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7" r:id="rId4"/>
    <p:sldId id="258" r:id="rId5"/>
    <p:sldId id="259" r:id="rId6"/>
    <p:sldId id="284" r:id="rId7"/>
    <p:sldId id="264" r:id="rId8"/>
    <p:sldId id="285" r:id="rId9"/>
    <p:sldId id="261" r:id="rId10"/>
    <p:sldId id="286" r:id="rId11"/>
    <p:sldId id="287" r:id="rId12"/>
    <p:sldId id="288" r:id="rId13"/>
    <p:sldId id="289" r:id="rId14"/>
    <p:sldId id="290" r:id="rId15"/>
    <p:sldId id="291" r:id="rId16"/>
    <p:sldId id="266" r:id="rId17"/>
    <p:sldId id="269" r:id="rId18"/>
    <p:sldId id="292" r:id="rId19"/>
    <p:sldId id="273" r:id="rId20"/>
    <p:sldId id="275" r:id="rId21"/>
    <p:sldId id="293" r:id="rId22"/>
    <p:sldId id="274" r:id="rId23"/>
    <p:sldId id="294" r:id="rId24"/>
    <p:sldId id="295" r:id="rId25"/>
    <p:sldId id="271" r:id="rId26"/>
    <p:sldId id="296" r:id="rId27"/>
    <p:sldId id="297" r:id="rId28"/>
    <p:sldId id="298" r:id="rId29"/>
    <p:sldId id="277" r:id="rId30"/>
    <p:sldId id="278" r:id="rId31"/>
    <p:sldId id="279" r:id="rId32"/>
    <p:sldId id="280" r:id="rId33"/>
    <p:sldId id="281" r:id="rId34"/>
    <p:sldId id="299" r:id="rId35"/>
    <p:sldId id="300" r:id="rId36"/>
    <p:sldId id="315" r:id="rId37"/>
    <p:sldId id="347"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p:cViewPr varScale="1">
        <p:scale>
          <a:sx n="50" d="100"/>
          <a:sy n="50" d="100"/>
        </p:scale>
        <p:origin x="360" y="4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tags" Target="tags/tag61.xml" /><Relationship Id="rId4" Type="http://schemas.openxmlformats.org/officeDocument/2006/relationships/slide" Target="slides/slide1.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13865-4621-4DDD-BF11-7FDD51D92BAC}"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B24D1-F502-4AB7-8FA2-276A03BC242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10</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11</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12</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13</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14</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15</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16</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17</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18</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19</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2</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20</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21</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22</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23</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24</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25</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26</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27</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28</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29</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3</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30</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31</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32</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33</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35</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4</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5</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6</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等线"/>
                <a:ea typeface="等线"/>
                <a:cs typeface="+mn-cs"/>
              </a:rPr>
              <a:t>7</a:t>
            </a:r>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8</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9</a:t>
            </a:r>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cSld>
  <p:clrMapOvr>
    <a:masterClrMapping/>
  </p:clrMapOvr>
  <p:transition spd="slow" advTm="3000">
    <p:fad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10" name="剪去单角的矩形 9"/>
          <p:cNvSpPr/>
          <p:nvPr userDrawn="1"/>
        </p:nvSpPr>
        <p:spPr>
          <a:xfrm flipV="1">
            <a:off x="254000" y="452369"/>
            <a:ext cx="4532570" cy="538229"/>
          </a:xfrm>
          <a:prstGeom prst="snip1Rect">
            <a:avLst/>
          </a:prstGeom>
          <a:solidFill>
            <a:srgbClr val="1E212C"/>
          </a:solidFill>
          <a:ln>
            <a:noFill/>
          </a:ln>
          <a:effectLst>
            <a:outerShdw blurRad="1905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A693B7-8CAA-4814-AA8D-C3DCD3DF9061}" type="datetimeFigureOut">
              <a:rPr lang="zh-CN" altLang="en-US" smtClean="0"/>
              <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41C480D-B074-4EF5-BB8A-B8B7C8AF250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png" /><Relationship Id="rId14" Type="http://schemas.openxmlformats.org/officeDocument/2006/relationships/image" Target="../media/image2.pn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t="-3000" b="-3000"/>
          </a:stretch>
        </a:blipFill>
        <a:effectLst/>
      </p:bgPr>
    </p:bg>
    <p:spTree>
      <p:nvGrpSpPr>
        <p:cNvPr id="1" name=""/>
        <p:cNvGrpSpPr/>
        <p:nvPr/>
      </p:nvGrpSpPr>
      <p:grpSpPr>
        <a:xfrm>
          <a:off x="0" y="0"/>
          <a: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1950" y="294968"/>
            <a:ext cx="11525250" cy="6260122"/>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 Id="rId3"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 Id="rId3"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 Id="rId3" Type="http://schemas.openxmlformats.org/officeDocument/2006/relationships/image" Target="../media/image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 Id="rId3" Type="http://schemas.openxmlformats.org/officeDocument/2006/relationships/image" Target="../media/image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0.xml" /><Relationship Id="rId3" Type="http://schemas.openxmlformats.org/officeDocument/2006/relationships/image" Target="../media/image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 Id="rId3" Type="http://schemas.openxmlformats.org/officeDocument/2006/relationships/image" Target="../media/image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7.xml" /><Relationship Id="rId3" Type="http://schemas.openxmlformats.org/officeDocument/2006/relationships/image" Target="../media/image2.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8.xml" /><Relationship Id="rId3"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9.xml" /><Relationship Id="rId3"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0.xml" /><Relationship Id="rId3" Type="http://schemas.openxmlformats.org/officeDocument/2006/relationships/image" Target="../media/image2.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1.xml" /><Relationship Id="rId3" Type="http://schemas.openxmlformats.org/officeDocument/2006/relationships/image" Target="../media/image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5.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6">
            <a:lum/>
          </a:blip>
          <a:stretch>
            <a:fillRect t="-3000" b="-3000"/>
          </a:stretch>
        </a:blipFill>
        <a:effectLst/>
      </p:bgPr>
    </p:bg>
    <p:spTree>
      <p:nvGrpSpPr>
        <p:cNvPr id="1" name=""/>
        <p:cNvGrpSpPr/>
        <p:nvPr/>
      </p:nvGrpSpPr>
      <p:grpSpPr>
        <a:xfrm>
          <a:off x="0" y="0"/>
          <a:ext cx="0" cy="0"/>
        </a:xfrm>
      </p:grpSpPr>
      <p:sp>
        <p:nvSpPr>
          <p:cNvPr id="52" name="矩形 51"/>
          <p:cNvSpPr/>
          <p:nvPr/>
        </p:nvSpPr>
        <p:spPr>
          <a:xfrm>
            <a:off x="4139744" y="1659688"/>
            <a:ext cx="3450520" cy="1858590"/>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49" name="矩形 48"/>
          <p:cNvSpPr/>
          <p:nvPr/>
        </p:nvSpPr>
        <p:spPr>
          <a:xfrm>
            <a:off x="852134" y="1184035"/>
            <a:ext cx="4207289" cy="2791569"/>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1" name="矩形 10"/>
          <p:cNvSpPr/>
          <p:nvPr/>
        </p:nvSpPr>
        <p:spPr>
          <a:xfrm>
            <a:off x="2427357" y="702386"/>
            <a:ext cx="3463697" cy="1759411"/>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3" name="矩形 12"/>
          <p:cNvSpPr/>
          <p:nvPr/>
        </p:nvSpPr>
        <p:spPr>
          <a:xfrm>
            <a:off x="4452544" y="2922493"/>
            <a:ext cx="826567" cy="826565"/>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5" name="矩形 14"/>
          <p:cNvSpPr/>
          <p:nvPr/>
        </p:nvSpPr>
        <p:spPr>
          <a:xfrm>
            <a:off x="6009896" y="1405681"/>
            <a:ext cx="1056117" cy="1056117"/>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7" name="矩形 16"/>
          <p:cNvSpPr/>
          <p:nvPr/>
        </p:nvSpPr>
        <p:spPr>
          <a:xfrm>
            <a:off x="7439095" y="2438642"/>
            <a:ext cx="416865" cy="416865"/>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1" name="矩形 20"/>
          <p:cNvSpPr/>
          <p:nvPr/>
        </p:nvSpPr>
        <p:spPr>
          <a:xfrm>
            <a:off x="6276765" y="942512"/>
            <a:ext cx="297289" cy="297289"/>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4" name="矩形 23"/>
          <p:cNvSpPr/>
          <p:nvPr/>
        </p:nvSpPr>
        <p:spPr>
          <a:xfrm>
            <a:off x="1790457" y="1401470"/>
            <a:ext cx="263819" cy="263817"/>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7" name="矩形 26"/>
          <p:cNvSpPr/>
          <p:nvPr/>
        </p:nvSpPr>
        <p:spPr>
          <a:xfrm>
            <a:off x="5903788" y="3009889"/>
            <a:ext cx="372977" cy="372976"/>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30" name="矩形 29"/>
          <p:cNvSpPr/>
          <p:nvPr/>
        </p:nvSpPr>
        <p:spPr>
          <a:xfrm>
            <a:off x="6851570" y="435187"/>
            <a:ext cx="267201" cy="267200"/>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8" name="矩形 7"/>
          <p:cNvSpPr/>
          <p:nvPr/>
        </p:nvSpPr>
        <p:spPr>
          <a:xfrm>
            <a:off x="1591913" y="2304915"/>
            <a:ext cx="1249469" cy="1249469"/>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1" name="TextBox 50"/>
          <p:cNvSpPr txBox="1"/>
          <p:nvPr/>
        </p:nvSpPr>
        <p:spPr>
          <a:xfrm>
            <a:off x="2888549" y="1015203"/>
            <a:ext cx="2771914" cy="1077218"/>
          </a:xfrm>
          <a:prstGeom prst="rect">
            <a:avLst/>
          </a:prstGeom>
          <a:noFill/>
        </p:spPr>
        <p:txBody>
          <a:bodyPr wrap="none" rtlCol="0">
            <a:spAutoFit/>
          </a:bodyPr>
          <a:lstStyle/>
          <a:p>
            <a:pPr algn="ctr"/>
            <a:r>
              <a:rPr lang="en-US" altLang="zh-CN" sz="6400">
                <a:solidFill>
                  <a:schemeClr val="bg1"/>
                </a:solidFill>
                <a:latin typeface="Impact" panose="020b0806030902050204" pitchFamily="34" charset="0"/>
                <a:ea typeface="微软雅黑" panose="020b0503020204020204" pitchFamily="34" charset="-122"/>
              </a:rPr>
              <a:t>RESUME</a:t>
            </a:r>
            <a:endParaRPr lang="zh-CN" altLang="en-US" sz="6400">
              <a:solidFill>
                <a:schemeClr val="bg1"/>
              </a:solidFill>
              <a:latin typeface="Impact" panose="020b0806030902050204" pitchFamily="34" charset="0"/>
              <a:ea typeface="微软雅黑" panose="020b0503020204020204" pitchFamily="34" charset="-122"/>
            </a:endParaRPr>
          </a:p>
        </p:txBody>
      </p:sp>
      <p:sp>
        <p:nvSpPr>
          <p:cNvPr id="53" name="Rectangle 40"/>
          <p:cNvSpPr>
            <a:spLocks noChangeArrowheads="1"/>
          </p:cNvSpPr>
          <p:nvPr/>
        </p:nvSpPr>
        <p:spPr bwMode="auto">
          <a:xfrm>
            <a:off x="2841382" y="4426258"/>
            <a:ext cx="8064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r>
              <a:rPr lang="zh-CN" altLang="en-US" sz="4800">
                <a:solidFill>
                  <a:srgbClr val="1E212C"/>
                </a:solidFill>
                <a:latin typeface="微软雅黑" panose="020b0503020204020204" pitchFamily="34" charset="-122"/>
                <a:ea typeface="微软雅黑" panose="020b0503020204020204" pitchFamily="34" charset="-122"/>
              </a:rPr>
              <a:t>个人简历求职竞聘述职报告</a:t>
            </a:r>
            <a:endParaRPr lang="zh-CN" altLang="zh-CN" sz="4800">
              <a:solidFill>
                <a:srgbClr val="1E212C"/>
              </a:solidFill>
              <a:ea typeface="微软雅黑" panose="020b0503020204020204" pitchFamily="34" charset="-122"/>
            </a:endParaRPr>
          </a:p>
        </p:txBody>
      </p:sp>
      <p:grpSp>
        <p:nvGrpSpPr>
          <p:cNvPr id="44" name="组合 43"/>
          <p:cNvGrpSpPr/>
          <p:nvPr/>
        </p:nvGrpSpPr>
        <p:grpSpPr>
          <a:xfrm>
            <a:off x="4705407" y="3147593"/>
            <a:ext cx="337728" cy="395293"/>
            <a:chOff x="-271462" y="-2203450"/>
            <a:chExt cx="698500" cy="817563"/>
          </a:xfrm>
        </p:grpSpPr>
        <p:sp>
          <p:nvSpPr>
            <p:cNvPr id="4" name="Oval 6"/>
            <p:cNvSpPr>
              <a:spLocks noChangeArrowheads="1"/>
            </p:cNvSpPr>
            <p:nvPr/>
          </p:nvSpPr>
          <p:spPr bwMode="auto">
            <a:xfrm>
              <a:off x="-106362" y="-2203450"/>
              <a:ext cx="127000"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5" name="Freeform 7"/>
            <p:cNvSpPr>
              <a:spLocks noEditPoints="1"/>
            </p:cNvSpPr>
            <p:nvPr/>
          </p:nvSpPr>
          <p:spPr bwMode="auto">
            <a:xfrm>
              <a:off x="-271462" y="-2030412"/>
              <a:ext cx="454025" cy="641350"/>
            </a:xfrm>
            <a:custGeom>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6" name="Freeform 8"/>
            <p:cNvSpPr/>
            <p:nvPr/>
          </p:nvSpPr>
          <p:spPr bwMode="auto">
            <a:xfrm>
              <a:off x="-31750" y="-1498600"/>
              <a:ext cx="90488" cy="109538"/>
            </a:xfrm>
            <a:custGeom>
              <a:gdLst>
                <a:gd name="T0" fmla="*/ 0 w 24"/>
                <a:gd name="T1" fmla="*/ 0 h 29"/>
                <a:gd name="T2" fmla="*/ 1 w 24"/>
                <a:gd name="T3" fmla="*/ 29 h 29"/>
                <a:gd name="T4" fmla="*/ 24 w 24"/>
                <a:gd name="T5" fmla="*/ 29 h 29"/>
                <a:gd name="T6" fmla="*/ 24 w 24"/>
                <a:gd name="T7" fmla="*/ 26 h 29"/>
                <a:gd name="T8" fmla="*/ 0 w 24"/>
                <a:gd name="T9" fmla="*/ 0 h 29"/>
              </a:gdLst>
              <a:cxnLst>
                <a:cxn ang="0">
                  <a:pos x="T0" y="T1"/>
                </a:cxn>
                <a:cxn ang="0">
                  <a:pos x="T2" y="T3"/>
                </a:cxn>
                <a:cxn ang="0">
                  <a:pos x="T4" y="T5"/>
                </a:cxn>
                <a:cxn ang="0">
                  <a:pos x="T6" y="T7"/>
                </a:cxn>
                <a:cxn ang="0">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7" name="Freeform 9"/>
            <p:cNvSpPr>
              <a:spLocks noEditPoints="1"/>
            </p:cNvSpPr>
            <p:nvPr/>
          </p:nvSpPr>
          <p:spPr bwMode="auto">
            <a:xfrm>
              <a:off x="-38100" y="-1851025"/>
              <a:ext cx="465138" cy="465138"/>
            </a:xfrm>
            <a:custGeom>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18" name="Freeform 10"/>
            <p:cNvSpPr/>
            <p:nvPr/>
          </p:nvSpPr>
          <p:spPr bwMode="auto">
            <a:xfrm>
              <a:off x="100013" y="-1779587"/>
              <a:ext cx="33338" cy="38100"/>
            </a:xfrm>
            <a:custGeom>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19" name="Freeform 11"/>
            <p:cNvSpPr/>
            <p:nvPr/>
          </p:nvSpPr>
          <p:spPr bwMode="auto">
            <a:xfrm>
              <a:off x="254000" y="-1779587"/>
              <a:ext cx="33338" cy="38100"/>
            </a:xfrm>
            <a:custGeom>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22" name="Freeform 12"/>
            <p:cNvSpPr/>
            <p:nvPr/>
          </p:nvSpPr>
          <p:spPr bwMode="auto">
            <a:xfrm>
              <a:off x="314325" y="-1716087"/>
              <a:ext cx="33338" cy="30163"/>
            </a:xfrm>
            <a:custGeom>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25" name="Freeform 13"/>
            <p:cNvSpPr/>
            <p:nvPr/>
          </p:nvSpPr>
          <p:spPr bwMode="auto">
            <a:xfrm>
              <a:off x="39688" y="-1716087"/>
              <a:ext cx="33338" cy="30163"/>
            </a:xfrm>
            <a:custGeom>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28" name="Freeform 14"/>
            <p:cNvSpPr/>
            <p:nvPr/>
          </p:nvSpPr>
          <p:spPr bwMode="auto">
            <a:xfrm>
              <a:off x="314325" y="-1554162"/>
              <a:ext cx="33338" cy="30163"/>
            </a:xfrm>
            <a:custGeom>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1" name="Freeform 15"/>
            <p:cNvSpPr/>
            <p:nvPr/>
          </p:nvSpPr>
          <p:spPr bwMode="auto">
            <a:xfrm>
              <a:off x="39688" y="-1554162"/>
              <a:ext cx="33338" cy="30163"/>
            </a:xfrm>
            <a:custGeom>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2" name="Freeform 16"/>
            <p:cNvSpPr/>
            <p:nvPr/>
          </p:nvSpPr>
          <p:spPr bwMode="auto">
            <a:xfrm>
              <a:off x="254000" y="-1498600"/>
              <a:ext cx="33338" cy="38100"/>
            </a:xfrm>
            <a:custGeom>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3" name="Freeform 17"/>
            <p:cNvSpPr/>
            <p:nvPr/>
          </p:nvSpPr>
          <p:spPr bwMode="auto">
            <a:xfrm>
              <a:off x="100013" y="-1498600"/>
              <a:ext cx="33338" cy="38100"/>
            </a:xfrm>
            <a:custGeom>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4" name="Oval 18"/>
            <p:cNvSpPr>
              <a:spLocks noChangeArrowheads="1"/>
            </p:cNvSpPr>
            <p:nvPr/>
          </p:nvSpPr>
          <p:spPr bwMode="auto">
            <a:xfrm>
              <a:off x="174625" y="-1636712"/>
              <a:ext cx="3333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5" name="Freeform 19"/>
            <p:cNvSpPr/>
            <p:nvPr/>
          </p:nvSpPr>
          <p:spPr bwMode="auto">
            <a:xfrm>
              <a:off x="125413" y="-1733550"/>
              <a:ext cx="82550" cy="96838"/>
            </a:xfrm>
            <a:custGeom>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grpSp>
      <p:grpSp>
        <p:nvGrpSpPr>
          <p:cNvPr id="45" name="组合 44"/>
          <p:cNvGrpSpPr/>
          <p:nvPr/>
        </p:nvGrpSpPr>
        <p:grpSpPr>
          <a:xfrm>
            <a:off x="6305499" y="1706494"/>
            <a:ext cx="465176" cy="454491"/>
            <a:chOff x="-285750" y="-369887"/>
            <a:chExt cx="760413" cy="742950"/>
          </a:xfrm>
        </p:grpSpPr>
        <p:sp>
          <p:nvSpPr>
            <p:cNvPr id="36" name="Freeform 20"/>
            <p:cNvSpPr/>
            <p:nvPr/>
          </p:nvSpPr>
          <p:spPr bwMode="auto">
            <a:xfrm>
              <a:off x="25400" y="-369887"/>
              <a:ext cx="104775" cy="123825"/>
            </a:xfrm>
            <a:custGeom>
              <a:gdLst>
                <a:gd name="T0" fmla="*/ 11 w 28"/>
                <a:gd name="T1" fmla="*/ 32 h 33"/>
                <a:gd name="T2" fmla="*/ 26 w 28"/>
                <a:gd name="T3" fmla="*/ 19 h 33"/>
                <a:gd name="T4" fmla="*/ 17 w 28"/>
                <a:gd name="T5" fmla="*/ 1 h 33"/>
                <a:gd name="T6" fmla="*/ 1 w 28"/>
                <a:gd name="T7" fmla="*/ 14 h 33"/>
                <a:gd name="T8" fmla="*/ 11 w 28"/>
                <a:gd name="T9" fmla="*/ 32 h 33"/>
              </a:gd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7" name="Freeform 21"/>
            <p:cNvSpPr/>
            <p:nvPr/>
          </p:nvSpPr>
          <p:spPr bwMode="auto">
            <a:xfrm>
              <a:off x="-200025" y="-260350"/>
              <a:ext cx="473075" cy="490538"/>
            </a:xfrm>
            <a:custGeom>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8" name="Freeform 22"/>
            <p:cNvSpPr>
              <a:spLocks noEditPoints="1"/>
            </p:cNvSpPr>
            <p:nvPr/>
          </p:nvSpPr>
          <p:spPr bwMode="auto">
            <a:xfrm>
              <a:off x="-285750" y="-53975"/>
              <a:ext cx="168275" cy="153988"/>
            </a:xfrm>
            <a:custGeom>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9" name="Freeform 23"/>
            <p:cNvSpPr/>
            <p:nvPr/>
          </p:nvSpPr>
          <p:spPr bwMode="auto">
            <a:xfrm>
              <a:off x="-274637" y="-84137"/>
              <a:ext cx="749300" cy="457200"/>
            </a:xfrm>
            <a:custGeom>
              <a:gdLst>
                <a:gd name="T0" fmla="*/ 472 w 472"/>
                <a:gd name="T1" fmla="*/ 0 h 288"/>
                <a:gd name="T2" fmla="*/ 390 w 472"/>
                <a:gd name="T3" fmla="*/ 33 h 288"/>
                <a:gd name="T4" fmla="*/ 406 w 472"/>
                <a:gd name="T5" fmla="*/ 45 h 288"/>
                <a:gd name="T6" fmla="*/ 302 w 472"/>
                <a:gd name="T7" fmla="*/ 156 h 288"/>
                <a:gd name="T8" fmla="*/ 210 w 472"/>
                <a:gd name="T9" fmla="*/ 146 h 288"/>
                <a:gd name="T10" fmla="*/ 137 w 472"/>
                <a:gd name="T11" fmla="*/ 222 h 288"/>
                <a:gd name="T12" fmla="*/ 61 w 472"/>
                <a:gd name="T13" fmla="*/ 184 h 288"/>
                <a:gd name="T14" fmla="*/ 0 w 472"/>
                <a:gd name="T15" fmla="*/ 262 h 288"/>
                <a:gd name="T16" fmla="*/ 33 w 472"/>
                <a:gd name="T17" fmla="*/ 288 h 288"/>
                <a:gd name="T18" fmla="*/ 73 w 472"/>
                <a:gd name="T19" fmla="*/ 238 h 288"/>
                <a:gd name="T20" fmla="*/ 146 w 472"/>
                <a:gd name="T21" fmla="*/ 274 h 288"/>
                <a:gd name="T22" fmla="*/ 226 w 472"/>
                <a:gd name="T23" fmla="*/ 191 h 288"/>
                <a:gd name="T24" fmla="*/ 319 w 472"/>
                <a:gd name="T25" fmla="*/ 201 h 288"/>
                <a:gd name="T26" fmla="*/ 442 w 472"/>
                <a:gd name="T27" fmla="*/ 71 h 288"/>
                <a:gd name="T28" fmla="*/ 465 w 472"/>
                <a:gd name="T29" fmla="*/ 87 h 288"/>
                <a:gd name="T30" fmla="*/ 472 w 472"/>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90" y="33"/>
                  </a:lnTo>
                  <a:lnTo>
                    <a:pt x="406" y="45"/>
                  </a:lnTo>
                  <a:lnTo>
                    <a:pt x="302" y="156"/>
                  </a:lnTo>
                  <a:lnTo>
                    <a:pt x="210" y="146"/>
                  </a:lnTo>
                  <a:lnTo>
                    <a:pt x="137" y="222"/>
                  </a:lnTo>
                  <a:lnTo>
                    <a:pt x="61" y="184"/>
                  </a:lnTo>
                  <a:lnTo>
                    <a:pt x="0" y="262"/>
                  </a:lnTo>
                  <a:lnTo>
                    <a:pt x="33" y="288"/>
                  </a:lnTo>
                  <a:lnTo>
                    <a:pt x="73" y="238"/>
                  </a:lnTo>
                  <a:lnTo>
                    <a:pt x="146" y="274"/>
                  </a:lnTo>
                  <a:lnTo>
                    <a:pt x="226" y="191"/>
                  </a:lnTo>
                  <a:lnTo>
                    <a:pt x="319" y="201"/>
                  </a:lnTo>
                  <a:lnTo>
                    <a:pt x="442" y="71"/>
                  </a:lnTo>
                  <a:lnTo>
                    <a:pt x="465" y="87"/>
                  </a:lnTo>
                  <a:lnTo>
                    <a:pt x="47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grpSp>
      <p:grpSp>
        <p:nvGrpSpPr>
          <p:cNvPr id="46" name="组合 45"/>
          <p:cNvGrpSpPr/>
          <p:nvPr/>
        </p:nvGrpSpPr>
        <p:grpSpPr>
          <a:xfrm>
            <a:off x="1922366" y="2700402"/>
            <a:ext cx="695064" cy="480893"/>
            <a:chOff x="-5087938" y="1543050"/>
            <a:chExt cx="839788" cy="581025"/>
          </a:xfrm>
        </p:grpSpPr>
        <p:sp>
          <p:nvSpPr>
            <p:cNvPr id="40" name="Freeform 24"/>
            <p:cNvSpPr/>
            <p:nvPr/>
          </p:nvSpPr>
          <p:spPr bwMode="auto">
            <a:xfrm>
              <a:off x="-4859338" y="1831975"/>
              <a:ext cx="509588" cy="292100"/>
            </a:xfrm>
            <a:custGeom>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41" name="Freeform 25"/>
            <p:cNvSpPr/>
            <p:nvPr/>
          </p:nvSpPr>
          <p:spPr bwMode="auto">
            <a:xfrm>
              <a:off x="-4937125" y="1543050"/>
              <a:ext cx="85725" cy="104775"/>
            </a:xfrm>
            <a:custGeom>
              <a:gdLst>
                <a:gd name="T0" fmla="*/ 10 w 23"/>
                <a:gd name="T1" fmla="*/ 28 h 28"/>
                <a:gd name="T2" fmla="*/ 23 w 23"/>
                <a:gd name="T3" fmla="*/ 15 h 28"/>
                <a:gd name="T4" fmla="*/ 13 w 23"/>
                <a:gd name="T5" fmla="*/ 1 h 28"/>
                <a:gd name="T6" fmla="*/ 1 w 23"/>
                <a:gd name="T7" fmla="*/ 13 h 28"/>
                <a:gd name="T8" fmla="*/ 10 w 23"/>
                <a:gd name="T9" fmla="*/ 28 h 28"/>
              </a:gd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42" name="Freeform 26"/>
            <p:cNvSpPr/>
            <p:nvPr/>
          </p:nvSpPr>
          <p:spPr bwMode="auto">
            <a:xfrm>
              <a:off x="-4495800" y="1562100"/>
              <a:ext cx="247650" cy="201613"/>
            </a:xfrm>
            <a:custGeom>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43" name="Freeform 27"/>
            <p:cNvSpPr>
              <a:spLocks noEditPoints="1"/>
            </p:cNvSpPr>
            <p:nvPr/>
          </p:nvSpPr>
          <p:spPr bwMode="auto">
            <a:xfrm>
              <a:off x="-5087938" y="1651000"/>
              <a:ext cx="792163" cy="439738"/>
            </a:xfrm>
            <a:custGeom>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grpSp>
      <p:pic>
        <p:nvPicPr>
          <p:cNvPr id="2" name="8143622.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584853" y="-2236688"/>
            <a:ext cx="812800" cy="812800"/>
          </a:xfrm>
          <a:prstGeom prst="rect">
            <a:avLst/>
          </a:prstGeom>
        </p:spPr>
      </p:pic>
      <p:grpSp>
        <p:nvGrpSpPr>
          <p:cNvPr id="47" name="组合 46"/>
          <p:cNvGrpSpPr/>
          <p:nvPr/>
        </p:nvGrpSpPr>
        <p:grpSpPr>
          <a:xfrm>
            <a:off x="8372400" y="5731754"/>
            <a:ext cx="1927572" cy="337185"/>
            <a:chOff x="4480617" y="4300947"/>
            <a:chExt cx="1927572" cy="337185"/>
          </a:xfrm>
        </p:grpSpPr>
        <p:sp>
          <p:nvSpPr>
            <p:cNvPr id="48" name="矩形 47"/>
            <p:cNvSpPr/>
            <p:nvPr/>
          </p:nvSpPr>
          <p:spPr>
            <a:xfrm>
              <a:off x="4815609" y="4300947"/>
              <a:ext cx="1592580" cy="337185"/>
            </a:xfrm>
            <a:prstGeom prst="rect">
              <a:avLst/>
            </a:prstGeom>
            <a:noFill/>
          </p:spPr>
          <p:txBody>
            <a:bodyPr wrap="none" lIns="91440" tIns="45720" rIns="91440" bIns="45720">
              <a:spAutoFit/>
            </a:bodyPr>
            <a:lstStyle/>
            <a:p>
              <a:pPr algn="ctr"/>
              <a:r>
                <a:rPr lang="zh-CN" altLang="en-US" sz="1600" b="1">
                  <a:solidFill>
                    <a:srgbClr val="1E212C"/>
                  </a:solidFill>
                  <a:latin typeface="微软雅黑" panose="020b0503020204020204" pitchFamily="34" charset="-122"/>
                  <a:ea typeface="微软雅黑" panose="020b0503020204020204" pitchFamily="34" charset="-122"/>
                </a:rPr>
                <a:t>竞聘人：</a:t>
              </a:r>
              <a:r>
                <a:rPr lang="en-US" altLang="zh-CN" sz="1600" b="1">
                  <a:solidFill>
                    <a:srgbClr val="1E212C"/>
                  </a:solidFill>
                  <a:latin typeface="微软雅黑" panose="020b0503020204020204" pitchFamily="34" charset="-122"/>
                  <a:ea typeface="微软雅黑" panose="020b0503020204020204" pitchFamily="34" charset="-122"/>
                </a:rPr>
                <a:t>PPT</a:t>
              </a:r>
              <a:r>
                <a:rPr lang="zh-CN" altLang="en-US" sz="1600" b="1">
                  <a:solidFill>
                    <a:srgbClr val="1E212C"/>
                  </a:solidFill>
                  <a:latin typeface="微软雅黑" panose="020b0503020204020204" pitchFamily="34" charset="-122"/>
                  <a:ea typeface="微软雅黑" panose="020b0503020204020204" pitchFamily="34" charset="-122"/>
                </a:rPr>
                <a:t>汇</a:t>
              </a:r>
              <a:endParaRPr lang="zh-CN" altLang="en-US" sz="1600" b="1">
                <a:solidFill>
                  <a:srgbClr val="1E212C"/>
                </a:solidFill>
                <a:latin typeface="微软雅黑" panose="020b0503020204020204" pitchFamily="34" charset="-122"/>
                <a:ea typeface="微软雅黑" panose="020b0503020204020204" pitchFamily="34" charset="-122"/>
              </a:endParaRPr>
            </a:p>
          </p:txBody>
        </p:sp>
        <p:sp>
          <p:nvSpPr>
            <p:cNvPr id="50" name="Oval 217"/>
            <p:cNvSpPr>
              <a:spLocks noChangeArrowheads="1"/>
            </p:cNvSpPr>
            <p:nvPr/>
          </p:nvSpPr>
          <p:spPr bwMode="auto">
            <a:xfrm>
              <a:off x="4543808" y="4308084"/>
              <a:ext cx="114742" cy="141349"/>
            </a:xfrm>
            <a:prstGeom prst="ellipse">
              <a:avLst/>
            </a:prstGeom>
            <a:solidFill>
              <a:srgbClr val="1E212C"/>
            </a:solidFill>
            <a:ln>
              <a:noFill/>
            </a:ln>
          </p:spPr>
          <p:txBody>
            <a:bodyPr vert="horz" wrap="square" lIns="91440" tIns="45720" rIns="91440" bIns="45720" numCol="1" anchor="t" anchorCtr="0" compatLnSpc="1"/>
            <a:lstStyle/>
            <a:p>
              <a:endParaRPr lang="en-US">
                <a:solidFill>
                  <a:srgbClr val="002060"/>
                </a:solidFill>
                <a:latin typeface="微软雅黑" panose="020b0503020204020204" pitchFamily="34" charset="-122"/>
                <a:ea typeface="微软雅黑" panose="020b0503020204020204" pitchFamily="34" charset="-122"/>
              </a:endParaRPr>
            </a:p>
          </p:txBody>
        </p:sp>
        <p:sp>
          <p:nvSpPr>
            <p:cNvPr id="55" name="Freeform 218"/>
            <p:cNvSpPr/>
            <p:nvPr/>
          </p:nvSpPr>
          <p:spPr bwMode="auto">
            <a:xfrm>
              <a:off x="4620303" y="4466061"/>
              <a:ext cx="103101" cy="143011"/>
            </a:xfrm>
            <a:custGeom>
              <a:gdLst>
                <a:gd name="T0" fmla="*/ 46 w 49"/>
                <a:gd name="T1" fmla="*/ 16 h 68"/>
                <a:gd name="T2" fmla="*/ 30 w 49"/>
                <a:gd name="T3" fmla="*/ 1 h 68"/>
                <a:gd name="T4" fmla="*/ 15 w 49"/>
                <a:gd name="T5" fmla="*/ 1 h 68"/>
                <a:gd name="T6" fmla="*/ 25 w 49"/>
                <a:gd name="T7" fmla="*/ 9 h 68"/>
                <a:gd name="T8" fmla="*/ 11 w 49"/>
                <a:gd name="T9" fmla="*/ 16 h 68"/>
                <a:gd name="T10" fmla="*/ 18 w 49"/>
                <a:gd name="T11" fmla="*/ 27 h 68"/>
                <a:gd name="T12" fmla="*/ 0 w 49"/>
                <a:gd name="T13" fmla="*/ 67 h 68"/>
                <a:gd name="T14" fmla="*/ 0 w 49"/>
                <a:gd name="T15" fmla="*/ 68 h 68"/>
                <a:gd name="T16" fmla="*/ 49 w 49"/>
                <a:gd name="T17" fmla="*/ 48 h 68"/>
                <a:gd name="T18" fmla="*/ 46 w 49"/>
                <a:gd name="T19" fmla="*/ 1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8">
                  <a:moveTo>
                    <a:pt x="46" y="16"/>
                  </a:moveTo>
                  <a:cubicBezTo>
                    <a:pt x="45" y="7"/>
                    <a:pt x="38" y="0"/>
                    <a:pt x="30" y="1"/>
                  </a:cubicBezTo>
                  <a:cubicBezTo>
                    <a:pt x="30" y="1"/>
                    <a:pt x="24" y="1"/>
                    <a:pt x="15" y="1"/>
                  </a:cubicBezTo>
                  <a:cubicBezTo>
                    <a:pt x="25" y="9"/>
                    <a:pt x="25" y="9"/>
                    <a:pt x="25" y="9"/>
                  </a:cubicBezTo>
                  <a:cubicBezTo>
                    <a:pt x="11" y="16"/>
                    <a:pt x="11" y="16"/>
                    <a:pt x="11" y="16"/>
                  </a:cubicBezTo>
                  <a:cubicBezTo>
                    <a:pt x="18" y="27"/>
                    <a:pt x="18" y="27"/>
                    <a:pt x="18" y="27"/>
                  </a:cubicBezTo>
                  <a:cubicBezTo>
                    <a:pt x="0" y="67"/>
                    <a:pt x="0" y="67"/>
                    <a:pt x="0" y="67"/>
                  </a:cubicBezTo>
                  <a:cubicBezTo>
                    <a:pt x="0" y="68"/>
                    <a:pt x="0" y="68"/>
                    <a:pt x="0" y="68"/>
                  </a:cubicBezTo>
                  <a:cubicBezTo>
                    <a:pt x="18" y="66"/>
                    <a:pt x="35" y="59"/>
                    <a:pt x="49" y="48"/>
                  </a:cubicBezTo>
                  <a:lnTo>
                    <a:pt x="46" y="16"/>
                  </a:lnTo>
                  <a:close/>
                </a:path>
              </a:pathLst>
            </a:custGeom>
            <a:solidFill>
              <a:srgbClr val="1E212C"/>
            </a:solidFill>
            <a:ln>
              <a:noFill/>
            </a:ln>
          </p:spPr>
          <p:txBody>
            <a:bodyPr vert="horz" wrap="square" lIns="91440" tIns="45720" rIns="91440" bIns="45720" numCol="1" anchor="t" anchorCtr="0" compatLnSpc="1"/>
            <a:lstStyle/>
            <a:p>
              <a:endParaRPr lang="en-US">
                <a:solidFill>
                  <a:srgbClr val="002060"/>
                </a:solidFill>
                <a:latin typeface="微软雅黑" panose="020b0503020204020204" pitchFamily="34" charset="-122"/>
                <a:ea typeface="微软雅黑" panose="020b0503020204020204" pitchFamily="34" charset="-122"/>
              </a:endParaRPr>
            </a:p>
          </p:txBody>
        </p:sp>
        <p:sp>
          <p:nvSpPr>
            <p:cNvPr id="56" name="Freeform 219"/>
            <p:cNvSpPr/>
            <p:nvPr/>
          </p:nvSpPr>
          <p:spPr bwMode="auto">
            <a:xfrm>
              <a:off x="4480617" y="4466061"/>
              <a:ext cx="99775" cy="143011"/>
            </a:xfrm>
            <a:custGeom>
              <a:gdLst>
                <a:gd name="T0" fmla="*/ 30 w 48"/>
                <a:gd name="T1" fmla="*/ 27 h 68"/>
                <a:gd name="T2" fmla="*/ 37 w 48"/>
                <a:gd name="T3" fmla="*/ 16 h 68"/>
                <a:gd name="T4" fmla="*/ 23 w 48"/>
                <a:gd name="T5" fmla="*/ 9 h 68"/>
                <a:gd name="T6" fmla="*/ 33 w 48"/>
                <a:gd name="T7" fmla="*/ 1 h 68"/>
                <a:gd name="T8" fmla="*/ 19 w 48"/>
                <a:gd name="T9" fmla="*/ 1 h 68"/>
                <a:gd name="T10" fmla="*/ 19 w 48"/>
                <a:gd name="T11" fmla="*/ 1 h 68"/>
                <a:gd name="T12" fmla="*/ 3 w 48"/>
                <a:gd name="T13" fmla="*/ 16 h 68"/>
                <a:gd name="T14" fmla="*/ 0 w 48"/>
                <a:gd name="T15" fmla="*/ 48 h 68"/>
                <a:gd name="T16" fmla="*/ 48 w 48"/>
                <a:gd name="T17" fmla="*/ 68 h 68"/>
                <a:gd name="T18" fmla="*/ 48 w 48"/>
                <a:gd name="T19" fmla="*/ 67 h 68"/>
                <a:gd name="T20" fmla="*/ 30 w 48"/>
                <a:gd name="T21" fmla="*/ 2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8">
                  <a:moveTo>
                    <a:pt x="30" y="27"/>
                  </a:moveTo>
                  <a:cubicBezTo>
                    <a:pt x="37" y="16"/>
                    <a:pt x="37" y="16"/>
                    <a:pt x="37" y="16"/>
                  </a:cubicBezTo>
                  <a:cubicBezTo>
                    <a:pt x="23" y="9"/>
                    <a:pt x="23" y="9"/>
                    <a:pt x="23" y="9"/>
                  </a:cubicBezTo>
                  <a:cubicBezTo>
                    <a:pt x="33" y="1"/>
                    <a:pt x="33" y="1"/>
                    <a:pt x="33" y="1"/>
                  </a:cubicBezTo>
                  <a:cubicBezTo>
                    <a:pt x="25" y="1"/>
                    <a:pt x="19" y="1"/>
                    <a:pt x="19" y="1"/>
                  </a:cubicBezTo>
                  <a:cubicBezTo>
                    <a:pt x="19" y="1"/>
                    <a:pt x="19" y="1"/>
                    <a:pt x="19" y="1"/>
                  </a:cubicBezTo>
                  <a:cubicBezTo>
                    <a:pt x="11" y="0"/>
                    <a:pt x="4" y="7"/>
                    <a:pt x="3" y="16"/>
                  </a:cubicBezTo>
                  <a:cubicBezTo>
                    <a:pt x="0" y="48"/>
                    <a:pt x="0" y="48"/>
                    <a:pt x="0" y="48"/>
                  </a:cubicBezTo>
                  <a:cubicBezTo>
                    <a:pt x="14" y="59"/>
                    <a:pt x="30" y="66"/>
                    <a:pt x="48" y="68"/>
                  </a:cubicBezTo>
                  <a:cubicBezTo>
                    <a:pt x="48" y="67"/>
                    <a:pt x="48" y="67"/>
                    <a:pt x="48" y="67"/>
                  </a:cubicBezTo>
                  <a:lnTo>
                    <a:pt x="30" y="27"/>
                  </a:lnTo>
                  <a:close/>
                </a:path>
              </a:pathLst>
            </a:custGeom>
            <a:solidFill>
              <a:srgbClr val="1E212C"/>
            </a:solidFill>
            <a:ln>
              <a:noFill/>
            </a:ln>
          </p:spPr>
          <p:txBody>
            <a:bodyPr vert="horz" wrap="square" lIns="91440" tIns="45720" rIns="91440" bIns="45720" numCol="1" anchor="t" anchorCtr="0" compatLnSpc="1"/>
            <a:lstStyle/>
            <a:p>
              <a:endParaRPr lang="en-US">
                <a:solidFill>
                  <a:srgbClr val="002060"/>
                </a:solidFill>
                <a:latin typeface="微软雅黑" panose="020b0503020204020204" pitchFamily="34" charset="-122"/>
                <a:ea typeface="微软雅黑" panose="020b0503020204020204" pitchFamily="34" charset="-122"/>
              </a:endParaRPr>
            </a:p>
          </p:txBody>
        </p:sp>
        <p:sp>
          <p:nvSpPr>
            <p:cNvPr id="57" name="Freeform 220"/>
            <p:cNvSpPr/>
            <p:nvPr/>
          </p:nvSpPr>
          <p:spPr bwMode="auto">
            <a:xfrm>
              <a:off x="4580392" y="4466061"/>
              <a:ext cx="38248" cy="31596"/>
            </a:xfrm>
            <a:custGeom>
              <a:gdLst>
                <a:gd name="T0" fmla="*/ 20 w 23"/>
                <a:gd name="T1" fmla="*/ 18 h 19"/>
                <a:gd name="T2" fmla="*/ 20 w 23"/>
                <a:gd name="T3" fmla="*/ 19 h 19"/>
                <a:gd name="T4" fmla="*/ 23 w 23"/>
                <a:gd name="T5" fmla="*/ 15 h 19"/>
                <a:gd name="T6" fmla="*/ 19 w 23"/>
                <a:gd name="T7" fmla="*/ 0 h 19"/>
                <a:gd name="T8" fmla="*/ 5 w 23"/>
                <a:gd name="T9" fmla="*/ 0 h 19"/>
                <a:gd name="T10" fmla="*/ 0 w 23"/>
                <a:gd name="T11" fmla="*/ 15 h 19"/>
                <a:gd name="T12" fmla="*/ 4 w 23"/>
                <a:gd name="T13" fmla="*/ 19 h 19"/>
                <a:gd name="T14" fmla="*/ 4 w 23"/>
                <a:gd name="T15" fmla="*/ 18 h 19"/>
                <a:gd name="T16" fmla="*/ 20 w 23"/>
                <a:gd name="T17" fmla="*/ 18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0" y="18"/>
                  </a:moveTo>
                  <a:lnTo>
                    <a:pt x="20" y="19"/>
                  </a:lnTo>
                  <a:lnTo>
                    <a:pt x="23" y="15"/>
                  </a:lnTo>
                  <a:lnTo>
                    <a:pt x="19" y="0"/>
                  </a:lnTo>
                  <a:lnTo>
                    <a:pt x="5" y="0"/>
                  </a:lnTo>
                  <a:lnTo>
                    <a:pt x="0" y="15"/>
                  </a:lnTo>
                  <a:lnTo>
                    <a:pt x="4" y="19"/>
                  </a:lnTo>
                  <a:lnTo>
                    <a:pt x="4" y="18"/>
                  </a:lnTo>
                  <a:lnTo>
                    <a:pt x="20" y="18"/>
                  </a:lnTo>
                  <a:close/>
                </a:path>
              </a:pathLst>
            </a:custGeom>
            <a:solidFill>
              <a:srgbClr val="1E212C"/>
            </a:solidFill>
            <a:ln>
              <a:noFill/>
            </a:ln>
          </p:spPr>
          <p:txBody>
            <a:bodyPr vert="horz" wrap="square" lIns="91440" tIns="45720" rIns="91440" bIns="45720" numCol="1" anchor="t" anchorCtr="0" compatLnSpc="1"/>
            <a:lstStyle/>
            <a:p>
              <a:endParaRPr lang="en-US">
                <a:solidFill>
                  <a:srgbClr val="002060"/>
                </a:solidFill>
                <a:latin typeface="微软雅黑" panose="020b0503020204020204" pitchFamily="34" charset="-122"/>
                <a:ea typeface="微软雅黑" panose="020b0503020204020204" pitchFamily="34" charset="-122"/>
              </a:endParaRPr>
            </a:p>
          </p:txBody>
        </p:sp>
        <p:sp>
          <p:nvSpPr>
            <p:cNvPr id="58" name="Freeform 221"/>
            <p:cNvSpPr/>
            <p:nvPr/>
          </p:nvSpPr>
          <p:spPr bwMode="auto">
            <a:xfrm>
              <a:off x="4580392" y="4495994"/>
              <a:ext cx="39910" cy="113079"/>
            </a:xfrm>
            <a:custGeom>
              <a:gdLst>
                <a:gd name="T0" fmla="*/ 16 w 19"/>
                <a:gd name="T1" fmla="*/ 1 h 54"/>
                <a:gd name="T2" fmla="*/ 16 w 19"/>
                <a:gd name="T3" fmla="*/ 0 h 54"/>
                <a:gd name="T4" fmla="*/ 3 w 19"/>
                <a:gd name="T5" fmla="*/ 0 h 54"/>
                <a:gd name="T6" fmla="*/ 3 w 19"/>
                <a:gd name="T7" fmla="*/ 1 h 54"/>
                <a:gd name="T8" fmla="*/ 0 w 19"/>
                <a:gd name="T9" fmla="*/ 53 h 54"/>
                <a:gd name="T10" fmla="*/ 0 w 19"/>
                <a:gd name="T11" fmla="*/ 54 h 54"/>
                <a:gd name="T12" fmla="*/ 9 w 19"/>
                <a:gd name="T13" fmla="*/ 54 h 54"/>
                <a:gd name="T14" fmla="*/ 19 w 19"/>
                <a:gd name="T15" fmla="*/ 54 h 54"/>
                <a:gd name="T16" fmla="*/ 19 w 19"/>
                <a:gd name="T17" fmla="*/ 53 h 54"/>
                <a:gd name="T18" fmla="*/ 16 w 19"/>
                <a:gd name="T19" fmla="*/ 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4">
                  <a:moveTo>
                    <a:pt x="16" y="1"/>
                  </a:moveTo>
                  <a:cubicBezTo>
                    <a:pt x="16" y="0"/>
                    <a:pt x="16" y="0"/>
                    <a:pt x="16" y="0"/>
                  </a:cubicBezTo>
                  <a:cubicBezTo>
                    <a:pt x="3" y="0"/>
                    <a:pt x="3" y="0"/>
                    <a:pt x="3" y="0"/>
                  </a:cubicBezTo>
                  <a:cubicBezTo>
                    <a:pt x="3" y="1"/>
                    <a:pt x="3" y="1"/>
                    <a:pt x="3" y="1"/>
                  </a:cubicBezTo>
                  <a:cubicBezTo>
                    <a:pt x="0" y="53"/>
                    <a:pt x="0" y="53"/>
                    <a:pt x="0" y="53"/>
                  </a:cubicBezTo>
                  <a:cubicBezTo>
                    <a:pt x="0" y="54"/>
                    <a:pt x="0" y="54"/>
                    <a:pt x="0" y="54"/>
                  </a:cubicBezTo>
                  <a:cubicBezTo>
                    <a:pt x="3" y="54"/>
                    <a:pt x="6" y="54"/>
                    <a:pt x="9" y="54"/>
                  </a:cubicBezTo>
                  <a:cubicBezTo>
                    <a:pt x="13" y="54"/>
                    <a:pt x="16" y="54"/>
                    <a:pt x="19" y="54"/>
                  </a:cubicBezTo>
                  <a:cubicBezTo>
                    <a:pt x="19" y="53"/>
                    <a:pt x="19" y="53"/>
                    <a:pt x="19" y="53"/>
                  </a:cubicBezTo>
                  <a:lnTo>
                    <a:pt x="16" y="1"/>
                  </a:lnTo>
                  <a:close/>
                </a:path>
              </a:pathLst>
            </a:custGeom>
            <a:solidFill>
              <a:srgbClr val="1E212C"/>
            </a:solidFill>
            <a:ln>
              <a:noFill/>
            </a:ln>
          </p:spPr>
          <p:txBody>
            <a:bodyPr vert="horz" wrap="square" lIns="91440" tIns="45720" rIns="91440" bIns="45720" numCol="1" anchor="t" anchorCtr="0" compatLnSpc="1"/>
            <a:lstStyle/>
            <a:p>
              <a:endParaRPr lang="en-US">
                <a:solidFill>
                  <a:srgbClr val="002060"/>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279111" y="5725816"/>
            <a:ext cx="1805119" cy="338554"/>
            <a:chOff x="2411760" y="4279445"/>
            <a:chExt cx="1805119" cy="338554"/>
          </a:xfrm>
        </p:grpSpPr>
        <p:sp>
          <p:nvSpPr>
            <p:cNvPr id="60" name="矩形 59"/>
            <p:cNvSpPr/>
            <p:nvPr/>
          </p:nvSpPr>
          <p:spPr>
            <a:xfrm>
              <a:off x="2791488" y="4279445"/>
              <a:ext cx="1425391" cy="338554"/>
            </a:xfrm>
            <a:prstGeom prst="rect">
              <a:avLst/>
            </a:prstGeom>
            <a:noFill/>
          </p:spPr>
          <p:txBody>
            <a:bodyPr wrap="none" lIns="91440" tIns="45720" rIns="91440" bIns="45720">
              <a:spAutoFit/>
            </a:bodyPr>
            <a:lstStyle/>
            <a:p>
              <a:pPr algn="ctr"/>
              <a:r>
                <a:rPr lang="zh-CN" altLang="en-US" sz="1600" b="1">
                  <a:solidFill>
                    <a:srgbClr val="1E212C"/>
                  </a:solidFill>
                  <a:latin typeface="微软雅黑" panose="020b0503020204020204" pitchFamily="34" charset="-122"/>
                  <a:ea typeface="微软雅黑" panose="020b0503020204020204" pitchFamily="34" charset="-122"/>
                </a:rPr>
                <a:t>部门：企划部</a:t>
              </a:r>
              <a:endParaRPr lang="zh-CN" altLang="en-US" sz="1600" b="1">
                <a:solidFill>
                  <a:srgbClr val="1E212C"/>
                </a:solidFill>
                <a:latin typeface="微软雅黑" panose="020b0503020204020204" pitchFamily="34" charset="-122"/>
                <a:ea typeface="微软雅黑" panose="020b0503020204020204" pitchFamily="34" charset="-122"/>
              </a:endParaRPr>
            </a:p>
          </p:txBody>
        </p:sp>
        <p:sp>
          <p:nvSpPr>
            <p:cNvPr id="61" name="Freeform 235"/>
            <p:cNvSpPr>
              <a:spLocks noEditPoints="1"/>
            </p:cNvSpPr>
            <p:nvPr/>
          </p:nvSpPr>
          <p:spPr bwMode="auto">
            <a:xfrm>
              <a:off x="2411760" y="4308470"/>
              <a:ext cx="291627" cy="272286"/>
            </a:xfrm>
            <a:custGeom>
              <a:gdLst>
                <a:gd name="T0" fmla="*/ 224 w 238"/>
                <a:gd name="T1" fmla="*/ 118 h 236"/>
                <a:gd name="T2" fmla="*/ 141 w 238"/>
                <a:gd name="T3" fmla="*/ 35 h 236"/>
                <a:gd name="T4" fmla="*/ 110 w 238"/>
                <a:gd name="T5" fmla="*/ 4 h 236"/>
                <a:gd name="T6" fmla="*/ 68 w 238"/>
                <a:gd name="T7" fmla="*/ 0 h 236"/>
                <a:gd name="T8" fmla="*/ 38 w 238"/>
                <a:gd name="T9" fmla="*/ 0 h 236"/>
                <a:gd name="T10" fmla="*/ 0 w 238"/>
                <a:gd name="T11" fmla="*/ 35 h 236"/>
                <a:gd name="T12" fmla="*/ 0 w 238"/>
                <a:gd name="T13" fmla="*/ 65 h 236"/>
                <a:gd name="T14" fmla="*/ 6 w 238"/>
                <a:gd name="T15" fmla="*/ 107 h 236"/>
                <a:gd name="T16" fmla="*/ 37 w 238"/>
                <a:gd name="T17" fmla="*/ 138 h 236"/>
                <a:gd name="T18" fmla="*/ 120 w 238"/>
                <a:gd name="T19" fmla="*/ 221 h 236"/>
                <a:gd name="T20" fmla="*/ 172 w 238"/>
                <a:gd name="T21" fmla="*/ 221 h 236"/>
                <a:gd name="T22" fmla="*/ 224 w 238"/>
                <a:gd name="T23" fmla="*/ 170 h 236"/>
                <a:gd name="T24" fmla="*/ 224 w 238"/>
                <a:gd name="T25" fmla="*/ 118 h 236"/>
                <a:gd name="T26" fmla="*/ 89 w 238"/>
                <a:gd name="T27" fmla="*/ 87 h 236"/>
                <a:gd name="T28" fmla="*/ 58 w 238"/>
                <a:gd name="T29" fmla="*/ 87 h 236"/>
                <a:gd name="T30" fmla="*/ 58 w 238"/>
                <a:gd name="T31" fmla="*/ 55 h 236"/>
                <a:gd name="T32" fmla="*/ 89 w 238"/>
                <a:gd name="T33" fmla="*/ 55 h 236"/>
                <a:gd name="T34" fmla="*/ 89 w 238"/>
                <a:gd name="T35" fmla="*/ 87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236">
                  <a:moveTo>
                    <a:pt x="224" y="118"/>
                  </a:moveTo>
                  <a:cubicBezTo>
                    <a:pt x="141" y="35"/>
                    <a:pt x="141" y="35"/>
                    <a:pt x="141" y="35"/>
                  </a:cubicBezTo>
                  <a:cubicBezTo>
                    <a:pt x="127" y="21"/>
                    <a:pt x="113" y="7"/>
                    <a:pt x="110" y="4"/>
                  </a:cubicBezTo>
                  <a:cubicBezTo>
                    <a:pt x="107" y="1"/>
                    <a:pt x="88" y="0"/>
                    <a:pt x="68" y="0"/>
                  </a:cubicBezTo>
                  <a:cubicBezTo>
                    <a:pt x="38" y="0"/>
                    <a:pt x="38" y="0"/>
                    <a:pt x="38" y="0"/>
                  </a:cubicBezTo>
                  <a:cubicBezTo>
                    <a:pt x="17" y="0"/>
                    <a:pt x="0" y="15"/>
                    <a:pt x="0" y="35"/>
                  </a:cubicBezTo>
                  <a:cubicBezTo>
                    <a:pt x="0" y="65"/>
                    <a:pt x="0" y="65"/>
                    <a:pt x="0" y="65"/>
                  </a:cubicBezTo>
                  <a:cubicBezTo>
                    <a:pt x="0" y="86"/>
                    <a:pt x="3" y="104"/>
                    <a:pt x="6" y="107"/>
                  </a:cubicBezTo>
                  <a:cubicBezTo>
                    <a:pt x="8" y="110"/>
                    <a:pt x="23" y="124"/>
                    <a:pt x="37" y="138"/>
                  </a:cubicBezTo>
                  <a:cubicBezTo>
                    <a:pt x="120" y="221"/>
                    <a:pt x="120" y="221"/>
                    <a:pt x="120" y="221"/>
                  </a:cubicBezTo>
                  <a:cubicBezTo>
                    <a:pt x="134" y="236"/>
                    <a:pt x="158" y="236"/>
                    <a:pt x="172" y="221"/>
                  </a:cubicBezTo>
                  <a:cubicBezTo>
                    <a:pt x="224" y="170"/>
                    <a:pt x="224" y="170"/>
                    <a:pt x="224" y="170"/>
                  </a:cubicBezTo>
                  <a:cubicBezTo>
                    <a:pt x="238" y="155"/>
                    <a:pt x="238" y="132"/>
                    <a:pt x="224" y="118"/>
                  </a:cubicBezTo>
                  <a:close/>
                  <a:moveTo>
                    <a:pt x="89" y="87"/>
                  </a:moveTo>
                  <a:cubicBezTo>
                    <a:pt x="80" y="95"/>
                    <a:pt x="66" y="95"/>
                    <a:pt x="58" y="87"/>
                  </a:cubicBezTo>
                  <a:cubicBezTo>
                    <a:pt x="49" y="78"/>
                    <a:pt x="49" y="64"/>
                    <a:pt x="58" y="55"/>
                  </a:cubicBezTo>
                  <a:cubicBezTo>
                    <a:pt x="66" y="47"/>
                    <a:pt x="80" y="47"/>
                    <a:pt x="89" y="55"/>
                  </a:cubicBezTo>
                  <a:cubicBezTo>
                    <a:pt x="98" y="64"/>
                    <a:pt x="98" y="78"/>
                    <a:pt x="89" y="87"/>
                  </a:cubicBezTo>
                  <a:close/>
                </a:path>
              </a:pathLst>
            </a:custGeom>
            <a:solidFill>
              <a:srgbClr val="1E212C"/>
            </a:solidFill>
            <a:ln>
              <a:noFill/>
            </a:ln>
          </p:spPr>
          <p:txBody>
            <a:bodyPr vert="horz" wrap="square" lIns="91440" tIns="45720" rIns="91440" bIns="45720" numCol="1" anchor="t" anchorCtr="0" compatLnSpc="1"/>
            <a:lstStyle/>
            <a:p>
              <a:endParaRPr lang="en-US">
                <a:solidFill>
                  <a:srgbClr val="002060"/>
                </a:solidFill>
                <a:latin typeface="微软雅黑" panose="020b0503020204020204" pitchFamily="34" charset="-122"/>
                <a:ea typeface="微软雅黑" panose="020b0503020204020204" pitchFamily="34" charset="-122"/>
              </a:endParaRPr>
            </a:p>
          </p:txBody>
        </p:sp>
      </p:grpSp>
      <p:cxnSp>
        <p:nvCxnSpPr>
          <p:cNvPr id="10" name="直接连接符 9"/>
          <p:cNvCxnSpPr/>
          <p:nvPr/>
        </p:nvCxnSpPr>
        <p:spPr>
          <a:xfrm>
            <a:off x="2841382" y="4197658"/>
            <a:ext cx="8064500" cy="0"/>
          </a:xfrm>
          <a:prstGeom prst="line">
            <a:avLst/>
          </a:prstGeom>
          <a:ln w="38100">
            <a:solidFill>
              <a:srgbClr val="1E212C"/>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888549" y="5391458"/>
            <a:ext cx="8064500" cy="0"/>
          </a:xfrm>
          <a:prstGeom prst="line">
            <a:avLst/>
          </a:prstGeom>
          <a:ln w="38100">
            <a:solidFill>
              <a:srgbClr val="1E212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3000" p14:dur="2500">
        <p:checker/>
      </p:transition>
    </mc:Choice>
    <mc:Fallback>
      <p:transition spd="slow" advTm="3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8" presetID="2" presetClass="entr" presetSubtype="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750" fill="hold"/>
                                        <p:tgtEl>
                                          <p:spTgt spid="49"/>
                                        </p:tgtEl>
                                        <p:attrNameLst>
                                          <p:attrName>ppt_x</p:attrName>
                                        </p:attrNameLst>
                                      </p:cBhvr>
                                      <p:tavLst>
                                        <p:tav tm="0">
                                          <p:val>
                                            <p:strVal val="0-#ppt_w/2"/>
                                          </p:val>
                                        </p:tav>
                                        <p:tav tm="100000">
                                          <p:val>
                                            <p:strVal val="#ppt_x"/>
                                          </p:val>
                                        </p:tav>
                                      </p:tavLst>
                                    </p:anim>
                                    <p:anim calcmode="lin" valueType="num">
                                      <p:cBhvr additive="base">
                                        <p:cTn id="11" dur="750" fill="hold"/>
                                        <p:tgtEl>
                                          <p:spTgt spid="4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20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750" fill="hold"/>
                                        <p:tgtEl>
                                          <p:spTgt spid="52"/>
                                        </p:tgtEl>
                                        <p:attrNameLst>
                                          <p:attrName>ppt_x</p:attrName>
                                        </p:attrNameLst>
                                      </p:cBhvr>
                                      <p:tavLst>
                                        <p:tav tm="0">
                                          <p:val>
                                            <p:strVal val="1+#ppt_w/2"/>
                                          </p:val>
                                        </p:tav>
                                        <p:tav tm="100000">
                                          <p:val>
                                            <p:strVal val="#ppt_x"/>
                                          </p:val>
                                        </p:tav>
                                      </p:tavLst>
                                    </p:anim>
                                    <p:anim calcmode="lin" valueType="num">
                                      <p:cBhvr additive="base">
                                        <p:cTn id="15" dur="750" fill="hold"/>
                                        <p:tgtEl>
                                          <p:spTgt spid="52"/>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800"/>
                                  </p:stCondLst>
                                  <p:childTnLst>
                                    <p:animScale>
                                      <p:cBhvr>
                                        <p:cTn id="22" dur="150" fill="hold"/>
                                        <p:tgtEl>
                                          <p:spTgt spid="8"/>
                                        </p:tgtEl>
                                      </p:cBhvr>
                                    </p:animScale>
                                  </p:childTnLst>
                                </p:cTn>
                              </p:par>
                              <p:par>
                                <p:cTn id="23" presetID="53" presetClass="entr" presetSubtype="16" fill="hold" nodeType="withEffect">
                                  <p:stCondLst>
                                    <p:cond delay="800"/>
                                  </p:stCondLst>
                                  <p:childTnLst>
                                    <p:set>
                                      <p:cBhvr>
                                        <p:cTn id="24" dur="1" fill="hold">
                                          <p:stCondLst>
                                            <p:cond delay="0"/>
                                          </p:stCondLst>
                                        </p:cTn>
                                        <p:tgtEl>
                                          <p:spTgt spid="46"/>
                                        </p:tgtEl>
                                        <p:attrNameLst>
                                          <p:attrName>style.visibility</p:attrName>
                                        </p:attrNameLst>
                                      </p:cBhvr>
                                      <p:to>
                                        <p:strVal val="visible"/>
                                      </p:to>
                                    </p:set>
                                    <p:anim calcmode="lin" valueType="num">
                                      <p:cBhvr>
                                        <p:cTn id="25" dur="300" fill="hold"/>
                                        <p:tgtEl>
                                          <p:spTgt spid="46"/>
                                        </p:tgtEl>
                                        <p:attrNameLst>
                                          <p:attrName>ppt_w</p:attrName>
                                        </p:attrNameLst>
                                      </p:cBhvr>
                                      <p:tavLst>
                                        <p:tav tm="0">
                                          <p:val>
                                            <p:fltVal val="0"/>
                                          </p:val>
                                        </p:tav>
                                        <p:tav tm="100000">
                                          <p:val>
                                            <p:strVal val="#ppt_w"/>
                                          </p:val>
                                        </p:tav>
                                      </p:tavLst>
                                    </p:anim>
                                    <p:anim calcmode="lin" valueType="num">
                                      <p:cBhvr>
                                        <p:cTn id="26" dur="300" fill="hold"/>
                                        <p:tgtEl>
                                          <p:spTgt spid="46"/>
                                        </p:tgtEl>
                                        <p:attrNameLst>
                                          <p:attrName>ppt_h</p:attrName>
                                        </p:attrNameLst>
                                      </p:cBhvr>
                                      <p:tavLst>
                                        <p:tav tm="0">
                                          <p:val>
                                            <p:fltVal val="0"/>
                                          </p:val>
                                        </p:tav>
                                        <p:tav tm="100000">
                                          <p:val>
                                            <p:strVal val="#ppt_h"/>
                                          </p:val>
                                        </p:tav>
                                      </p:tavLst>
                                    </p:anim>
                                    <p:animEffect transition="in" filter="fade">
                                      <p:cBhvr>
                                        <p:cTn id="27" dur="300"/>
                                        <p:tgtEl>
                                          <p:spTgt spid="46"/>
                                        </p:tgtEl>
                                      </p:cBhvr>
                                    </p:animEffect>
                                  </p:childTnLst>
                                </p:cTn>
                              </p:par>
                              <p:par>
                                <p:cTn id="28" presetID="6" presetClass="emph" presetSubtype="0" autoRev="1" fill="hold" nodeType="withEffect">
                                  <p:stCondLst>
                                    <p:cond delay="1100"/>
                                  </p:stCondLst>
                                  <p:childTnLst>
                                    <p:animScale>
                                      <p:cBhvr>
                                        <p:cTn id="29" dur="150" fill="hold"/>
                                        <p:tgtEl>
                                          <p:spTgt spid="46"/>
                                        </p:tgtEl>
                                      </p:cBhvr>
                                    </p:animScale>
                                  </p:childTnLst>
                                </p:cTn>
                              </p:par>
                              <p:par>
                                <p:cTn id="30" presetID="53" presetClass="entr" presetSubtype="16" fill="hold" grpId="0" nodeType="withEffect">
                                  <p:stCondLst>
                                    <p:cond delay="8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300" fill="hold"/>
                                        <p:tgtEl>
                                          <p:spTgt spid="11"/>
                                        </p:tgtEl>
                                        <p:attrNameLst>
                                          <p:attrName>ppt_w</p:attrName>
                                        </p:attrNameLst>
                                      </p:cBhvr>
                                      <p:tavLst>
                                        <p:tav tm="0">
                                          <p:val>
                                            <p:fltVal val="0"/>
                                          </p:val>
                                        </p:tav>
                                        <p:tav tm="100000">
                                          <p:val>
                                            <p:strVal val="#ppt_w"/>
                                          </p:val>
                                        </p:tav>
                                      </p:tavLst>
                                    </p:anim>
                                    <p:anim calcmode="lin" valueType="num">
                                      <p:cBhvr>
                                        <p:cTn id="33" dur="300" fill="hold"/>
                                        <p:tgtEl>
                                          <p:spTgt spid="11"/>
                                        </p:tgtEl>
                                        <p:attrNameLst>
                                          <p:attrName>ppt_h</p:attrName>
                                        </p:attrNameLst>
                                      </p:cBhvr>
                                      <p:tavLst>
                                        <p:tav tm="0">
                                          <p:val>
                                            <p:fltVal val="0"/>
                                          </p:val>
                                        </p:tav>
                                        <p:tav tm="100000">
                                          <p:val>
                                            <p:strVal val="#ppt_h"/>
                                          </p:val>
                                        </p:tav>
                                      </p:tavLst>
                                    </p:anim>
                                    <p:animEffect transition="in" filter="fade">
                                      <p:cBhvr>
                                        <p:cTn id="34" dur="300"/>
                                        <p:tgtEl>
                                          <p:spTgt spid="11"/>
                                        </p:tgtEl>
                                      </p:cBhvr>
                                    </p:animEffect>
                                  </p:childTnLst>
                                </p:cTn>
                              </p:par>
                              <p:par>
                                <p:cTn id="35" presetID="6" presetClass="emph" presetSubtype="0" autoRev="1" fill="hold" grpId="1" nodeType="withEffect">
                                  <p:stCondLst>
                                    <p:cond delay="1100"/>
                                  </p:stCondLst>
                                  <p:childTnLst>
                                    <p:animScale>
                                      <p:cBhvr>
                                        <p:cTn id="36" dur="150" fill="hold"/>
                                        <p:tgtEl>
                                          <p:spTgt spid="11"/>
                                        </p:tgtEl>
                                      </p:cBhvr>
                                    </p:animScale>
                                  </p:childTnLst>
                                </p:cTn>
                              </p:par>
                              <p:par>
                                <p:cTn id="37" presetID="53" presetClass="entr" presetSubtype="16" fill="hold" grpId="0" nodeType="withEffect">
                                  <p:stCondLst>
                                    <p:cond delay="1100"/>
                                  </p:stCondLst>
                                  <p:childTnLst>
                                    <p:set>
                                      <p:cBhvr>
                                        <p:cTn id="38" dur="1" fill="hold">
                                          <p:stCondLst>
                                            <p:cond delay="0"/>
                                          </p:stCondLst>
                                        </p:cTn>
                                        <p:tgtEl>
                                          <p:spTgt spid="51"/>
                                        </p:tgtEl>
                                        <p:attrNameLst>
                                          <p:attrName>style.visibility</p:attrName>
                                        </p:attrNameLst>
                                      </p:cBhvr>
                                      <p:to>
                                        <p:strVal val="visible"/>
                                      </p:to>
                                    </p:set>
                                    <p:anim calcmode="lin" valueType="num">
                                      <p:cBhvr>
                                        <p:cTn id="39" dur="300" fill="hold"/>
                                        <p:tgtEl>
                                          <p:spTgt spid="51"/>
                                        </p:tgtEl>
                                        <p:attrNameLst>
                                          <p:attrName>ppt_w</p:attrName>
                                        </p:attrNameLst>
                                      </p:cBhvr>
                                      <p:tavLst>
                                        <p:tav tm="0">
                                          <p:val>
                                            <p:fltVal val="0"/>
                                          </p:val>
                                        </p:tav>
                                        <p:tav tm="100000">
                                          <p:val>
                                            <p:strVal val="#ppt_w"/>
                                          </p:val>
                                        </p:tav>
                                      </p:tavLst>
                                    </p:anim>
                                    <p:anim calcmode="lin" valueType="num">
                                      <p:cBhvr>
                                        <p:cTn id="40" dur="300" fill="hold"/>
                                        <p:tgtEl>
                                          <p:spTgt spid="51"/>
                                        </p:tgtEl>
                                        <p:attrNameLst>
                                          <p:attrName>ppt_h</p:attrName>
                                        </p:attrNameLst>
                                      </p:cBhvr>
                                      <p:tavLst>
                                        <p:tav tm="0">
                                          <p:val>
                                            <p:fltVal val="0"/>
                                          </p:val>
                                        </p:tav>
                                        <p:tav tm="100000">
                                          <p:val>
                                            <p:strVal val="#ppt_h"/>
                                          </p:val>
                                        </p:tav>
                                      </p:tavLst>
                                    </p:anim>
                                    <p:animEffect transition="in" filter="fade">
                                      <p:cBhvr>
                                        <p:cTn id="41" dur="300"/>
                                        <p:tgtEl>
                                          <p:spTgt spid="51"/>
                                        </p:tgtEl>
                                      </p:cBhvr>
                                    </p:animEffect>
                                  </p:childTnLst>
                                </p:cTn>
                              </p:par>
                              <p:par>
                                <p:cTn id="42" presetID="6" presetClass="emph" presetSubtype="0" autoRev="1" fill="hold" grpId="1" nodeType="withEffect">
                                  <p:stCondLst>
                                    <p:cond delay="1400"/>
                                  </p:stCondLst>
                                  <p:childTnLst>
                                    <p:animScale>
                                      <p:cBhvr>
                                        <p:cTn id="43" dur="150" fill="hold"/>
                                        <p:tgtEl>
                                          <p:spTgt spid="51"/>
                                        </p:tgtEl>
                                      </p:cBhvr>
                                    </p:animScale>
                                  </p:childTnLst>
                                </p:cTn>
                              </p:par>
                              <p:par>
                                <p:cTn id="44" presetID="53" presetClass="entr" presetSubtype="16" fill="hold" grpId="0" nodeType="withEffect">
                                  <p:stCondLst>
                                    <p:cond delay="6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300" fill="hold"/>
                                        <p:tgtEl>
                                          <p:spTgt spid="13"/>
                                        </p:tgtEl>
                                        <p:attrNameLst>
                                          <p:attrName>ppt_w</p:attrName>
                                        </p:attrNameLst>
                                      </p:cBhvr>
                                      <p:tavLst>
                                        <p:tav tm="0">
                                          <p:val>
                                            <p:fltVal val="0"/>
                                          </p:val>
                                        </p:tav>
                                        <p:tav tm="100000">
                                          <p:val>
                                            <p:strVal val="#ppt_w"/>
                                          </p:val>
                                        </p:tav>
                                      </p:tavLst>
                                    </p:anim>
                                    <p:anim calcmode="lin" valueType="num">
                                      <p:cBhvr>
                                        <p:cTn id="47" dur="300" fill="hold"/>
                                        <p:tgtEl>
                                          <p:spTgt spid="13"/>
                                        </p:tgtEl>
                                        <p:attrNameLst>
                                          <p:attrName>ppt_h</p:attrName>
                                        </p:attrNameLst>
                                      </p:cBhvr>
                                      <p:tavLst>
                                        <p:tav tm="0">
                                          <p:val>
                                            <p:fltVal val="0"/>
                                          </p:val>
                                        </p:tav>
                                        <p:tav tm="100000">
                                          <p:val>
                                            <p:strVal val="#ppt_h"/>
                                          </p:val>
                                        </p:tav>
                                      </p:tavLst>
                                    </p:anim>
                                    <p:animEffect transition="in" filter="fade">
                                      <p:cBhvr>
                                        <p:cTn id="48" dur="300"/>
                                        <p:tgtEl>
                                          <p:spTgt spid="13"/>
                                        </p:tgtEl>
                                      </p:cBhvr>
                                    </p:animEffect>
                                  </p:childTnLst>
                                </p:cTn>
                              </p:par>
                              <p:par>
                                <p:cTn id="49" presetID="6" presetClass="emph" presetSubtype="0" autoRev="1" fill="hold" grpId="1" nodeType="withEffect">
                                  <p:stCondLst>
                                    <p:cond delay="900"/>
                                  </p:stCondLst>
                                  <p:childTnLst>
                                    <p:animScale>
                                      <p:cBhvr>
                                        <p:cTn id="50" dur="150" fill="hold"/>
                                        <p:tgtEl>
                                          <p:spTgt spid="13"/>
                                        </p:tgtEl>
                                      </p:cBhvr>
                                    </p:animScale>
                                  </p:childTnLst>
                                </p:cTn>
                              </p:par>
                              <p:par>
                                <p:cTn id="51" presetID="53" presetClass="entr" presetSubtype="16" fill="hold" nodeType="withEffect">
                                  <p:stCondLst>
                                    <p:cond delay="900"/>
                                  </p:stCondLst>
                                  <p:childTnLst>
                                    <p:set>
                                      <p:cBhvr>
                                        <p:cTn id="52" dur="1" fill="hold">
                                          <p:stCondLst>
                                            <p:cond delay="0"/>
                                          </p:stCondLst>
                                        </p:cTn>
                                        <p:tgtEl>
                                          <p:spTgt spid="44"/>
                                        </p:tgtEl>
                                        <p:attrNameLst>
                                          <p:attrName>style.visibility</p:attrName>
                                        </p:attrNameLst>
                                      </p:cBhvr>
                                      <p:to>
                                        <p:strVal val="visible"/>
                                      </p:to>
                                    </p:set>
                                    <p:anim calcmode="lin" valueType="num">
                                      <p:cBhvr>
                                        <p:cTn id="53" dur="300" fill="hold"/>
                                        <p:tgtEl>
                                          <p:spTgt spid="44"/>
                                        </p:tgtEl>
                                        <p:attrNameLst>
                                          <p:attrName>ppt_w</p:attrName>
                                        </p:attrNameLst>
                                      </p:cBhvr>
                                      <p:tavLst>
                                        <p:tav tm="0">
                                          <p:val>
                                            <p:fltVal val="0"/>
                                          </p:val>
                                        </p:tav>
                                        <p:tav tm="100000">
                                          <p:val>
                                            <p:strVal val="#ppt_w"/>
                                          </p:val>
                                        </p:tav>
                                      </p:tavLst>
                                    </p:anim>
                                    <p:anim calcmode="lin" valueType="num">
                                      <p:cBhvr>
                                        <p:cTn id="54" dur="300" fill="hold"/>
                                        <p:tgtEl>
                                          <p:spTgt spid="44"/>
                                        </p:tgtEl>
                                        <p:attrNameLst>
                                          <p:attrName>ppt_h</p:attrName>
                                        </p:attrNameLst>
                                      </p:cBhvr>
                                      <p:tavLst>
                                        <p:tav tm="0">
                                          <p:val>
                                            <p:fltVal val="0"/>
                                          </p:val>
                                        </p:tav>
                                        <p:tav tm="100000">
                                          <p:val>
                                            <p:strVal val="#ppt_h"/>
                                          </p:val>
                                        </p:tav>
                                      </p:tavLst>
                                    </p:anim>
                                    <p:animEffect transition="in" filter="fade">
                                      <p:cBhvr>
                                        <p:cTn id="55" dur="300"/>
                                        <p:tgtEl>
                                          <p:spTgt spid="44"/>
                                        </p:tgtEl>
                                      </p:cBhvr>
                                    </p:animEffect>
                                  </p:childTnLst>
                                </p:cTn>
                              </p:par>
                              <p:par>
                                <p:cTn id="56" presetID="6" presetClass="emph" presetSubtype="0" autoRev="1" fill="hold" nodeType="withEffect">
                                  <p:stCondLst>
                                    <p:cond delay="1200"/>
                                  </p:stCondLst>
                                  <p:childTnLst>
                                    <p:animScale>
                                      <p:cBhvr>
                                        <p:cTn id="57" dur="150" fill="hold"/>
                                        <p:tgtEl>
                                          <p:spTgt spid="44"/>
                                        </p:tgtEl>
                                      </p:cBhvr>
                                    </p:animScale>
                                  </p:childTnLst>
                                </p:cTn>
                              </p:par>
                              <p:par>
                                <p:cTn id="58" presetID="53" presetClass="entr" presetSubtype="16" fill="hold" grpId="0" nodeType="withEffect">
                                  <p:stCondLst>
                                    <p:cond delay="7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300" fill="hold"/>
                                        <p:tgtEl>
                                          <p:spTgt spid="27"/>
                                        </p:tgtEl>
                                        <p:attrNameLst>
                                          <p:attrName>ppt_w</p:attrName>
                                        </p:attrNameLst>
                                      </p:cBhvr>
                                      <p:tavLst>
                                        <p:tav tm="0">
                                          <p:val>
                                            <p:fltVal val="0"/>
                                          </p:val>
                                        </p:tav>
                                        <p:tav tm="100000">
                                          <p:val>
                                            <p:strVal val="#ppt_w"/>
                                          </p:val>
                                        </p:tav>
                                      </p:tavLst>
                                    </p:anim>
                                    <p:anim calcmode="lin" valueType="num">
                                      <p:cBhvr>
                                        <p:cTn id="61" dur="300" fill="hold"/>
                                        <p:tgtEl>
                                          <p:spTgt spid="27"/>
                                        </p:tgtEl>
                                        <p:attrNameLst>
                                          <p:attrName>ppt_h</p:attrName>
                                        </p:attrNameLst>
                                      </p:cBhvr>
                                      <p:tavLst>
                                        <p:tav tm="0">
                                          <p:val>
                                            <p:fltVal val="0"/>
                                          </p:val>
                                        </p:tav>
                                        <p:tav tm="100000">
                                          <p:val>
                                            <p:strVal val="#ppt_h"/>
                                          </p:val>
                                        </p:tav>
                                      </p:tavLst>
                                    </p:anim>
                                    <p:animEffect transition="in" filter="fade">
                                      <p:cBhvr>
                                        <p:cTn id="62" dur="300"/>
                                        <p:tgtEl>
                                          <p:spTgt spid="27"/>
                                        </p:tgtEl>
                                      </p:cBhvr>
                                    </p:animEffect>
                                  </p:childTnLst>
                                </p:cTn>
                              </p:par>
                              <p:par>
                                <p:cTn id="63" presetID="6" presetClass="emph" presetSubtype="0" autoRev="1" fill="hold" grpId="1" nodeType="withEffect">
                                  <p:stCondLst>
                                    <p:cond delay="1000"/>
                                  </p:stCondLst>
                                  <p:childTnLst>
                                    <p:animScale>
                                      <p:cBhvr>
                                        <p:cTn id="64" dur="150" fill="hold"/>
                                        <p:tgtEl>
                                          <p:spTgt spid="27"/>
                                        </p:tgtEl>
                                      </p:cBhvr>
                                    </p:animScale>
                                  </p:childTnLst>
                                </p:cTn>
                              </p:par>
                              <p:par>
                                <p:cTn id="65" presetID="53" presetClass="entr" presetSubtype="16" fill="hold" grpId="0" nodeType="withEffect">
                                  <p:stCondLst>
                                    <p:cond delay="800"/>
                                  </p:stCondLst>
                                  <p:childTnLst>
                                    <p:set>
                                      <p:cBhvr>
                                        <p:cTn id="66" dur="1" fill="hold">
                                          <p:stCondLst>
                                            <p:cond delay="0"/>
                                          </p:stCondLst>
                                        </p:cTn>
                                        <p:tgtEl>
                                          <p:spTgt spid="15"/>
                                        </p:tgtEl>
                                        <p:attrNameLst>
                                          <p:attrName>style.visibility</p:attrName>
                                        </p:attrNameLst>
                                      </p:cBhvr>
                                      <p:to>
                                        <p:strVal val="visible"/>
                                      </p:to>
                                    </p:set>
                                    <p:anim calcmode="lin" valueType="num">
                                      <p:cBhvr>
                                        <p:cTn id="67" dur="300" fill="hold"/>
                                        <p:tgtEl>
                                          <p:spTgt spid="15"/>
                                        </p:tgtEl>
                                        <p:attrNameLst>
                                          <p:attrName>ppt_w</p:attrName>
                                        </p:attrNameLst>
                                      </p:cBhvr>
                                      <p:tavLst>
                                        <p:tav tm="0">
                                          <p:val>
                                            <p:fltVal val="0"/>
                                          </p:val>
                                        </p:tav>
                                        <p:tav tm="100000">
                                          <p:val>
                                            <p:strVal val="#ppt_w"/>
                                          </p:val>
                                        </p:tav>
                                      </p:tavLst>
                                    </p:anim>
                                    <p:anim calcmode="lin" valueType="num">
                                      <p:cBhvr>
                                        <p:cTn id="68" dur="300" fill="hold"/>
                                        <p:tgtEl>
                                          <p:spTgt spid="15"/>
                                        </p:tgtEl>
                                        <p:attrNameLst>
                                          <p:attrName>ppt_h</p:attrName>
                                        </p:attrNameLst>
                                      </p:cBhvr>
                                      <p:tavLst>
                                        <p:tav tm="0">
                                          <p:val>
                                            <p:fltVal val="0"/>
                                          </p:val>
                                        </p:tav>
                                        <p:tav tm="100000">
                                          <p:val>
                                            <p:strVal val="#ppt_h"/>
                                          </p:val>
                                        </p:tav>
                                      </p:tavLst>
                                    </p:anim>
                                    <p:animEffect transition="in" filter="fade">
                                      <p:cBhvr>
                                        <p:cTn id="69" dur="300"/>
                                        <p:tgtEl>
                                          <p:spTgt spid="15"/>
                                        </p:tgtEl>
                                      </p:cBhvr>
                                    </p:animEffect>
                                  </p:childTnLst>
                                </p:cTn>
                              </p:par>
                              <p:par>
                                <p:cTn id="70" presetID="6" presetClass="emph" presetSubtype="0" autoRev="1" fill="hold" grpId="1" nodeType="withEffect">
                                  <p:stCondLst>
                                    <p:cond delay="1100"/>
                                  </p:stCondLst>
                                  <p:childTnLst>
                                    <p:animScale>
                                      <p:cBhvr>
                                        <p:cTn id="71" dur="150" fill="hold"/>
                                        <p:tgtEl>
                                          <p:spTgt spid="15"/>
                                        </p:tgtEl>
                                      </p:cBhvr>
                                    </p:animScale>
                                  </p:childTnLst>
                                </p:cTn>
                              </p:par>
                              <p:par>
                                <p:cTn id="72" presetID="53" presetClass="entr" presetSubtype="16" fill="hold" nodeType="withEffect">
                                  <p:stCondLst>
                                    <p:cond delay="1100"/>
                                  </p:stCondLst>
                                  <p:childTnLst>
                                    <p:set>
                                      <p:cBhvr>
                                        <p:cTn id="73" dur="1" fill="hold">
                                          <p:stCondLst>
                                            <p:cond delay="0"/>
                                          </p:stCondLst>
                                        </p:cTn>
                                        <p:tgtEl>
                                          <p:spTgt spid="45"/>
                                        </p:tgtEl>
                                        <p:attrNameLst>
                                          <p:attrName>style.visibility</p:attrName>
                                        </p:attrNameLst>
                                      </p:cBhvr>
                                      <p:to>
                                        <p:strVal val="visible"/>
                                      </p:to>
                                    </p:set>
                                    <p:anim calcmode="lin" valueType="num">
                                      <p:cBhvr>
                                        <p:cTn id="74" dur="300" fill="hold"/>
                                        <p:tgtEl>
                                          <p:spTgt spid="45"/>
                                        </p:tgtEl>
                                        <p:attrNameLst>
                                          <p:attrName>ppt_w</p:attrName>
                                        </p:attrNameLst>
                                      </p:cBhvr>
                                      <p:tavLst>
                                        <p:tav tm="0">
                                          <p:val>
                                            <p:fltVal val="0"/>
                                          </p:val>
                                        </p:tav>
                                        <p:tav tm="100000">
                                          <p:val>
                                            <p:strVal val="#ppt_w"/>
                                          </p:val>
                                        </p:tav>
                                      </p:tavLst>
                                    </p:anim>
                                    <p:anim calcmode="lin" valueType="num">
                                      <p:cBhvr>
                                        <p:cTn id="75" dur="300" fill="hold"/>
                                        <p:tgtEl>
                                          <p:spTgt spid="45"/>
                                        </p:tgtEl>
                                        <p:attrNameLst>
                                          <p:attrName>ppt_h</p:attrName>
                                        </p:attrNameLst>
                                      </p:cBhvr>
                                      <p:tavLst>
                                        <p:tav tm="0">
                                          <p:val>
                                            <p:fltVal val="0"/>
                                          </p:val>
                                        </p:tav>
                                        <p:tav tm="100000">
                                          <p:val>
                                            <p:strVal val="#ppt_h"/>
                                          </p:val>
                                        </p:tav>
                                      </p:tavLst>
                                    </p:anim>
                                    <p:animEffect transition="in" filter="fade">
                                      <p:cBhvr>
                                        <p:cTn id="76" dur="300"/>
                                        <p:tgtEl>
                                          <p:spTgt spid="45"/>
                                        </p:tgtEl>
                                      </p:cBhvr>
                                    </p:animEffect>
                                  </p:childTnLst>
                                </p:cTn>
                              </p:par>
                              <p:par>
                                <p:cTn id="77" presetID="6" presetClass="emph" presetSubtype="0" autoRev="1" fill="hold" nodeType="withEffect">
                                  <p:stCondLst>
                                    <p:cond delay="1400"/>
                                  </p:stCondLst>
                                  <p:childTnLst>
                                    <p:animScale>
                                      <p:cBhvr>
                                        <p:cTn id="78" dur="150" fill="hold"/>
                                        <p:tgtEl>
                                          <p:spTgt spid="45"/>
                                        </p:tgtEl>
                                      </p:cBhvr>
                                    </p:animScale>
                                  </p:childTnLst>
                                </p:cTn>
                              </p:par>
                              <p:par>
                                <p:cTn id="79" presetID="53" presetClass="entr" presetSubtype="16" fill="hold" grpId="0" nodeType="withEffect">
                                  <p:stCondLst>
                                    <p:cond delay="9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300" fill="hold"/>
                                        <p:tgtEl>
                                          <p:spTgt spid="21"/>
                                        </p:tgtEl>
                                        <p:attrNameLst>
                                          <p:attrName>ppt_w</p:attrName>
                                        </p:attrNameLst>
                                      </p:cBhvr>
                                      <p:tavLst>
                                        <p:tav tm="0">
                                          <p:val>
                                            <p:fltVal val="0"/>
                                          </p:val>
                                        </p:tav>
                                        <p:tav tm="100000">
                                          <p:val>
                                            <p:strVal val="#ppt_w"/>
                                          </p:val>
                                        </p:tav>
                                      </p:tavLst>
                                    </p:anim>
                                    <p:anim calcmode="lin" valueType="num">
                                      <p:cBhvr>
                                        <p:cTn id="82" dur="300" fill="hold"/>
                                        <p:tgtEl>
                                          <p:spTgt spid="21"/>
                                        </p:tgtEl>
                                        <p:attrNameLst>
                                          <p:attrName>ppt_h</p:attrName>
                                        </p:attrNameLst>
                                      </p:cBhvr>
                                      <p:tavLst>
                                        <p:tav tm="0">
                                          <p:val>
                                            <p:fltVal val="0"/>
                                          </p:val>
                                        </p:tav>
                                        <p:tav tm="100000">
                                          <p:val>
                                            <p:strVal val="#ppt_h"/>
                                          </p:val>
                                        </p:tav>
                                      </p:tavLst>
                                    </p:anim>
                                    <p:animEffect transition="in" filter="fade">
                                      <p:cBhvr>
                                        <p:cTn id="83" dur="300"/>
                                        <p:tgtEl>
                                          <p:spTgt spid="21"/>
                                        </p:tgtEl>
                                      </p:cBhvr>
                                    </p:animEffect>
                                  </p:childTnLst>
                                </p:cTn>
                              </p:par>
                              <p:par>
                                <p:cTn id="84" presetID="6" presetClass="emph" presetSubtype="0" autoRev="1" fill="hold" grpId="1" nodeType="withEffect">
                                  <p:stCondLst>
                                    <p:cond delay="1200"/>
                                  </p:stCondLst>
                                  <p:childTnLst>
                                    <p:animScale>
                                      <p:cBhvr>
                                        <p:cTn id="85" dur="150" fill="hold"/>
                                        <p:tgtEl>
                                          <p:spTgt spid="21"/>
                                        </p:tgtEl>
                                      </p:cBhvr>
                                    </p:animScale>
                                  </p:childTnLst>
                                </p:cTn>
                              </p:par>
                              <p:par>
                                <p:cTn id="86" presetID="53" presetClass="entr" presetSubtype="16" fill="hold" grpId="0" nodeType="withEffect">
                                  <p:stCondLst>
                                    <p:cond delay="1000"/>
                                  </p:stCondLst>
                                  <p:childTnLst>
                                    <p:set>
                                      <p:cBhvr>
                                        <p:cTn id="87" dur="1" fill="hold">
                                          <p:stCondLst>
                                            <p:cond delay="0"/>
                                          </p:stCondLst>
                                        </p:cTn>
                                        <p:tgtEl>
                                          <p:spTgt spid="30"/>
                                        </p:tgtEl>
                                        <p:attrNameLst>
                                          <p:attrName>style.visibility</p:attrName>
                                        </p:attrNameLst>
                                      </p:cBhvr>
                                      <p:to>
                                        <p:strVal val="visible"/>
                                      </p:to>
                                    </p:set>
                                    <p:anim calcmode="lin" valueType="num">
                                      <p:cBhvr>
                                        <p:cTn id="88" dur="300" fill="hold"/>
                                        <p:tgtEl>
                                          <p:spTgt spid="30"/>
                                        </p:tgtEl>
                                        <p:attrNameLst>
                                          <p:attrName>ppt_w</p:attrName>
                                        </p:attrNameLst>
                                      </p:cBhvr>
                                      <p:tavLst>
                                        <p:tav tm="0">
                                          <p:val>
                                            <p:fltVal val="0"/>
                                          </p:val>
                                        </p:tav>
                                        <p:tav tm="100000">
                                          <p:val>
                                            <p:strVal val="#ppt_w"/>
                                          </p:val>
                                        </p:tav>
                                      </p:tavLst>
                                    </p:anim>
                                    <p:anim calcmode="lin" valueType="num">
                                      <p:cBhvr>
                                        <p:cTn id="89" dur="300" fill="hold"/>
                                        <p:tgtEl>
                                          <p:spTgt spid="30"/>
                                        </p:tgtEl>
                                        <p:attrNameLst>
                                          <p:attrName>ppt_h</p:attrName>
                                        </p:attrNameLst>
                                      </p:cBhvr>
                                      <p:tavLst>
                                        <p:tav tm="0">
                                          <p:val>
                                            <p:fltVal val="0"/>
                                          </p:val>
                                        </p:tav>
                                        <p:tav tm="100000">
                                          <p:val>
                                            <p:strVal val="#ppt_h"/>
                                          </p:val>
                                        </p:tav>
                                      </p:tavLst>
                                    </p:anim>
                                    <p:animEffect transition="in" filter="fade">
                                      <p:cBhvr>
                                        <p:cTn id="90" dur="300"/>
                                        <p:tgtEl>
                                          <p:spTgt spid="30"/>
                                        </p:tgtEl>
                                      </p:cBhvr>
                                    </p:animEffect>
                                  </p:childTnLst>
                                </p:cTn>
                              </p:par>
                              <p:par>
                                <p:cTn id="91" presetID="6" presetClass="emph" presetSubtype="0" autoRev="1" fill="hold" grpId="1" nodeType="withEffect">
                                  <p:stCondLst>
                                    <p:cond delay="1300"/>
                                  </p:stCondLst>
                                  <p:childTnLst>
                                    <p:animScale>
                                      <p:cBhvr>
                                        <p:cTn id="92" dur="150" fill="hold"/>
                                        <p:tgtEl>
                                          <p:spTgt spid="30"/>
                                        </p:tgtEl>
                                      </p:cBhvr>
                                    </p:animScale>
                                  </p:childTnLst>
                                </p:cTn>
                              </p:par>
                              <p:par>
                                <p:cTn id="93" presetID="53" presetClass="entr" presetSubtype="16" fill="hold" grpId="0" nodeType="withEffect">
                                  <p:stCondLst>
                                    <p:cond delay="1100"/>
                                  </p:stCondLst>
                                  <p:childTnLst>
                                    <p:set>
                                      <p:cBhvr>
                                        <p:cTn id="94" dur="1" fill="hold">
                                          <p:stCondLst>
                                            <p:cond delay="0"/>
                                          </p:stCondLst>
                                        </p:cTn>
                                        <p:tgtEl>
                                          <p:spTgt spid="17"/>
                                        </p:tgtEl>
                                        <p:attrNameLst>
                                          <p:attrName>style.visibility</p:attrName>
                                        </p:attrNameLst>
                                      </p:cBhvr>
                                      <p:to>
                                        <p:strVal val="visible"/>
                                      </p:to>
                                    </p:set>
                                    <p:anim calcmode="lin" valueType="num">
                                      <p:cBhvr>
                                        <p:cTn id="95" dur="300" fill="hold"/>
                                        <p:tgtEl>
                                          <p:spTgt spid="17"/>
                                        </p:tgtEl>
                                        <p:attrNameLst>
                                          <p:attrName>ppt_w</p:attrName>
                                        </p:attrNameLst>
                                      </p:cBhvr>
                                      <p:tavLst>
                                        <p:tav tm="0">
                                          <p:val>
                                            <p:fltVal val="0"/>
                                          </p:val>
                                        </p:tav>
                                        <p:tav tm="100000">
                                          <p:val>
                                            <p:strVal val="#ppt_w"/>
                                          </p:val>
                                        </p:tav>
                                      </p:tavLst>
                                    </p:anim>
                                    <p:anim calcmode="lin" valueType="num">
                                      <p:cBhvr>
                                        <p:cTn id="96" dur="300" fill="hold"/>
                                        <p:tgtEl>
                                          <p:spTgt spid="17"/>
                                        </p:tgtEl>
                                        <p:attrNameLst>
                                          <p:attrName>ppt_h</p:attrName>
                                        </p:attrNameLst>
                                      </p:cBhvr>
                                      <p:tavLst>
                                        <p:tav tm="0">
                                          <p:val>
                                            <p:fltVal val="0"/>
                                          </p:val>
                                        </p:tav>
                                        <p:tav tm="100000">
                                          <p:val>
                                            <p:strVal val="#ppt_h"/>
                                          </p:val>
                                        </p:tav>
                                      </p:tavLst>
                                    </p:anim>
                                    <p:animEffect transition="in" filter="fade">
                                      <p:cBhvr>
                                        <p:cTn id="97" dur="300"/>
                                        <p:tgtEl>
                                          <p:spTgt spid="17"/>
                                        </p:tgtEl>
                                      </p:cBhvr>
                                    </p:animEffect>
                                  </p:childTnLst>
                                </p:cTn>
                              </p:par>
                              <p:par>
                                <p:cTn id="98" presetID="6" presetClass="emph" presetSubtype="0" autoRev="1" fill="hold" grpId="1" nodeType="withEffect">
                                  <p:stCondLst>
                                    <p:cond delay="1400"/>
                                  </p:stCondLst>
                                  <p:childTnLst>
                                    <p:animScale>
                                      <p:cBhvr>
                                        <p:cTn id="99" dur="150" fill="hold"/>
                                        <p:tgtEl>
                                          <p:spTgt spid="17"/>
                                        </p:tgtEl>
                                      </p:cBhvr>
                                    </p:animScale>
                                  </p:childTnLst>
                                </p:cTn>
                              </p:par>
                              <p:par>
                                <p:cTn id="100" presetID="53" presetClass="entr" presetSubtype="16" fill="hold" grpId="0" nodeType="withEffect">
                                  <p:stCondLst>
                                    <p:cond delay="120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300" fill="hold"/>
                                        <p:tgtEl>
                                          <p:spTgt spid="24"/>
                                        </p:tgtEl>
                                        <p:attrNameLst>
                                          <p:attrName>ppt_w</p:attrName>
                                        </p:attrNameLst>
                                      </p:cBhvr>
                                      <p:tavLst>
                                        <p:tav tm="0">
                                          <p:val>
                                            <p:fltVal val="0"/>
                                          </p:val>
                                        </p:tav>
                                        <p:tav tm="100000">
                                          <p:val>
                                            <p:strVal val="#ppt_w"/>
                                          </p:val>
                                        </p:tav>
                                      </p:tavLst>
                                    </p:anim>
                                    <p:anim calcmode="lin" valueType="num">
                                      <p:cBhvr>
                                        <p:cTn id="103" dur="300" fill="hold"/>
                                        <p:tgtEl>
                                          <p:spTgt spid="24"/>
                                        </p:tgtEl>
                                        <p:attrNameLst>
                                          <p:attrName>ppt_h</p:attrName>
                                        </p:attrNameLst>
                                      </p:cBhvr>
                                      <p:tavLst>
                                        <p:tav tm="0">
                                          <p:val>
                                            <p:fltVal val="0"/>
                                          </p:val>
                                        </p:tav>
                                        <p:tav tm="100000">
                                          <p:val>
                                            <p:strVal val="#ppt_h"/>
                                          </p:val>
                                        </p:tav>
                                      </p:tavLst>
                                    </p:anim>
                                    <p:animEffect transition="in" filter="fade">
                                      <p:cBhvr>
                                        <p:cTn id="104" dur="300"/>
                                        <p:tgtEl>
                                          <p:spTgt spid="24"/>
                                        </p:tgtEl>
                                      </p:cBhvr>
                                    </p:animEffect>
                                  </p:childTnLst>
                                </p:cTn>
                              </p:par>
                              <p:par>
                                <p:cTn id="105" presetID="6" presetClass="emph" presetSubtype="0" autoRev="1" fill="hold" grpId="1" nodeType="withEffect">
                                  <p:stCondLst>
                                    <p:cond delay="1500"/>
                                  </p:stCondLst>
                                  <p:childTnLst>
                                    <p:animScale>
                                      <p:cBhvr>
                                        <p:cTn id="106" dur="150" fill="hold"/>
                                        <p:tgtEl>
                                          <p:spTgt spid="24"/>
                                        </p:tgtEl>
                                      </p:cBhvr>
                                    </p:animScale>
                                  </p:childTnLst>
                                </p:cTn>
                              </p:par>
                              <p:par>
                                <p:cTn id="107" presetID="41" presetClass="entr" presetSubtype="0" fill="hold" grpId="0" nodeType="withEffect">
                                  <p:stCondLst>
                                    <p:cond delay="1500"/>
                                  </p:stCondLst>
                                  <p:iterate type="lt">
                                    <p:tmPct val="10000"/>
                                  </p:iterate>
                                  <p:childTnLst>
                                    <p:set>
                                      <p:cBhvr>
                                        <p:cTn id="108" dur="1" fill="hold">
                                          <p:stCondLst>
                                            <p:cond delay="0"/>
                                          </p:stCondLst>
                                        </p:cTn>
                                        <p:tgtEl>
                                          <p:spTgt spid="53"/>
                                        </p:tgtEl>
                                        <p:attrNameLst>
                                          <p:attrName>style.visibility</p:attrName>
                                        </p:attrNameLst>
                                      </p:cBhvr>
                                      <p:to>
                                        <p:strVal val="visible"/>
                                      </p:to>
                                    </p:set>
                                    <p:anim calcmode="lin" valueType="num">
                                      <p:cBhvr>
                                        <p:cTn id="109"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53"/>
                                        </p:tgtEl>
                                        <p:attrNameLst>
                                          <p:attrName>ppt_y</p:attrName>
                                        </p:attrNameLst>
                                      </p:cBhvr>
                                      <p:tavLst>
                                        <p:tav tm="0">
                                          <p:val>
                                            <p:strVal val="#ppt_y"/>
                                          </p:val>
                                        </p:tav>
                                        <p:tav tm="100000">
                                          <p:val>
                                            <p:strVal val="#ppt_y"/>
                                          </p:val>
                                        </p:tav>
                                      </p:tavLst>
                                    </p:anim>
                                    <p:anim calcmode="lin" valueType="num">
                                      <p:cBhvr>
                                        <p:cTn id="111"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53"/>
                                        </p:tgtEl>
                                      </p:cBhvr>
                                    </p:animEffect>
                                  </p:childTnLst>
                                </p:cTn>
                              </p:par>
                            </p:childTnLst>
                          </p:cTn>
                        </p:par>
                        <p:par>
                          <p:cTn id="114" fill="hold" nodeType="afterGroup">
                            <p:stCondLst>
                              <p:cond delay="2000"/>
                            </p:stCondLst>
                            <p:childTnLst>
                              <p:par>
                                <p:cTn id="115" presetID="10" presetClass="entr" presetSubtype="0" fill="hold"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500"/>
                                        <p:tgtEl>
                                          <p:spTgt spid="59"/>
                                        </p:tgtEl>
                                      </p:cBhvr>
                                    </p:animEffect>
                                  </p:childTnLst>
                                </p:cTn>
                              </p:par>
                            </p:childTnLst>
                          </p:cTn>
                        </p:par>
                        <p:par>
                          <p:cTn id="118" fill="hold" nodeType="afterGroup">
                            <p:stCondLst>
                              <p:cond delay="2500"/>
                            </p:stCondLst>
                            <p:childTnLst>
                              <p:par>
                                <p:cTn id="119" presetID="10" presetClass="entr" presetSubtype="0" fill="hold"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500"/>
                                        <p:tgtEl>
                                          <p:spTgt spid="47"/>
                                        </p:tgtEl>
                                      </p:cBhvr>
                                    </p:animEffect>
                                  </p:childTnLst>
                                </p:cTn>
                              </p:par>
                            </p:childTnLst>
                          </p:cTn>
                        </p:par>
                      </p:childTnLst>
                    </p:cTn>
                  </p:par>
                  <p:par>
                    <p:cTn id="122" fill="hold" nodeType="clickPar">
                      <p:stCondLst>
                        <p:cond delay="indefinite"/>
                        <p:cond evt="onBegin" delay="0">
                          <p:tn val="121"/>
                        </p:cond>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wipe(left)">
                                      <p:cBhvr>
                                        <p:cTn id="126" dur="500"/>
                                        <p:tgtEl>
                                          <p:spTgt spid="10"/>
                                        </p:tgtEl>
                                      </p:cBhvr>
                                    </p:animEffect>
                                  </p:childTnLst>
                                </p:cTn>
                              </p:par>
                              <p:par>
                                <p:cTn id="127" presetID="22" presetClass="entr" presetSubtype="2" fill="hold" nodeType="with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wipe(right)">
                                      <p:cBhvr>
                                        <p:cTn id="1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52" grpId="0" animBg="1"/>
      <p:bldP spid="49" grpId="0" animBg="1"/>
      <p:bldP spid="11" grpId="0" animBg="1"/>
      <p:bldP spid="11" grpId="1" animBg="1"/>
      <p:bldP spid="13" grpId="0" animBg="1"/>
      <p:bldP spid="13" grpId="1" animBg="1"/>
      <p:bldP spid="15" grpId="0" animBg="1"/>
      <p:bldP spid="15" grpId="1" animBg="1"/>
      <p:bldP spid="17" grpId="0" animBg="1"/>
      <p:bldP spid="17" grpId="1" animBg="1"/>
      <p:bldP spid="21" grpId="0" animBg="1"/>
      <p:bldP spid="21" grpId="1" animBg="1"/>
      <p:bldP spid="24" grpId="0" animBg="1"/>
      <p:bldP spid="24" grpId="1" animBg="1"/>
      <p:bldP spid="27" grpId="0" animBg="1"/>
      <p:bldP spid="27" grpId="1" animBg="1"/>
      <p:bldP spid="30" grpId="0" animBg="1"/>
      <p:bldP spid="30" grpId="1" animBg="1"/>
      <p:bldP spid="8" grpId="0" animBg="1"/>
      <p:bldP spid="8" grpId="1" animBg="1"/>
      <p:bldP spid="51" grpId="0"/>
      <p:bldP spid="51" grpId="1"/>
      <p:bldP spid="5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菱形 11"/>
          <p:cNvSpPr/>
          <p:nvPr/>
        </p:nvSpPr>
        <p:spPr>
          <a:xfrm>
            <a:off x="-3286177" y="-1832262"/>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07381" y="1618900"/>
            <a:ext cx="5759301" cy="1579600"/>
          </a:xfrm>
          <a:prstGeom prst="rect">
            <a:avLst/>
          </a:prstGeom>
        </p:spPr>
        <p:txBody>
          <a:bodyPr wrap="square">
            <a:spAutoFit/>
          </a:bodyPr>
          <a:lstStyle/>
          <a:p>
            <a:pPr lvl="0" algn="ctr">
              <a:lnSpc>
                <a:spcPct val="150000"/>
              </a:lnSpc>
              <a:defRPr/>
            </a:pPr>
            <a:r>
              <a:rPr lang="zh-CN" altLang="en-US" sz="7200" b="1">
                <a:solidFill>
                  <a:srgbClr val="1E212C"/>
                </a:solidFill>
                <a:latin typeface="微软雅黑" panose="020b0503020204020204" pitchFamily="34" charset="-122"/>
                <a:ea typeface="微软雅黑" panose="020b0503020204020204" pitchFamily="34" charset="-122"/>
              </a:rPr>
              <a:t>岗位认知</a:t>
            </a:r>
            <a:endParaRPr lang="zh-CN" altLang="en-US" sz="7200" b="1">
              <a:solidFill>
                <a:srgbClr val="1E212C"/>
              </a:solidFill>
              <a:latin typeface="微软雅黑" panose="020b0503020204020204" pitchFamily="34" charset="-122"/>
              <a:ea typeface="微软雅黑" panose="020b0503020204020204" pitchFamily="34" charset="-122"/>
            </a:endParaRPr>
          </a:p>
        </p:txBody>
      </p:sp>
      <p:sp>
        <p:nvSpPr>
          <p:cNvPr id="5" name="矩形 4"/>
          <p:cNvSpPr/>
          <p:nvPr/>
        </p:nvSpPr>
        <p:spPr>
          <a:xfrm>
            <a:off x="292604" y="1064613"/>
            <a:ext cx="3141722" cy="1614801"/>
          </a:xfrm>
          <a:prstGeom prst="rect">
            <a:avLst/>
          </a:prstGeom>
        </p:spPr>
        <p:txBody>
          <a:bodyPr wrap="square" anchor="ctr">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No.02</a:t>
            </a:r>
            <a:endPar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endParaRPr>
          </a:p>
          <a:p>
            <a:pPr marL="0" marR="0" lvl="0" indent="0" algn="ctr" defTabSz="914400" rtl="0" eaLnBrk="1" fontAlgn="auto" latinLnBrk="0" hangingPunct="1">
              <a:lnSpc>
                <a:spcPct val="130000"/>
              </a:lnSpc>
              <a:spcBef>
                <a:spcPct val="0"/>
              </a:spcBef>
              <a:spcAft>
                <a:spcPct val="0"/>
              </a:spcAft>
              <a:buClrTx/>
              <a:buSzTx/>
              <a:buFontTx/>
              <a:buNone/>
              <a:defRPr/>
            </a:pPr>
            <a:r>
              <a:rPr kumimoji="0" lang="zh-CN" altLang="en-US"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第二部分</a:t>
            </a:r>
            <a:endParaRPr kumimoji="0" lang="zh-CN" altLang="en-US" sz="3200" b="0" i="0" u="none" strike="noStrike" kern="1200" cap="none" spc="0" normalizeH="0" baseline="0" noProof="0">
              <a:ln>
                <a:noFill/>
              </a:ln>
              <a:solidFill>
                <a:prstClr val="white"/>
              </a:solidFill>
              <a:effectLst/>
              <a:uLnTx/>
              <a:uFillTx/>
              <a:latin typeface="造字工房佳黑（非商用）常规体" pitchFamily="2" charset="-122"/>
              <a:ea typeface="造字工房佳黑（非商用）常规体" pitchFamily="2" charset="-122"/>
            </a:endParaRPr>
          </a:p>
        </p:txBody>
      </p:sp>
      <p:sp>
        <p:nvSpPr>
          <p:cNvPr id="13" name="菱形 12"/>
          <p:cNvSpPr/>
          <p:nvPr/>
        </p:nvSpPr>
        <p:spPr>
          <a:xfrm rot="2606754">
            <a:off x="7836685" y="3898161"/>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4681320" y="3416931"/>
            <a:ext cx="1553697"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
        <p:nvSpPr>
          <p:cNvPr id="14" name="文本框 9"/>
          <p:cNvSpPr txBox="1"/>
          <p:nvPr/>
        </p:nvSpPr>
        <p:spPr>
          <a:xfrm>
            <a:off x="8341117" y="3416931"/>
            <a:ext cx="2054166"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4681321" y="3982072"/>
            <a:ext cx="2529676"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输入标题</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文本框 9"/>
          <p:cNvSpPr txBox="1"/>
          <p:nvPr/>
        </p:nvSpPr>
        <p:spPr>
          <a:xfrm>
            <a:off x="8341116" y="3982072"/>
            <a:ext cx="1553697"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4" presetClass="emph" presetSubtype="0" fill="hold" grpId="1" nodeType="withEffect">
                                  <p:stCondLst>
                                    <p:cond delay="0"/>
                                  </p:stCondLst>
                                  <p:iterate type="lt">
                                    <p:tmPct val="10000"/>
                                  </p:iterate>
                                  <p:childTnLst>
                                    <p:animMotion origin="layout" path="M 0 0 L 0 -0.07213" pathEditMode="relative" ptsTypes="">
                                      <p:cBhvr>
                                        <p:cTn id="19" dur="250" accel="50000" decel="50000" autoRev="1" fill="hold">
                                          <p:stCondLst>
                                            <p:cond delay="0"/>
                                          </p:stCondLst>
                                        </p:cTn>
                                        <p:tgtEl>
                                          <p:spTgt spid="5"/>
                                        </p:tgtEl>
                                        <p:attrNameLst>
                                          <p:attrName>ppt_x</p:attrName>
                                          <p:attrName>ppt_y</p:attrName>
                                        </p:attrNameLst>
                                      </p:cBhvr>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par>
                          <p:cTn id="24" fill="hold" nodeType="afterGroup">
                            <p:stCondLst>
                              <p:cond delay="1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par>
                          <p:cTn id="31" fill="hold" nodeType="afterGroup">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20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60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p:bldP spid="5" grpId="1"/>
      <p:bldP spid="13" grpId="0" animBg="1"/>
      <p:bldP spid="11" grpId="0"/>
      <p:bldP spid="14" grpId="0"/>
      <p:bldP spid="15" grpId="0"/>
      <p:bldP spid="1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 name="文本框 55"/>
          <p:cNvSpPr txBox="1"/>
          <p:nvPr/>
        </p:nvSpPr>
        <p:spPr>
          <a:xfrm>
            <a:off x="852490" y="466502"/>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知识技能</a:t>
            </a:r>
            <a:endParaRPr lang="zh-CN" altLang="en-US"/>
          </a:p>
        </p:txBody>
      </p:sp>
      <p:sp>
        <p:nvSpPr>
          <p:cNvPr id="46" name="剪去单角的矩形 45"/>
          <p:cNvSpPr/>
          <p:nvPr/>
        </p:nvSpPr>
        <p:spPr>
          <a:xfrm flipV="1">
            <a:off x="1894920" y="2122039"/>
            <a:ext cx="2019868" cy="1344546"/>
          </a:xfrm>
          <a:prstGeom prst="snip1Rect">
            <a:avLst>
              <a:gd name="adj" fmla="val 50000"/>
            </a:avLst>
          </a:prstGeom>
          <a:solidFill>
            <a:srgbClr val="1E212C"/>
          </a:solidFill>
          <a:ln>
            <a:solidFill>
              <a:srgbClr val="CEBA88"/>
            </a:solidFill>
          </a:ln>
          <a:effectLst>
            <a:outerShdw blurRad="508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7" name="剪去单角的矩形 46"/>
          <p:cNvSpPr/>
          <p:nvPr/>
        </p:nvSpPr>
        <p:spPr>
          <a:xfrm flipV="1">
            <a:off x="3914788" y="2122039"/>
            <a:ext cx="2060812" cy="1344546"/>
          </a:xfrm>
          <a:prstGeom prst="snip1Rect">
            <a:avLst>
              <a:gd name="adj" fmla="val 50000"/>
            </a:avLst>
          </a:prstGeom>
          <a:solidFill>
            <a:srgbClr val="1E212C"/>
          </a:solidFill>
          <a:ln>
            <a:solidFill>
              <a:srgbClr val="CEBA88"/>
            </a:solidFill>
          </a:ln>
          <a:effectLst>
            <a:outerShdw blurRad="508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8" name="剪去单角的矩形 47"/>
          <p:cNvSpPr/>
          <p:nvPr/>
        </p:nvSpPr>
        <p:spPr>
          <a:xfrm flipV="1">
            <a:off x="8118298" y="2122039"/>
            <a:ext cx="2103875" cy="1344546"/>
          </a:xfrm>
          <a:prstGeom prst="snip1Rect">
            <a:avLst>
              <a:gd name="adj" fmla="val 50000"/>
            </a:avLst>
          </a:prstGeom>
          <a:solidFill>
            <a:srgbClr val="1E212C"/>
          </a:solidFill>
          <a:ln>
            <a:solidFill>
              <a:srgbClr val="CEBA88"/>
            </a:solidFill>
          </a:ln>
          <a:effectLst>
            <a:outerShdw blurRad="508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9" name="剪去单角的矩形 48"/>
          <p:cNvSpPr/>
          <p:nvPr/>
        </p:nvSpPr>
        <p:spPr>
          <a:xfrm flipV="1">
            <a:off x="5975599" y="2122039"/>
            <a:ext cx="2142699" cy="1344546"/>
          </a:xfrm>
          <a:prstGeom prst="snip1Rect">
            <a:avLst>
              <a:gd name="adj" fmla="val 50000"/>
            </a:avLst>
          </a:prstGeom>
          <a:solidFill>
            <a:srgbClr val="1E212C"/>
          </a:solidFill>
          <a:ln>
            <a:solidFill>
              <a:srgbClr val="CEBA88"/>
            </a:solidFill>
          </a:ln>
          <a:effectLst>
            <a:outerShdw blurRad="50800" dist="1905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6" name="Shape 541"/>
          <p:cNvSpPr/>
          <p:nvPr/>
        </p:nvSpPr>
        <p:spPr>
          <a:xfrm>
            <a:off x="1894920" y="4470461"/>
            <a:ext cx="1708090"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17" name="Shape 546"/>
          <p:cNvSpPr/>
          <p:nvPr/>
        </p:nvSpPr>
        <p:spPr>
          <a:xfrm>
            <a:off x="3920634" y="4493326"/>
            <a:ext cx="1719829"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endParaRPr>
          </a:p>
        </p:txBody>
      </p:sp>
      <p:sp>
        <p:nvSpPr>
          <p:cNvPr id="18" name="Shape 551"/>
          <p:cNvSpPr/>
          <p:nvPr/>
        </p:nvSpPr>
        <p:spPr>
          <a:xfrm>
            <a:off x="5975599" y="4470462"/>
            <a:ext cx="1725699"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endParaRPr>
          </a:p>
        </p:txBody>
      </p:sp>
      <p:sp>
        <p:nvSpPr>
          <p:cNvPr id="19" name="Shape 557"/>
          <p:cNvSpPr/>
          <p:nvPr/>
        </p:nvSpPr>
        <p:spPr>
          <a:xfrm>
            <a:off x="8118298" y="4470461"/>
            <a:ext cx="1678742"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endParaRPr>
          </a:p>
        </p:txBody>
      </p:sp>
      <p:sp>
        <p:nvSpPr>
          <p:cNvPr id="20" name="Shape 540"/>
          <p:cNvSpPr/>
          <p:nvPr/>
        </p:nvSpPr>
        <p:spPr>
          <a:xfrm>
            <a:off x="1894920" y="4002912"/>
            <a:ext cx="196215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ctr"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专业技能</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21" name="Shape 545"/>
          <p:cNvSpPr/>
          <p:nvPr/>
        </p:nvSpPr>
        <p:spPr>
          <a:xfrm>
            <a:off x="3914788" y="4002912"/>
            <a:ext cx="186055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ctr"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管理能力</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22" name="Shape 550"/>
          <p:cNvSpPr/>
          <p:nvPr/>
        </p:nvSpPr>
        <p:spPr>
          <a:xfrm>
            <a:off x="5975599" y="4002912"/>
            <a:ext cx="191770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ctr"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对外事务</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23" name="Shape 556"/>
          <p:cNvSpPr/>
          <p:nvPr/>
        </p:nvSpPr>
        <p:spPr>
          <a:xfrm>
            <a:off x="8118298" y="4002911"/>
            <a:ext cx="181610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ctr"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人文素养</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fill="hold"/>
                                        <p:tgtEl>
                                          <p:spTgt spid="49"/>
                                        </p:tgtEl>
                                        <p:attrNameLst>
                                          <p:attrName>ppt_x</p:attrName>
                                        </p:attrNameLst>
                                      </p:cBhvr>
                                      <p:tavLst>
                                        <p:tav tm="0">
                                          <p:val>
                                            <p:strVal val="#ppt_x"/>
                                          </p:val>
                                        </p:tav>
                                        <p:tav tm="100000">
                                          <p:val>
                                            <p:strVal val="#ppt_x"/>
                                          </p:val>
                                        </p:tav>
                                      </p:tavLst>
                                    </p:anim>
                                    <p:anim calcmode="lin" valueType="num">
                                      <p:cBhvr additive="base">
                                        <p:cTn id="39" dur="500" fill="hold"/>
                                        <p:tgtEl>
                                          <p:spTgt spid="49"/>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additive="base">
                                        <p:cTn id="54" dur="500" fill="hold"/>
                                        <p:tgtEl>
                                          <p:spTgt spid="48"/>
                                        </p:tgtEl>
                                        <p:attrNameLst>
                                          <p:attrName>ppt_x</p:attrName>
                                        </p:attrNameLst>
                                      </p:cBhvr>
                                      <p:tavLst>
                                        <p:tav tm="0">
                                          <p:val>
                                            <p:strVal val="#ppt_x"/>
                                          </p:val>
                                        </p:tav>
                                        <p:tav tm="100000">
                                          <p:val>
                                            <p:strVal val="#ppt_x"/>
                                          </p:val>
                                        </p:tav>
                                      </p:tavLst>
                                    </p:anim>
                                    <p:anim calcmode="lin" valueType="num">
                                      <p:cBhvr additive="base">
                                        <p:cTn id="55" dur="500" fill="hold"/>
                                        <p:tgtEl>
                                          <p:spTgt spid="48"/>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等腰三角形 22"/>
          <p:cNvSpPr/>
          <p:nvPr/>
        </p:nvSpPr>
        <p:spPr>
          <a:xfrm>
            <a:off x="1747478" y="2696354"/>
            <a:ext cx="2982557" cy="2571169"/>
          </a:xfrm>
          <a:prstGeom prst="triangle">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4" name="椭圆 23"/>
          <p:cNvSpPr/>
          <p:nvPr/>
        </p:nvSpPr>
        <p:spPr>
          <a:xfrm>
            <a:off x="2645891" y="2236502"/>
            <a:ext cx="1211927" cy="1211927"/>
          </a:xfrm>
          <a:prstGeom prst="ellipse">
            <a:avLst/>
          </a:prstGeom>
          <a:solidFill>
            <a:srgbClr val="1E212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5" name="椭圆 24"/>
          <p:cNvSpPr/>
          <p:nvPr/>
        </p:nvSpPr>
        <p:spPr>
          <a:xfrm>
            <a:off x="1433964" y="4497193"/>
            <a:ext cx="1211927" cy="1211927"/>
          </a:xfrm>
          <a:prstGeom prst="ellipse">
            <a:avLst/>
          </a:prstGeom>
          <a:solidFill>
            <a:srgbClr val="1E212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6" name="椭圆 25"/>
          <p:cNvSpPr/>
          <p:nvPr/>
        </p:nvSpPr>
        <p:spPr>
          <a:xfrm>
            <a:off x="3857817" y="4497193"/>
            <a:ext cx="1211927" cy="1211927"/>
          </a:xfrm>
          <a:prstGeom prst="ellipse">
            <a:avLst/>
          </a:prstGeom>
          <a:solidFill>
            <a:srgbClr val="1E212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7" name="矩形 26"/>
          <p:cNvSpPr/>
          <p:nvPr/>
        </p:nvSpPr>
        <p:spPr>
          <a:xfrm>
            <a:off x="2928689" y="2684861"/>
            <a:ext cx="646330" cy="369331"/>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发现</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1714069" y="4945551"/>
            <a:ext cx="646332" cy="369332"/>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解决</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4140613" y="4945551"/>
            <a:ext cx="646332" cy="369332"/>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分析</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p:nvPr/>
        </p:nvSpPr>
        <p:spPr>
          <a:xfrm>
            <a:off x="5743390" y="2247884"/>
            <a:ext cx="5169134" cy="700576"/>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张海山锐线体简" panose="02000000000000000000" pitchFamily="2" charset="-122"/>
                <a:ea typeface="张海山锐线体简" panose="02000000000000000000" pitchFamily="2" charset="-122"/>
              </a:defRPr>
            </a:lvl1pPr>
          </a:lstStyle>
          <a:p>
            <a:pPr marL="285750" marR="0" lvl="0" indent="-285750"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kumimoji="0" lang="zh-CN" altLang="en-US" sz="1400" b="0" i="0" u="none" strike="noStrike" kern="1200" cap="none" spc="0" normalizeH="0" baseline="0" noProof="0">
                <a:ln>
                  <a:noFill/>
                </a:ln>
                <a:solidFill>
                  <a:prstClr val="black">
                    <a:lumMod val="75000"/>
                    <a:lumOff val="25000"/>
                  </a:prstClr>
                </a:solidFill>
                <a:effectLst/>
                <a:uLnTx/>
                <a:uFillTx/>
                <a:ea typeface="微软雅黑" panose="020b0503020204020204" pitchFamily="34" charset="-122"/>
                <a:cs typeface="+mn-cs"/>
              </a:rPr>
              <a:t>输入您的内容或者通过右键复制粘贴您的内容，通过右键复制粘贴您的内容，通过右键复制粘贴您的内容。</a:t>
            </a:r>
            <a:endParaRPr kumimoji="0" lang="zh-CN" altLang="en-US" sz="1400" b="0" i="0" u="none" strike="noStrike" kern="1200" cap="none" spc="0" normalizeH="0" baseline="0" noProof="0">
              <a:ln>
                <a:noFill/>
              </a:ln>
              <a:solidFill>
                <a:prstClr val="black">
                  <a:lumMod val="75000"/>
                  <a:lumOff val="25000"/>
                </a:prstClr>
              </a:solidFill>
              <a:effectLst/>
              <a:uLnTx/>
              <a:uFillTx/>
              <a:ea typeface="微软雅黑" panose="020b0503020204020204" pitchFamily="34" charset="-122"/>
              <a:cs typeface="+mn-cs"/>
            </a:endParaRPr>
          </a:p>
        </p:txBody>
      </p:sp>
      <p:sp>
        <p:nvSpPr>
          <p:cNvPr id="31" name="文本框 30"/>
          <p:cNvSpPr txBox="1"/>
          <p:nvPr/>
        </p:nvSpPr>
        <p:spPr>
          <a:xfrm>
            <a:off x="5743390" y="3451648"/>
            <a:ext cx="5169134" cy="700576"/>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张海山锐线体简" panose="02000000000000000000" pitchFamily="2" charset="-122"/>
                <a:ea typeface="张海山锐线体简" panose="02000000000000000000" pitchFamily="2" charset="-122"/>
              </a:defRPr>
            </a:lvl1pPr>
          </a:lstStyle>
          <a:p>
            <a:pPr marL="285750" marR="0" lvl="0" indent="-285750"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kumimoji="0" lang="zh-CN" altLang="en-US" sz="1400" b="0" i="0" u="none" strike="noStrike" kern="1200" cap="none" spc="0" normalizeH="0" baseline="0" noProof="0">
                <a:ln>
                  <a:noFill/>
                </a:ln>
                <a:solidFill>
                  <a:prstClr val="black">
                    <a:lumMod val="75000"/>
                    <a:lumOff val="25000"/>
                  </a:prstClr>
                </a:solidFill>
                <a:effectLst/>
                <a:uLnTx/>
                <a:uFillTx/>
                <a:ea typeface="微软雅黑" panose="020b0503020204020204" pitchFamily="34" charset="-122"/>
                <a:cs typeface="+mn-cs"/>
              </a:rPr>
              <a:t>输入您的内容或者通过右键复制粘贴您的内容，通过右键复制粘贴您的内容，通过右键复制粘贴您的内容。</a:t>
            </a:r>
            <a:endParaRPr kumimoji="0" lang="zh-CN" altLang="en-US" sz="1400" b="0" i="0" u="none" strike="noStrike" kern="1200" cap="none" spc="0" normalizeH="0" baseline="0" noProof="0">
              <a:ln>
                <a:noFill/>
              </a:ln>
              <a:solidFill>
                <a:prstClr val="black">
                  <a:lumMod val="75000"/>
                  <a:lumOff val="25000"/>
                </a:prstClr>
              </a:solidFill>
              <a:effectLst/>
              <a:uLnTx/>
              <a:uFillTx/>
              <a:ea typeface="微软雅黑" panose="020b0503020204020204" pitchFamily="34" charset="-122"/>
              <a:cs typeface="+mn-cs"/>
            </a:endParaRPr>
          </a:p>
        </p:txBody>
      </p:sp>
      <p:sp>
        <p:nvSpPr>
          <p:cNvPr id="34" name="等腰三角形 33"/>
          <p:cNvSpPr/>
          <p:nvPr/>
        </p:nvSpPr>
        <p:spPr>
          <a:xfrm>
            <a:off x="2292592" y="3322561"/>
            <a:ext cx="1888484" cy="1628005"/>
          </a:xfrm>
          <a:prstGeom prst="triangle">
            <a:avLst/>
          </a:prstGeom>
          <a:solidFill>
            <a:srgbClr val="1E212C">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文本框 31"/>
          <p:cNvSpPr txBox="1"/>
          <p:nvPr/>
        </p:nvSpPr>
        <p:spPr>
          <a:xfrm>
            <a:off x="5743389" y="4655412"/>
            <a:ext cx="5169135" cy="700576"/>
          </a:xfrm>
          <a:prstGeom prst="rect">
            <a:avLst/>
          </a:prstGeom>
          <a:noFill/>
        </p:spPr>
        <p:txBody>
          <a:bodyPr wrap="square" rtlCol="0">
            <a:spAutoFit/>
          </a:bodyPr>
          <a:lstStyle>
            <a:defPPr>
              <a:defRPr lang="zh-CN"/>
            </a:defPPr>
            <a:lvl1pPr>
              <a:lnSpc>
                <a:spcPct val="120000"/>
              </a:lnSpc>
              <a:defRPr>
                <a:solidFill>
                  <a:schemeClr val="tx1">
                    <a:lumMod val="75000"/>
                    <a:lumOff val="25000"/>
                  </a:schemeClr>
                </a:solidFill>
                <a:latin typeface="张海山锐线体简" panose="02000000000000000000" pitchFamily="2" charset="-122"/>
                <a:ea typeface="张海山锐线体简" panose="02000000000000000000" pitchFamily="2" charset="-122"/>
              </a:defRPr>
            </a:lvl1pPr>
          </a:lstStyle>
          <a:p>
            <a:pPr marL="285750" marR="0" lvl="0" indent="-285750" algn="l" defTabSz="914400" rtl="0" eaLnBrk="1" fontAlgn="auto" latinLnBrk="0" hangingPunct="1">
              <a:lnSpc>
                <a:spcPct val="150000"/>
              </a:lnSpc>
              <a:spcBef>
                <a:spcPct val="0"/>
              </a:spcBef>
              <a:spcAft>
                <a:spcPct val="0"/>
              </a:spcAft>
              <a:buClrTx/>
              <a:buSzTx/>
              <a:buFont typeface="Wingdings" panose="05000000000000000000" pitchFamily="2" charset="2"/>
              <a:buChar char="p"/>
              <a:defRPr/>
            </a:pPr>
            <a:r>
              <a:rPr kumimoji="0" lang="zh-CN" altLang="en-US" sz="1400" b="0" i="0" u="none" strike="noStrike" kern="1200" cap="none" spc="0" normalizeH="0" baseline="0" noProof="0">
                <a:ln>
                  <a:noFill/>
                </a:ln>
                <a:solidFill>
                  <a:prstClr val="black">
                    <a:lumMod val="75000"/>
                    <a:lumOff val="25000"/>
                  </a:prstClr>
                </a:solidFill>
                <a:effectLst/>
                <a:uLnTx/>
                <a:uFillTx/>
                <a:ea typeface="微软雅黑" panose="020b0503020204020204" pitchFamily="34" charset="-122"/>
                <a:cs typeface="+mn-cs"/>
              </a:rPr>
              <a:t>输入您的内容或者通过右键复制粘贴您的内容，通过右键复制粘贴您的内容，通过右键复制粘贴您的内容。</a:t>
            </a:r>
            <a:endParaRPr kumimoji="0" lang="zh-CN" altLang="en-US" sz="1400" b="0" i="0" u="none" strike="noStrike" kern="1200" cap="none" spc="0" normalizeH="0" baseline="0" noProof="0">
              <a:ln>
                <a:noFill/>
              </a:ln>
              <a:solidFill>
                <a:prstClr val="black">
                  <a:lumMod val="75000"/>
                  <a:lumOff val="25000"/>
                </a:prstClr>
              </a:solidFill>
              <a:effectLst/>
              <a:uLnTx/>
              <a:uFillTx/>
              <a:ea typeface="微软雅黑" panose="020b0503020204020204" pitchFamily="34" charset="-122"/>
              <a:cs typeface="+mn-cs"/>
            </a:endParaRPr>
          </a:p>
        </p:txBody>
      </p:sp>
      <p:sp>
        <p:nvSpPr>
          <p:cNvPr id="35" name="等腰三角形 34"/>
          <p:cNvSpPr/>
          <p:nvPr/>
        </p:nvSpPr>
        <p:spPr>
          <a:xfrm>
            <a:off x="2860992" y="3947932"/>
            <a:ext cx="751684" cy="648004"/>
          </a:xfrm>
          <a:prstGeom prst="triangle">
            <a:avLst/>
          </a:prstGeom>
          <a:solidFill>
            <a:srgbClr val="1E212C">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6" name="文本框 35"/>
          <p:cNvSpPr txBox="1"/>
          <p:nvPr/>
        </p:nvSpPr>
        <p:spPr>
          <a:xfrm>
            <a:off x="3036779" y="4149688"/>
            <a:ext cx="400110" cy="451406"/>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反思</a:t>
            </a: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867684" y="472755"/>
            <a:ext cx="2339102"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解决问题能力</a:t>
            </a:r>
            <a:endParaRPr lang="zh-CN" altLang="en-US"/>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100"/>
                                  </p:stCondLst>
                                  <p:childTnLst>
                                    <p:set>
                                      <p:cBhvr>
                                        <p:cTn id="6" dur="1" fill="hold">
                                          <p:stCondLst>
                                            <p:cond delay="0"/>
                                          </p:stCondLst>
                                        </p:cTn>
                                        <p:tgtEl>
                                          <p:spTgt spid="30"/>
                                        </p:tgtEl>
                                        <p:attrNameLst>
                                          <p:attrName>style.visibility</p:attrName>
                                        </p:attrNameLst>
                                      </p:cBhvr>
                                      <p:to>
                                        <p:strVal val="visible"/>
                                      </p:to>
                                    </p:set>
                                    <p:anim calcmode="lin" valueType="num">
                                      <p:cBhvr>
                                        <p:cTn id="7" dur="300" fill="hold"/>
                                        <p:tgtEl>
                                          <p:spTgt spid="30"/>
                                        </p:tgtEl>
                                        <p:attrNameLst>
                                          <p:attrName>ppt_w</p:attrName>
                                        </p:attrNameLst>
                                      </p:cBhvr>
                                      <p:tavLst>
                                        <p:tav tm="0">
                                          <p:val>
                                            <p:fltVal val="0"/>
                                          </p:val>
                                        </p:tav>
                                        <p:tav tm="100000">
                                          <p:val>
                                            <p:strVal val="#ppt_w"/>
                                          </p:val>
                                        </p:tav>
                                      </p:tavLst>
                                    </p:anim>
                                    <p:anim calcmode="lin" valueType="num">
                                      <p:cBhvr>
                                        <p:cTn id="8" dur="300" fill="hold"/>
                                        <p:tgtEl>
                                          <p:spTgt spid="30"/>
                                        </p:tgtEl>
                                        <p:attrNameLst>
                                          <p:attrName>ppt_h</p:attrName>
                                        </p:attrNameLst>
                                      </p:cBhvr>
                                      <p:tavLst>
                                        <p:tav tm="0">
                                          <p:val>
                                            <p:fltVal val="0"/>
                                          </p:val>
                                        </p:tav>
                                        <p:tav tm="100000">
                                          <p:val>
                                            <p:strVal val="#ppt_h"/>
                                          </p:val>
                                        </p:tav>
                                      </p:tavLst>
                                    </p:anim>
                                    <p:animEffect transition="in" filter="fade">
                                      <p:cBhvr>
                                        <p:cTn id="9" dur="300"/>
                                        <p:tgtEl>
                                          <p:spTgt spid="30"/>
                                        </p:tgtEl>
                                      </p:cBhvr>
                                    </p:animEffect>
                                  </p:childTnLst>
                                </p:cTn>
                              </p:par>
                              <p:par>
                                <p:cTn id="10" presetID="6" presetClass="emph" presetSubtype="0" autoRev="1" fill="hold" grpId="1" nodeType="withEffect">
                                  <p:stCondLst>
                                    <p:cond delay="1400"/>
                                  </p:stCondLst>
                                  <p:childTnLst>
                                    <p:animScale>
                                      <p:cBhvr>
                                        <p:cTn id="11" dur="150" fill="hold"/>
                                        <p:tgtEl>
                                          <p:spTgt spid="30"/>
                                        </p:tgtEl>
                                      </p:cBhvr>
                                    </p:animScale>
                                  </p:childTnLst>
                                </p:cTn>
                              </p:par>
                              <p:par>
                                <p:cTn id="12" presetID="53" presetClass="entr" presetSubtype="16" fill="hold" grpId="0" nodeType="withEffect">
                                  <p:stCondLst>
                                    <p:cond delay="1100"/>
                                  </p:stCondLst>
                                  <p:childTnLst>
                                    <p:set>
                                      <p:cBhvr>
                                        <p:cTn id="13" dur="1" fill="hold">
                                          <p:stCondLst>
                                            <p:cond delay="0"/>
                                          </p:stCondLst>
                                        </p:cTn>
                                        <p:tgtEl>
                                          <p:spTgt spid="31"/>
                                        </p:tgtEl>
                                        <p:attrNameLst>
                                          <p:attrName>style.visibility</p:attrName>
                                        </p:attrNameLst>
                                      </p:cBhvr>
                                      <p:to>
                                        <p:strVal val="visible"/>
                                      </p:to>
                                    </p:set>
                                    <p:anim calcmode="lin" valueType="num">
                                      <p:cBhvr>
                                        <p:cTn id="14" dur="300" fill="hold"/>
                                        <p:tgtEl>
                                          <p:spTgt spid="31"/>
                                        </p:tgtEl>
                                        <p:attrNameLst>
                                          <p:attrName>ppt_w</p:attrName>
                                        </p:attrNameLst>
                                      </p:cBhvr>
                                      <p:tavLst>
                                        <p:tav tm="0">
                                          <p:val>
                                            <p:fltVal val="0"/>
                                          </p:val>
                                        </p:tav>
                                        <p:tav tm="100000">
                                          <p:val>
                                            <p:strVal val="#ppt_w"/>
                                          </p:val>
                                        </p:tav>
                                      </p:tavLst>
                                    </p:anim>
                                    <p:anim calcmode="lin" valueType="num">
                                      <p:cBhvr>
                                        <p:cTn id="15" dur="300" fill="hold"/>
                                        <p:tgtEl>
                                          <p:spTgt spid="31"/>
                                        </p:tgtEl>
                                        <p:attrNameLst>
                                          <p:attrName>ppt_h</p:attrName>
                                        </p:attrNameLst>
                                      </p:cBhvr>
                                      <p:tavLst>
                                        <p:tav tm="0">
                                          <p:val>
                                            <p:fltVal val="0"/>
                                          </p:val>
                                        </p:tav>
                                        <p:tav tm="100000">
                                          <p:val>
                                            <p:strVal val="#ppt_h"/>
                                          </p:val>
                                        </p:tav>
                                      </p:tavLst>
                                    </p:anim>
                                    <p:animEffect transition="in" filter="fade">
                                      <p:cBhvr>
                                        <p:cTn id="16" dur="300"/>
                                        <p:tgtEl>
                                          <p:spTgt spid="31"/>
                                        </p:tgtEl>
                                      </p:cBhvr>
                                    </p:animEffect>
                                  </p:childTnLst>
                                </p:cTn>
                              </p:par>
                              <p:par>
                                <p:cTn id="17" presetID="6" presetClass="emph" presetSubtype="0" autoRev="1" fill="hold" grpId="1" nodeType="withEffect">
                                  <p:stCondLst>
                                    <p:cond delay="1400"/>
                                  </p:stCondLst>
                                  <p:childTnLst>
                                    <p:animScale>
                                      <p:cBhvr>
                                        <p:cTn id="18" dur="150" fill="hold"/>
                                        <p:tgtEl>
                                          <p:spTgt spid="31"/>
                                        </p:tgtEl>
                                      </p:cBhvr>
                                    </p:animScale>
                                  </p:childTnLst>
                                </p:cTn>
                              </p:par>
                              <p:par>
                                <p:cTn id="19" presetID="53" presetClass="entr" presetSubtype="16"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 calcmode="lin" valueType="num">
                                      <p:cBhvr>
                                        <p:cTn id="21" dur="300" fill="hold"/>
                                        <p:tgtEl>
                                          <p:spTgt spid="32"/>
                                        </p:tgtEl>
                                        <p:attrNameLst>
                                          <p:attrName>ppt_w</p:attrName>
                                        </p:attrNameLst>
                                      </p:cBhvr>
                                      <p:tavLst>
                                        <p:tav tm="0">
                                          <p:val>
                                            <p:fltVal val="0"/>
                                          </p:val>
                                        </p:tav>
                                        <p:tav tm="100000">
                                          <p:val>
                                            <p:strVal val="#ppt_w"/>
                                          </p:val>
                                        </p:tav>
                                      </p:tavLst>
                                    </p:anim>
                                    <p:anim calcmode="lin" valueType="num">
                                      <p:cBhvr>
                                        <p:cTn id="22" dur="300" fill="hold"/>
                                        <p:tgtEl>
                                          <p:spTgt spid="32"/>
                                        </p:tgtEl>
                                        <p:attrNameLst>
                                          <p:attrName>ppt_h</p:attrName>
                                        </p:attrNameLst>
                                      </p:cBhvr>
                                      <p:tavLst>
                                        <p:tav tm="0">
                                          <p:val>
                                            <p:fltVal val="0"/>
                                          </p:val>
                                        </p:tav>
                                        <p:tav tm="100000">
                                          <p:val>
                                            <p:strVal val="#ppt_h"/>
                                          </p:val>
                                        </p:tav>
                                      </p:tavLst>
                                    </p:anim>
                                    <p:animEffect transition="in" filter="fade">
                                      <p:cBhvr>
                                        <p:cTn id="23" dur="300"/>
                                        <p:tgtEl>
                                          <p:spTgt spid="32"/>
                                        </p:tgtEl>
                                      </p:cBhvr>
                                    </p:animEffect>
                                  </p:childTnLst>
                                </p:cTn>
                              </p:par>
                              <p:par>
                                <p:cTn id="24" presetID="6" presetClass="emph" presetSubtype="0" autoRev="1" fill="hold" grpId="1" nodeType="withEffect">
                                  <p:stCondLst>
                                    <p:cond delay="1400"/>
                                  </p:stCondLst>
                                  <p:childTnLst>
                                    <p:animScale>
                                      <p:cBhvr>
                                        <p:cTn id="25" dur="150" fill="hold"/>
                                        <p:tgtEl>
                                          <p:spTgt spid="32"/>
                                        </p:tgtEl>
                                      </p:cBhvr>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p:bldP spid="32" grpId="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泪滴形 4"/>
          <p:cNvSpPr/>
          <p:nvPr/>
        </p:nvSpPr>
        <p:spPr>
          <a:xfrm>
            <a:off x="8253811" y="1673115"/>
            <a:ext cx="2373306" cy="2373306"/>
          </a:xfrm>
          <a:prstGeom prst="teardrop">
            <a:avLst/>
          </a:prstGeom>
          <a:solidFill>
            <a:srgbClr val="1E212C">
              <a:alpha val="9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6" name="泪滴形 5"/>
          <p:cNvSpPr/>
          <p:nvPr/>
        </p:nvSpPr>
        <p:spPr>
          <a:xfrm>
            <a:off x="4756493" y="1673115"/>
            <a:ext cx="2373306" cy="2373306"/>
          </a:xfrm>
          <a:prstGeom prst="teardrop">
            <a:avLst/>
          </a:prstGeom>
          <a:solidFill>
            <a:srgbClr val="1E212C">
              <a:alpha val="9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7" name="泪滴形 6"/>
          <p:cNvSpPr/>
          <p:nvPr/>
        </p:nvSpPr>
        <p:spPr>
          <a:xfrm>
            <a:off x="1282141" y="1673115"/>
            <a:ext cx="2373306" cy="2373306"/>
          </a:xfrm>
          <a:prstGeom prst="teardrop">
            <a:avLst/>
          </a:prstGeom>
          <a:solidFill>
            <a:srgbClr val="1E212C">
              <a:alpha val="9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文本框 7"/>
          <p:cNvSpPr txBox="1"/>
          <p:nvPr/>
        </p:nvSpPr>
        <p:spPr>
          <a:xfrm>
            <a:off x="1640256" y="2285027"/>
            <a:ext cx="1760030" cy="430374"/>
          </a:xfrm>
          <a:prstGeom prst="rect">
            <a:avLst/>
          </a:prstGeom>
          <a:noFill/>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负责大区销售</a:t>
            </a: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1631924" y="2645405"/>
            <a:ext cx="17766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25%</a:t>
            </a:r>
            <a:endParaRPr kumimoji="0" lang="zh-CN" altLang="en-US"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5054799" y="2645404"/>
            <a:ext cx="17766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35%</a:t>
            </a:r>
            <a:endParaRPr kumimoji="0" lang="zh-CN" altLang="en-US"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8552117" y="2645404"/>
            <a:ext cx="17766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40%</a:t>
            </a:r>
            <a:endParaRPr kumimoji="0" lang="zh-CN" altLang="en-US" sz="4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5063131" y="2285027"/>
            <a:ext cx="1760030" cy="430374"/>
          </a:xfrm>
          <a:prstGeom prst="rect">
            <a:avLst/>
          </a:prstGeom>
          <a:noFill/>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新人培训</a:t>
            </a: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8568781" y="2285027"/>
            <a:ext cx="1760030" cy="430374"/>
          </a:xfrm>
          <a:prstGeom prst="rect">
            <a:avLst/>
          </a:prstGeom>
          <a:noFill/>
        </p:spPr>
        <p:txBody>
          <a:bodyPr wrap="squar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制定发展规律</a:t>
            </a:r>
            <a:endParaRPr kumimoji="0" lang="zh-CN" altLang="en-US" sz="2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808947" y="422959"/>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岗位职责</a:t>
            </a:r>
            <a:endParaRPr lang="zh-CN" altLang="en-US"/>
          </a:p>
        </p:txBody>
      </p:sp>
      <p:sp>
        <p:nvSpPr>
          <p:cNvPr id="18" name="Shape 541"/>
          <p:cNvSpPr/>
          <p:nvPr/>
        </p:nvSpPr>
        <p:spPr>
          <a:xfrm>
            <a:off x="1469282" y="4533962"/>
            <a:ext cx="2177833" cy="969496"/>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19" name="Shape 541"/>
          <p:cNvSpPr/>
          <p:nvPr/>
        </p:nvSpPr>
        <p:spPr>
          <a:xfrm>
            <a:off x="4943634" y="4535640"/>
            <a:ext cx="2177833" cy="969496"/>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20" name="Shape 541"/>
          <p:cNvSpPr/>
          <p:nvPr/>
        </p:nvSpPr>
        <p:spPr>
          <a:xfrm>
            <a:off x="8449284" y="4593554"/>
            <a:ext cx="2177833" cy="969496"/>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10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Effect transition="in" filter="fade">
                                      <p:cBhvr>
                                        <p:cTn id="9" dur="300"/>
                                        <p:tgtEl>
                                          <p:spTgt spid="7"/>
                                        </p:tgtEl>
                                      </p:cBhvr>
                                    </p:animEffect>
                                  </p:childTnLst>
                                </p:cTn>
                              </p:par>
                              <p:par>
                                <p:cTn id="10" presetID="6" presetClass="emph" presetSubtype="0" autoRev="1" fill="hold" grpId="1" nodeType="withEffect">
                                  <p:stCondLst>
                                    <p:cond delay="1400"/>
                                  </p:stCondLst>
                                  <p:childTnLst>
                                    <p:animScale>
                                      <p:cBhvr>
                                        <p:cTn id="11" dur="150" fill="hold"/>
                                        <p:tgtEl>
                                          <p:spTgt spid="7"/>
                                        </p:tgtEl>
                                      </p:cBhvr>
                                    </p:animScale>
                                  </p:childTnLst>
                                </p:cTn>
                              </p:par>
                            </p:childTnLst>
                          </p:cTn>
                        </p:par>
                        <p:par>
                          <p:cTn id="12" fill="hold" nodeType="afterGroup">
                            <p:stCondLst>
                              <p:cond delay="15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nodeType="afterGroup">
                            <p:stCondLst>
                              <p:cond delay="2050"/>
                            </p:stCondLst>
                            <p:childTnLst>
                              <p:par>
                                <p:cTn id="20" presetID="42"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110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 fill="hold"/>
                                        <p:tgtEl>
                                          <p:spTgt spid="6"/>
                                        </p:tgtEl>
                                        <p:attrNameLst>
                                          <p:attrName>ppt_w</p:attrName>
                                        </p:attrNameLst>
                                      </p:cBhvr>
                                      <p:tavLst>
                                        <p:tav tm="0">
                                          <p:val>
                                            <p:fltVal val="0"/>
                                          </p:val>
                                        </p:tav>
                                        <p:tav tm="100000">
                                          <p:val>
                                            <p:strVal val="#ppt_w"/>
                                          </p:val>
                                        </p:tav>
                                      </p:tavLst>
                                    </p:anim>
                                    <p:anim calcmode="lin" valueType="num">
                                      <p:cBhvr>
                                        <p:cTn id="28" dur="300" fill="hold"/>
                                        <p:tgtEl>
                                          <p:spTgt spid="6"/>
                                        </p:tgtEl>
                                        <p:attrNameLst>
                                          <p:attrName>ppt_h</p:attrName>
                                        </p:attrNameLst>
                                      </p:cBhvr>
                                      <p:tavLst>
                                        <p:tav tm="0">
                                          <p:val>
                                            <p:fltVal val="0"/>
                                          </p:val>
                                        </p:tav>
                                        <p:tav tm="100000">
                                          <p:val>
                                            <p:strVal val="#ppt_h"/>
                                          </p:val>
                                        </p:tav>
                                      </p:tavLst>
                                    </p:anim>
                                    <p:animEffect transition="in" filter="fade">
                                      <p:cBhvr>
                                        <p:cTn id="29" dur="300"/>
                                        <p:tgtEl>
                                          <p:spTgt spid="6"/>
                                        </p:tgtEl>
                                      </p:cBhvr>
                                    </p:animEffect>
                                  </p:childTnLst>
                                </p:cTn>
                              </p:par>
                              <p:par>
                                <p:cTn id="30" presetID="6" presetClass="emph" presetSubtype="0" autoRev="1" fill="hold" grpId="1" nodeType="withEffect">
                                  <p:stCondLst>
                                    <p:cond delay="1400"/>
                                  </p:stCondLst>
                                  <p:childTnLst>
                                    <p:animScale>
                                      <p:cBhvr>
                                        <p:cTn id="31" dur="150" fill="hold"/>
                                        <p:tgtEl>
                                          <p:spTgt spid="6"/>
                                        </p:tgtEl>
                                      </p:cBhvr>
                                    </p:animScale>
                                  </p:childTnLst>
                                </p:cTn>
                              </p:par>
                            </p:childTnLst>
                          </p:cTn>
                        </p:par>
                        <p:par>
                          <p:cTn id="32" fill="hold" nodeType="afterGroup">
                            <p:stCondLst>
                              <p:cond delay="3600"/>
                            </p:stCondLst>
                            <p:childTnLst>
                              <p:par>
                                <p:cTn id="33" presetID="14"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par>
                          <p:cTn id="39" fill="hold" nodeType="afterGroup">
                            <p:stCondLst>
                              <p:cond delay="4100"/>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1100"/>
                                  </p:stCondLst>
                                  <p:childTnLst>
                                    <p:set>
                                      <p:cBhvr>
                                        <p:cTn id="46" dur="1" fill="hold">
                                          <p:stCondLst>
                                            <p:cond delay="0"/>
                                          </p:stCondLst>
                                        </p:cTn>
                                        <p:tgtEl>
                                          <p:spTgt spid="5"/>
                                        </p:tgtEl>
                                        <p:attrNameLst>
                                          <p:attrName>style.visibility</p:attrName>
                                        </p:attrNameLst>
                                      </p:cBhvr>
                                      <p:to>
                                        <p:strVal val="visible"/>
                                      </p:to>
                                    </p:set>
                                    <p:anim calcmode="lin" valueType="num">
                                      <p:cBhvr>
                                        <p:cTn id="47" dur="300" fill="hold"/>
                                        <p:tgtEl>
                                          <p:spTgt spid="5"/>
                                        </p:tgtEl>
                                        <p:attrNameLst>
                                          <p:attrName>ppt_w</p:attrName>
                                        </p:attrNameLst>
                                      </p:cBhvr>
                                      <p:tavLst>
                                        <p:tav tm="0">
                                          <p:val>
                                            <p:fltVal val="0"/>
                                          </p:val>
                                        </p:tav>
                                        <p:tav tm="100000">
                                          <p:val>
                                            <p:strVal val="#ppt_w"/>
                                          </p:val>
                                        </p:tav>
                                      </p:tavLst>
                                    </p:anim>
                                    <p:anim calcmode="lin" valueType="num">
                                      <p:cBhvr>
                                        <p:cTn id="48" dur="300" fill="hold"/>
                                        <p:tgtEl>
                                          <p:spTgt spid="5"/>
                                        </p:tgtEl>
                                        <p:attrNameLst>
                                          <p:attrName>ppt_h</p:attrName>
                                        </p:attrNameLst>
                                      </p:cBhvr>
                                      <p:tavLst>
                                        <p:tav tm="0">
                                          <p:val>
                                            <p:fltVal val="0"/>
                                          </p:val>
                                        </p:tav>
                                        <p:tav tm="100000">
                                          <p:val>
                                            <p:strVal val="#ppt_h"/>
                                          </p:val>
                                        </p:tav>
                                      </p:tavLst>
                                    </p:anim>
                                    <p:animEffect transition="in" filter="fade">
                                      <p:cBhvr>
                                        <p:cTn id="49" dur="300"/>
                                        <p:tgtEl>
                                          <p:spTgt spid="5"/>
                                        </p:tgtEl>
                                      </p:cBhvr>
                                    </p:animEffect>
                                  </p:childTnLst>
                                </p:cTn>
                              </p:par>
                              <p:par>
                                <p:cTn id="50" presetID="6" presetClass="emph" presetSubtype="0" autoRev="1" fill="hold" grpId="1" nodeType="withEffect">
                                  <p:stCondLst>
                                    <p:cond delay="1400"/>
                                  </p:stCondLst>
                                  <p:childTnLst>
                                    <p:animScale>
                                      <p:cBhvr>
                                        <p:cTn id="51" dur="150" fill="hold"/>
                                        <p:tgtEl>
                                          <p:spTgt spid="5"/>
                                        </p:tgtEl>
                                      </p:cBhvr>
                                    </p:animScale>
                                  </p:childTnLst>
                                </p:cTn>
                              </p:par>
                              <p:par>
                                <p:cTn id="52" presetID="14" presetClass="entr" presetSubtype="10" fill="hold" grpId="0" nodeType="withEffect">
                                  <p:stCondLst>
                                    <p:cond delay="140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par>
                                <p:cTn id="55" presetID="14" presetClass="entr" presetSubtype="10" fill="hold" grpId="0" nodeType="withEffect">
                                  <p:stCondLst>
                                    <p:cond delay="140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par>
                          <p:cTn id="58" fill="hold" nodeType="afterGroup">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p:bldP spid="10" grpId="0"/>
      <p:bldP spid="11" grpId="0"/>
      <p:bldP spid="12" grpId="0"/>
      <p:bldP spid="14" grpId="0"/>
      <p:bldP spid="15" grpId="0"/>
      <p:bldP spid="18" grpId="0"/>
      <p:bldP spid="19" grpId="0"/>
      <p:bldP spid="2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760061" y="460939"/>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参与项目</a:t>
            </a:r>
            <a:endParaRPr lang="zh-CN" altLang="en-US"/>
          </a:p>
        </p:txBody>
      </p:sp>
      <p:sp>
        <p:nvSpPr>
          <p:cNvPr id="25" name="矩形 11"/>
          <p:cNvSpPr>
            <a:spLocks noChangeArrowheads="1"/>
          </p:cNvSpPr>
          <p:nvPr/>
        </p:nvSpPr>
        <p:spPr bwMode="auto">
          <a:xfrm>
            <a:off x="655637" y="1921339"/>
            <a:ext cx="2184400" cy="3644900"/>
          </a:xfrm>
          <a:prstGeom prst="roundRect">
            <a:avLst>
              <a:gd name="adj" fmla="val 0"/>
            </a:avLst>
          </a:prstGeom>
          <a:solidFill>
            <a:srgbClr val="1E212C"/>
          </a:solidFill>
          <a:ln>
            <a:noFill/>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3200" b="0" i="0" u="none" strike="noStrike" kern="1200" cap="none" spc="0" normalizeH="0" baseline="0" noProof="0">
              <a:ln>
                <a:noFill/>
              </a:ln>
              <a:solidFill>
                <a:srgbClr val="FFFFFF"/>
              </a:solidFill>
              <a:effectLst/>
              <a:uLnTx/>
              <a:uFillTx/>
              <a:latin typeface="宋体" panose="02010600030101010101" pitchFamily="2" charset="-122"/>
              <a:ea typeface="等线"/>
              <a:cs typeface="+mn-cs"/>
              <a:sym typeface="宋体" panose="02010600030101010101" pitchFamily="2" charset="-122"/>
            </a:endParaRPr>
          </a:p>
        </p:txBody>
      </p:sp>
      <p:sp>
        <p:nvSpPr>
          <p:cNvPr id="26" name="圆角矩形 25"/>
          <p:cNvSpPr>
            <a:spLocks noChangeArrowheads="1"/>
          </p:cNvSpPr>
          <p:nvPr/>
        </p:nvSpPr>
        <p:spPr bwMode="auto">
          <a:xfrm>
            <a:off x="3556000" y="1921339"/>
            <a:ext cx="2184400" cy="3644900"/>
          </a:xfrm>
          <a:prstGeom prst="roundRect">
            <a:avLst>
              <a:gd name="adj" fmla="val 0"/>
            </a:avLst>
          </a:prstGeom>
          <a:solidFill>
            <a:srgbClr val="1E212C"/>
          </a:solidFill>
          <a:ln w="6350" cap="flat" cmpd="sng">
            <a:noFill/>
            <a:miter lim="800000"/>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3200" b="0" i="0" u="none" strike="noStrike" kern="1200" cap="none" spc="0" normalizeH="0" baseline="0" noProof="0">
              <a:ln>
                <a:noFill/>
              </a:ln>
              <a:solidFill>
                <a:srgbClr val="FFFFFF"/>
              </a:solidFill>
              <a:effectLst/>
              <a:uLnTx/>
              <a:uFillTx/>
              <a:latin typeface="宋体" panose="02010600030101010101" pitchFamily="2" charset="-122"/>
              <a:ea typeface="等线"/>
              <a:cs typeface="+mn-cs"/>
              <a:sym typeface="宋体" panose="02010600030101010101" pitchFamily="2" charset="-122"/>
            </a:endParaRPr>
          </a:p>
        </p:txBody>
      </p:sp>
      <p:sp>
        <p:nvSpPr>
          <p:cNvPr id="27" name="矩形 18"/>
          <p:cNvSpPr>
            <a:spLocks noChangeArrowheads="1"/>
          </p:cNvSpPr>
          <p:nvPr/>
        </p:nvSpPr>
        <p:spPr bwMode="auto">
          <a:xfrm>
            <a:off x="6457951" y="1927689"/>
            <a:ext cx="2184400" cy="3644900"/>
          </a:xfrm>
          <a:prstGeom prst="roundRect">
            <a:avLst>
              <a:gd name="adj" fmla="val 0"/>
            </a:avLst>
          </a:prstGeom>
          <a:solidFill>
            <a:srgbClr val="1E212C"/>
          </a:solidFill>
          <a:ln>
            <a:noFill/>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3200" b="0" i="0" u="none" strike="noStrike" kern="1200" cap="none" spc="0" normalizeH="0" baseline="0" noProof="0">
              <a:ln>
                <a:noFill/>
              </a:ln>
              <a:solidFill>
                <a:srgbClr val="FFFFFF"/>
              </a:solidFill>
              <a:effectLst/>
              <a:uLnTx/>
              <a:uFillTx/>
              <a:latin typeface="宋体" panose="02010600030101010101" pitchFamily="2" charset="-122"/>
              <a:ea typeface="等线"/>
              <a:cs typeface="+mn-cs"/>
              <a:sym typeface="宋体" panose="02010600030101010101" pitchFamily="2" charset="-122"/>
            </a:endParaRPr>
          </a:p>
        </p:txBody>
      </p:sp>
      <p:sp>
        <p:nvSpPr>
          <p:cNvPr id="28" name="矩形 19"/>
          <p:cNvSpPr>
            <a:spLocks noChangeArrowheads="1"/>
          </p:cNvSpPr>
          <p:nvPr/>
        </p:nvSpPr>
        <p:spPr bwMode="auto">
          <a:xfrm>
            <a:off x="9358313" y="1921339"/>
            <a:ext cx="2184400" cy="3644900"/>
          </a:xfrm>
          <a:prstGeom prst="roundRect">
            <a:avLst>
              <a:gd name="adj" fmla="val 0"/>
            </a:avLst>
          </a:prstGeom>
          <a:solidFill>
            <a:srgbClr val="1E212C"/>
          </a:solidFill>
          <a:ln>
            <a:noFill/>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3200" b="0" i="0" u="none" strike="noStrike" kern="1200" cap="none" spc="0" normalizeH="0" baseline="0" noProof="0">
              <a:ln>
                <a:noFill/>
              </a:ln>
              <a:solidFill>
                <a:srgbClr val="FFFFFF"/>
              </a:solidFill>
              <a:effectLst/>
              <a:uLnTx/>
              <a:uFillTx/>
              <a:latin typeface="宋体" panose="02010600030101010101" pitchFamily="2" charset="-122"/>
              <a:ea typeface="等线"/>
              <a:cs typeface="+mn-cs"/>
              <a:sym typeface="宋体" panose="02010600030101010101" pitchFamily="2" charset="-122"/>
            </a:endParaRPr>
          </a:p>
        </p:txBody>
      </p:sp>
      <p:sp>
        <p:nvSpPr>
          <p:cNvPr id="29" name="矩形 21"/>
          <p:cNvSpPr>
            <a:spLocks noChangeArrowheads="1"/>
          </p:cNvSpPr>
          <p:nvPr/>
        </p:nvSpPr>
        <p:spPr bwMode="auto">
          <a:xfrm>
            <a:off x="4238879" y="2146156"/>
            <a:ext cx="831344" cy="831600"/>
          </a:xfrm>
          <a:prstGeom prst="rect">
            <a:avLst/>
          </a:prstGeom>
          <a:solidFill>
            <a:srgbClr val="1E212C"/>
          </a:solidFill>
          <a:ln>
            <a:solidFill>
              <a:schemeClr val="bg1"/>
            </a:solidFill>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0" name="矩形 22"/>
          <p:cNvSpPr>
            <a:spLocks noChangeArrowheads="1"/>
          </p:cNvSpPr>
          <p:nvPr/>
        </p:nvSpPr>
        <p:spPr bwMode="auto">
          <a:xfrm>
            <a:off x="1327405" y="2146156"/>
            <a:ext cx="831344" cy="831600"/>
          </a:xfrm>
          <a:prstGeom prst="rect">
            <a:avLst/>
          </a:prstGeom>
          <a:solidFill>
            <a:srgbClr val="1E212C"/>
          </a:solidFill>
          <a:ln>
            <a:solidFill>
              <a:schemeClr val="bg1"/>
            </a:solidFill>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1" name="文本框 23"/>
          <p:cNvSpPr>
            <a:spLocks noChangeArrowheads="1"/>
          </p:cNvSpPr>
          <p:nvPr/>
        </p:nvSpPr>
        <p:spPr bwMode="auto">
          <a:xfrm>
            <a:off x="1362166" y="2220045"/>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01</a:t>
            </a:r>
            <a:endParaRPr kumimoji="0" lang="zh-CN" altLang="en-US"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32" name="矩形 25"/>
          <p:cNvSpPr>
            <a:spLocks noChangeArrowheads="1"/>
          </p:cNvSpPr>
          <p:nvPr/>
        </p:nvSpPr>
        <p:spPr bwMode="auto">
          <a:xfrm>
            <a:off x="7134479" y="2146156"/>
            <a:ext cx="831344" cy="831600"/>
          </a:xfrm>
          <a:prstGeom prst="rect">
            <a:avLst/>
          </a:prstGeom>
          <a:solidFill>
            <a:srgbClr val="1E212C"/>
          </a:solidFill>
          <a:ln>
            <a:solidFill>
              <a:schemeClr val="bg1"/>
            </a:solidFill>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3" name="矩形 27"/>
          <p:cNvSpPr>
            <a:spLocks noChangeArrowheads="1"/>
          </p:cNvSpPr>
          <p:nvPr/>
        </p:nvSpPr>
        <p:spPr bwMode="auto">
          <a:xfrm>
            <a:off x="10045955" y="2146156"/>
            <a:ext cx="831344" cy="831600"/>
          </a:xfrm>
          <a:prstGeom prst="rect">
            <a:avLst/>
          </a:prstGeom>
          <a:solidFill>
            <a:srgbClr val="1E212C"/>
          </a:solidFill>
          <a:ln>
            <a:solidFill>
              <a:schemeClr val="bg1"/>
            </a:solidFill>
          </a:ln>
        </p:spPr>
        <p:txBody>
          <a:bodyPr lIns="91440" tIns="45720" rIns="91440" bIns="4572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4" name="文本框 31"/>
          <p:cNvSpPr>
            <a:spLocks noChangeArrowheads="1"/>
          </p:cNvSpPr>
          <p:nvPr/>
        </p:nvSpPr>
        <p:spPr bwMode="auto">
          <a:xfrm>
            <a:off x="4273640" y="2220045"/>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02</a:t>
            </a:r>
            <a:endParaRPr kumimoji="0" lang="zh-CN" altLang="en-US"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35" name="文本框 32"/>
          <p:cNvSpPr>
            <a:spLocks noChangeArrowheads="1"/>
          </p:cNvSpPr>
          <p:nvPr/>
        </p:nvSpPr>
        <p:spPr bwMode="auto">
          <a:xfrm>
            <a:off x="7169240" y="2220045"/>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03</a:t>
            </a:r>
            <a:endParaRPr kumimoji="0" lang="zh-CN" altLang="en-US"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36" name="文本框 33"/>
          <p:cNvSpPr>
            <a:spLocks noChangeArrowheads="1"/>
          </p:cNvSpPr>
          <p:nvPr/>
        </p:nvSpPr>
        <p:spPr bwMode="auto">
          <a:xfrm>
            <a:off x="10080716" y="2220045"/>
            <a:ext cx="816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04</a:t>
            </a:r>
            <a:endParaRPr kumimoji="0" lang="zh-CN" altLang="en-US" sz="40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37" name="文本框 34"/>
          <p:cNvSpPr>
            <a:spLocks noChangeArrowheads="1"/>
          </p:cNvSpPr>
          <p:nvPr/>
        </p:nvSpPr>
        <p:spPr bwMode="auto">
          <a:xfrm>
            <a:off x="760061" y="3148237"/>
            <a:ext cx="1995174" cy="31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4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添加文本标题</a:t>
            </a:r>
            <a:endParaRPr kumimoji="0" lang="zh-CN" altLang="en-US" sz="14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465"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保留图片的格式和动画效果不变，请不要直接删除图片，只将图片替换就可以。保留图片的格式和动画效果不变，请不要直接删除图片，只将图片替。</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8" name="文本框 34"/>
          <p:cNvSpPr>
            <a:spLocks noChangeArrowheads="1"/>
          </p:cNvSpPr>
          <p:nvPr/>
        </p:nvSpPr>
        <p:spPr bwMode="auto">
          <a:xfrm>
            <a:off x="3640224" y="3148237"/>
            <a:ext cx="2002589" cy="33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添加文本标题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保留图片的格式和动画效果不变，请不要直接删除图片，只将图片替换就可以。保留图片的格式和动画效果不变，请不要直接删除图片，只将图片替换。</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9" name="文本框 34"/>
          <p:cNvSpPr>
            <a:spLocks noChangeArrowheads="1"/>
          </p:cNvSpPr>
          <p:nvPr/>
        </p:nvSpPr>
        <p:spPr bwMode="auto">
          <a:xfrm>
            <a:off x="6542175" y="3148237"/>
            <a:ext cx="2002589" cy="33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添加文本标题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保留图片的格式和动画效果不变，请不要直接删除图片，只将图片替换就可以。保留图片的格式和动画效果不变，请不要直接删除图片，只将图片替换。</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0" name="文本框 34"/>
          <p:cNvSpPr>
            <a:spLocks noChangeArrowheads="1"/>
          </p:cNvSpPr>
          <p:nvPr/>
        </p:nvSpPr>
        <p:spPr bwMode="auto">
          <a:xfrm>
            <a:off x="9442537" y="3148237"/>
            <a:ext cx="2002589" cy="33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添加文本标题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保留图片的格式和动画效果不变，请不要直接删除图片，只将图片替换就可以。保留图片的格式和动画效果不变，请不要直接删除图片，只将图片替换。</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250"/>
                                        <p:tgtEl>
                                          <p:spTgt spid="30"/>
                                        </p:tgtEl>
                                      </p:cBhvr>
                                    </p:animEffect>
                                  </p:childTnLst>
                                </p:cTn>
                              </p:par>
                            </p:childTnLst>
                          </p:cTn>
                        </p:par>
                        <p:par>
                          <p:cTn id="13" fill="hold" nodeType="afterGroup">
                            <p:stCondLst>
                              <p:cond delay="75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250" fill="hold"/>
                                        <p:tgtEl>
                                          <p:spTgt spid="31"/>
                                        </p:tgtEl>
                                        <p:attrNameLst>
                                          <p:attrName>ppt_w</p:attrName>
                                        </p:attrNameLst>
                                      </p:cBhvr>
                                      <p:tavLst>
                                        <p:tav tm="0">
                                          <p:val>
                                            <p:fltVal val="0"/>
                                          </p:val>
                                        </p:tav>
                                        <p:tav tm="100000">
                                          <p:val>
                                            <p:strVal val="#ppt_w"/>
                                          </p:val>
                                        </p:tav>
                                      </p:tavLst>
                                    </p:anim>
                                    <p:anim calcmode="lin" valueType="num">
                                      <p:cBhvr>
                                        <p:cTn id="17" dur="250" fill="hold"/>
                                        <p:tgtEl>
                                          <p:spTgt spid="31"/>
                                        </p:tgtEl>
                                        <p:attrNameLst>
                                          <p:attrName>ppt_h</p:attrName>
                                        </p:attrNameLst>
                                      </p:cBhvr>
                                      <p:tavLst>
                                        <p:tav tm="0">
                                          <p:val>
                                            <p:fltVal val="0"/>
                                          </p:val>
                                        </p:tav>
                                        <p:tav tm="100000">
                                          <p:val>
                                            <p:strVal val="#ppt_h"/>
                                          </p:val>
                                        </p:tav>
                                      </p:tavLst>
                                    </p:anim>
                                    <p:animEffect transition="in" filter="fade">
                                      <p:cBhvr>
                                        <p:cTn id="18" dur="250"/>
                                        <p:tgtEl>
                                          <p:spTgt spid="31"/>
                                        </p:tgtEl>
                                      </p:cBhvr>
                                    </p:animEffect>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250"/>
                                        <p:tgtEl>
                                          <p:spTgt spid="29"/>
                                        </p:tgtEl>
                                      </p:cBhvr>
                                    </p:animEffect>
                                  </p:childTnLst>
                                </p:cTn>
                              </p:par>
                            </p:childTnLst>
                          </p:cTn>
                        </p:par>
                        <p:par>
                          <p:cTn id="32" fill="hold" nodeType="afterGroup">
                            <p:stCondLst>
                              <p:cond delay="2250"/>
                            </p:stCondLst>
                            <p:childTnLst>
                              <p:par>
                                <p:cTn id="33" presetID="53" presetClass="entr" presetSubtype="16"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250" fill="hold"/>
                                        <p:tgtEl>
                                          <p:spTgt spid="34"/>
                                        </p:tgtEl>
                                        <p:attrNameLst>
                                          <p:attrName>ppt_w</p:attrName>
                                        </p:attrNameLst>
                                      </p:cBhvr>
                                      <p:tavLst>
                                        <p:tav tm="0">
                                          <p:val>
                                            <p:fltVal val="0"/>
                                          </p:val>
                                        </p:tav>
                                        <p:tav tm="100000">
                                          <p:val>
                                            <p:strVal val="#ppt_w"/>
                                          </p:val>
                                        </p:tav>
                                      </p:tavLst>
                                    </p:anim>
                                    <p:anim calcmode="lin" valueType="num">
                                      <p:cBhvr>
                                        <p:cTn id="36" dur="250" fill="hold"/>
                                        <p:tgtEl>
                                          <p:spTgt spid="34"/>
                                        </p:tgtEl>
                                        <p:attrNameLst>
                                          <p:attrName>ppt_h</p:attrName>
                                        </p:attrNameLst>
                                      </p:cBhvr>
                                      <p:tavLst>
                                        <p:tav tm="0">
                                          <p:val>
                                            <p:fltVal val="0"/>
                                          </p:val>
                                        </p:tav>
                                        <p:tav tm="100000">
                                          <p:val>
                                            <p:strVal val="#ppt_h"/>
                                          </p:val>
                                        </p:tav>
                                      </p:tavLst>
                                    </p:anim>
                                    <p:animEffect transition="in" filter="fade">
                                      <p:cBhvr>
                                        <p:cTn id="37" dur="250"/>
                                        <p:tgtEl>
                                          <p:spTgt spid="34"/>
                                        </p:tgtEl>
                                      </p:cBhvr>
                                    </p:animEffect>
                                  </p:childTnLst>
                                </p:cTn>
                              </p:par>
                            </p:childTnLst>
                          </p:cTn>
                        </p:par>
                        <p:par>
                          <p:cTn id="38" fill="hold" nodeType="afterGroup">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up)">
                                      <p:cBhvr>
                                        <p:cTn id="41" dur="500"/>
                                        <p:tgtEl>
                                          <p:spTgt spid="38"/>
                                        </p:tgtEl>
                                      </p:cBhvr>
                                    </p:animEffect>
                                  </p:childTnLst>
                                </p:cTn>
                              </p:par>
                            </p:childTnLst>
                          </p:cTn>
                        </p:par>
                        <p:par>
                          <p:cTn id="42" fill="hold" nodeType="afterGroup">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250"/>
                                        <p:tgtEl>
                                          <p:spTgt spid="32"/>
                                        </p:tgtEl>
                                      </p:cBhvr>
                                    </p:animEffect>
                                  </p:childTnLst>
                                </p:cTn>
                              </p:par>
                            </p:childTnLst>
                          </p:cTn>
                        </p:par>
                        <p:par>
                          <p:cTn id="51" fill="hold" nodeType="afterGroup">
                            <p:stCondLst>
                              <p:cond delay="3750"/>
                            </p:stCondLst>
                            <p:childTnLst>
                              <p:par>
                                <p:cTn id="52" presetID="53" presetClass="entr" presetSubtype="16"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250" fill="hold"/>
                                        <p:tgtEl>
                                          <p:spTgt spid="35"/>
                                        </p:tgtEl>
                                        <p:attrNameLst>
                                          <p:attrName>ppt_w</p:attrName>
                                        </p:attrNameLst>
                                      </p:cBhvr>
                                      <p:tavLst>
                                        <p:tav tm="0">
                                          <p:val>
                                            <p:fltVal val="0"/>
                                          </p:val>
                                        </p:tav>
                                        <p:tav tm="100000">
                                          <p:val>
                                            <p:strVal val="#ppt_w"/>
                                          </p:val>
                                        </p:tav>
                                      </p:tavLst>
                                    </p:anim>
                                    <p:anim calcmode="lin" valueType="num">
                                      <p:cBhvr>
                                        <p:cTn id="55" dur="250" fill="hold"/>
                                        <p:tgtEl>
                                          <p:spTgt spid="35"/>
                                        </p:tgtEl>
                                        <p:attrNameLst>
                                          <p:attrName>ppt_h</p:attrName>
                                        </p:attrNameLst>
                                      </p:cBhvr>
                                      <p:tavLst>
                                        <p:tav tm="0">
                                          <p:val>
                                            <p:fltVal val="0"/>
                                          </p:val>
                                        </p:tav>
                                        <p:tav tm="100000">
                                          <p:val>
                                            <p:strVal val="#ppt_h"/>
                                          </p:val>
                                        </p:tav>
                                      </p:tavLst>
                                    </p:anim>
                                    <p:animEffect transition="in" filter="fade">
                                      <p:cBhvr>
                                        <p:cTn id="56" dur="250"/>
                                        <p:tgtEl>
                                          <p:spTgt spid="35"/>
                                        </p:tgtEl>
                                      </p:cBhvr>
                                    </p:animEffect>
                                  </p:childTnLst>
                                </p:cTn>
                              </p:par>
                            </p:childTnLst>
                          </p:cTn>
                        </p:par>
                        <p:par>
                          <p:cTn id="57" fill="hold" nodeType="afterGroup">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par>
                          <p:cTn id="61" fill="hold" nodeType="afterGroup">
                            <p:stCondLst>
                              <p:cond delay="4500"/>
                            </p:stCondLst>
                            <p:childTnLst>
                              <p:par>
                                <p:cTn id="62" presetID="2" presetClass="entr" presetSubtype="4"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5000"/>
                            </p:stCondLst>
                            <p:childTnLst>
                              <p:par>
                                <p:cTn id="67" presetID="16" presetClass="entr" presetSubtype="21"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arn(inVertical)">
                                      <p:cBhvr>
                                        <p:cTn id="69" dur="250"/>
                                        <p:tgtEl>
                                          <p:spTgt spid="33"/>
                                        </p:tgtEl>
                                      </p:cBhvr>
                                    </p:animEffect>
                                  </p:childTnLst>
                                </p:cTn>
                              </p:par>
                            </p:childTnLst>
                          </p:cTn>
                        </p:par>
                        <p:par>
                          <p:cTn id="70" fill="hold" nodeType="afterGroup">
                            <p:stCondLst>
                              <p:cond delay="5250"/>
                            </p:stCondLst>
                            <p:childTnLst>
                              <p:par>
                                <p:cTn id="71" presetID="53" presetClass="entr" presetSubtype="1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250" fill="hold"/>
                                        <p:tgtEl>
                                          <p:spTgt spid="36"/>
                                        </p:tgtEl>
                                        <p:attrNameLst>
                                          <p:attrName>ppt_w</p:attrName>
                                        </p:attrNameLst>
                                      </p:cBhvr>
                                      <p:tavLst>
                                        <p:tav tm="0">
                                          <p:val>
                                            <p:fltVal val="0"/>
                                          </p:val>
                                        </p:tav>
                                        <p:tav tm="100000">
                                          <p:val>
                                            <p:strVal val="#ppt_w"/>
                                          </p:val>
                                        </p:tav>
                                      </p:tavLst>
                                    </p:anim>
                                    <p:anim calcmode="lin" valueType="num">
                                      <p:cBhvr>
                                        <p:cTn id="74" dur="250" fill="hold"/>
                                        <p:tgtEl>
                                          <p:spTgt spid="36"/>
                                        </p:tgtEl>
                                        <p:attrNameLst>
                                          <p:attrName>ppt_h</p:attrName>
                                        </p:attrNameLst>
                                      </p:cBhvr>
                                      <p:tavLst>
                                        <p:tav tm="0">
                                          <p:val>
                                            <p:fltVal val="0"/>
                                          </p:val>
                                        </p:tav>
                                        <p:tav tm="100000">
                                          <p:val>
                                            <p:strVal val="#ppt_h"/>
                                          </p:val>
                                        </p:tav>
                                      </p:tavLst>
                                    </p:anim>
                                    <p:animEffect transition="in" filter="fade">
                                      <p:cBhvr>
                                        <p:cTn id="75" dur="250"/>
                                        <p:tgtEl>
                                          <p:spTgt spid="36"/>
                                        </p:tgtEl>
                                      </p:cBhvr>
                                    </p:animEffect>
                                  </p:childTnLst>
                                </p:cTn>
                              </p:par>
                            </p:childTnLst>
                          </p:cTn>
                        </p:par>
                        <p:par>
                          <p:cTn id="76" fill="hold" nodeType="afterGroup">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812974" y="442234"/>
            <a:ext cx="2339102"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对部门的影响</a:t>
            </a:r>
            <a:endParaRPr lang="zh-CN" altLang="en-US"/>
          </a:p>
        </p:txBody>
      </p:sp>
      <p:grpSp>
        <p:nvGrpSpPr>
          <p:cNvPr id="17" name="组合 16"/>
          <p:cNvGrpSpPr/>
          <p:nvPr/>
        </p:nvGrpSpPr>
        <p:grpSpPr>
          <a:xfrm>
            <a:off x="1514159" y="1473201"/>
            <a:ext cx="2552700" cy="4980016"/>
            <a:chOff x="4967967" y="2177727"/>
            <a:chExt cx="2552700" cy="4161189"/>
          </a:xfrm>
        </p:grpSpPr>
        <p:sp>
          <p:nvSpPr>
            <p:cNvPr id="18" name="Rectangle 193"/>
            <p:cNvSpPr>
              <a:spLocks noChangeArrowheads="1"/>
            </p:cNvSpPr>
            <p:nvPr/>
          </p:nvSpPr>
          <p:spPr bwMode="auto">
            <a:xfrm>
              <a:off x="6095126" y="3345849"/>
              <a:ext cx="297131" cy="1224000"/>
            </a:xfrm>
            <a:prstGeom prst="rect">
              <a:avLst/>
            </a:prstGeom>
            <a:solidFill>
              <a:schemeClr val="tx1">
                <a:lumMod val="50000"/>
                <a:lumOff val="50000"/>
              </a:schemeClr>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 name="椭圆 18"/>
            <p:cNvSpPr/>
            <p:nvPr/>
          </p:nvSpPr>
          <p:spPr>
            <a:xfrm>
              <a:off x="4967967" y="5900766"/>
              <a:ext cx="2552700" cy="438150"/>
            </a:xfrm>
            <a:prstGeom prst="ellipse">
              <a:avLst/>
            </a:prstGeom>
            <a:gradFill flip="none" rotWithShape="1">
              <a:gsLst>
                <a:gs pos="0">
                  <a:schemeClr val="tx1">
                    <a:alpha val="50000"/>
                  </a:schemeClr>
                </a:gs>
                <a:gs pos="100000">
                  <a:schemeClr val="tx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20" name="Rectangle 192"/>
            <p:cNvSpPr>
              <a:spLocks noChangeArrowheads="1"/>
            </p:cNvSpPr>
            <p:nvPr/>
          </p:nvSpPr>
          <p:spPr bwMode="auto">
            <a:xfrm>
              <a:off x="6095127" y="2177727"/>
              <a:ext cx="297131" cy="1224000"/>
            </a:xfrm>
            <a:prstGeom prst="rect">
              <a:avLst/>
            </a:prstGeom>
            <a:solidFill>
              <a:schemeClr val="tx1">
                <a:lumMod val="50000"/>
                <a:lumOff val="50000"/>
              </a:schemeClr>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 name="Rectangle 194"/>
            <p:cNvSpPr>
              <a:spLocks noChangeArrowheads="1"/>
            </p:cNvSpPr>
            <p:nvPr/>
          </p:nvSpPr>
          <p:spPr bwMode="auto">
            <a:xfrm>
              <a:off x="6095127" y="4437178"/>
              <a:ext cx="297131" cy="1682312"/>
            </a:xfrm>
            <a:prstGeom prst="rect">
              <a:avLst/>
            </a:prstGeom>
            <a:solidFill>
              <a:schemeClr val="tx1">
                <a:lumMod val="50000"/>
                <a:lumOff val="50000"/>
              </a:schemeClr>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22" name="组合 21"/>
          <p:cNvGrpSpPr/>
          <p:nvPr/>
        </p:nvGrpSpPr>
        <p:grpSpPr>
          <a:xfrm>
            <a:off x="1804440" y="3299947"/>
            <a:ext cx="2867594" cy="594870"/>
            <a:chOff x="4811094" y="3345849"/>
            <a:chExt cx="3162327" cy="706733"/>
          </a:xfrm>
          <a:solidFill>
            <a:schemeClr val="accent5"/>
          </a:solidFill>
        </p:grpSpPr>
        <p:sp>
          <p:nvSpPr>
            <p:cNvPr id="23" name="Freeform 190"/>
            <p:cNvSpPr/>
            <p:nvPr/>
          </p:nvSpPr>
          <p:spPr bwMode="auto">
            <a:xfrm>
              <a:off x="4811094" y="3345849"/>
              <a:ext cx="3162327" cy="706733"/>
            </a:xfrm>
            <a:custGeom>
              <a:gdLst>
                <a:gd name="T0" fmla="*/ 298 w 298"/>
                <a:gd name="T1" fmla="*/ 36 h 71"/>
                <a:gd name="T2" fmla="*/ 256 w 298"/>
                <a:gd name="T3" fmla="*/ 71 h 71"/>
                <a:gd name="T4" fmla="*/ 0 w 298"/>
                <a:gd name="T5" fmla="*/ 71 h 71"/>
                <a:gd name="T6" fmla="*/ 0 w 298"/>
                <a:gd name="T7" fmla="*/ 0 h 71"/>
                <a:gd name="T8" fmla="*/ 256 w 298"/>
                <a:gd name="T9" fmla="*/ 0 h 71"/>
                <a:gd name="T10" fmla="*/ 298 w 298"/>
                <a:gd name="T11" fmla="*/ 36 h 71"/>
              </a:gdLst>
              <a:cxnLst>
                <a:cxn ang="0">
                  <a:pos x="T0" y="T1"/>
                </a:cxn>
                <a:cxn ang="0">
                  <a:pos x="T2" y="T3"/>
                </a:cxn>
                <a:cxn ang="0">
                  <a:pos x="T4" y="T5"/>
                </a:cxn>
                <a:cxn ang="0">
                  <a:pos x="T6" y="T7"/>
                </a:cxn>
                <a:cxn ang="0">
                  <a:pos x="T8" y="T9"/>
                </a:cxn>
                <a:cxn ang="0">
                  <a:pos x="T10" y="T11"/>
                </a:cxn>
              </a:cxnLst>
              <a:rect l="0" t="0" r="r" b="b"/>
              <a:pathLst>
                <a:path w="298" h="71">
                  <a:moveTo>
                    <a:pt x="298" y="36"/>
                  </a:moveTo>
                  <a:lnTo>
                    <a:pt x="256" y="71"/>
                  </a:lnTo>
                  <a:lnTo>
                    <a:pt x="0" y="71"/>
                  </a:lnTo>
                  <a:lnTo>
                    <a:pt x="0" y="0"/>
                  </a:lnTo>
                  <a:lnTo>
                    <a:pt x="256" y="0"/>
                  </a:lnTo>
                  <a:lnTo>
                    <a:pt x="298" y="36"/>
                  </a:lnTo>
                  <a:close/>
                </a:path>
              </a:pathLst>
            </a:custGeom>
            <a:solidFill>
              <a:srgbClr val="1E212C"/>
            </a:solid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a:spLocks noChangeArrowheads="1"/>
            </p:cNvSpPr>
            <p:nvPr/>
          </p:nvSpPr>
          <p:spPr bwMode="auto">
            <a:xfrm flipH="1">
              <a:off x="5007483" y="3586383"/>
              <a:ext cx="2408107" cy="21805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添加相关的标题</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flipH="1">
            <a:off x="1804440" y="4672002"/>
            <a:ext cx="2867594" cy="594870"/>
            <a:chOff x="4513963" y="4407490"/>
            <a:chExt cx="3162327" cy="706733"/>
          </a:xfrm>
          <a:solidFill>
            <a:schemeClr val="accent5"/>
          </a:solidFill>
        </p:grpSpPr>
        <p:sp>
          <p:nvSpPr>
            <p:cNvPr id="26" name="Freeform 191"/>
            <p:cNvSpPr/>
            <p:nvPr/>
          </p:nvSpPr>
          <p:spPr bwMode="auto">
            <a:xfrm>
              <a:off x="4513963" y="4407490"/>
              <a:ext cx="3162327" cy="706733"/>
            </a:xfrm>
            <a:custGeom>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solidFill>
              <a:srgbClr val="1E212C"/>
            </a:solidFill>
            <a:ln w="12700">
              <a:solidFill>
                <a:srgbClr val="1E212C"/>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a:spLocks noChangeArrowheads="1"/>
            </p:cNvSpPr>
            <p:nvPr/>
          </p:nvSpPr>
          <p:spPr bwMode="auto">
            <a:xfrm flipH="1">
              <a:off x="5019834" y="4528636"/>
              <a:ext cx="2432370" cy="475641"/>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添加相关的标题</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8" name="组合 27"/>
          <p:cNvGrpSpPr/>
          <p:nvPr/>
        </p:nvGrpSpPr>
        <p:grpSpPr>
          <a:xfrm flipH="1">
            <a:off x="1804440" y="1927893"/>
            <a:ext cx="2867594" cy="594870"/>
            <a:chOff x="4513963" y="2355144"/>
            <a:chExt cx="3162327" cy="706733"/>
          </a:xfrm>
          <a:solidFill>
            <a:schemeClr val="accent5"/>
          </a:solidFill>
        </p:grpSpPr>
        <p:sp>
          <p:nvSpPr>
            <p:cNvPr id="29" name="Freeform 191"/>
            <p:cNvSpPr/>
            <p:nvPr/>
          </p:nvSpPr>
          <p:spPr bwMode="auto">
            <a:xfrm>
              <a:off x="4513963" y="2355144"/>
              <a:ext cx="3162327" cy="706733"/>
            </a:xfrm>
            <a:custGeom>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solidFill>
              <a:srgbClr val="1E212C"/>
            </a:solid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a:spLocks noChangeArrowheads="1"/>
            </p:cNvSpPr>
            <p:nvPr/>
          </p:nvSpPr>
          <p:spPr bwMode="auto">
            <a:xfrm flipH="1">
              <a:off x="5115077" y="2355144"/>
              <a:ext cx="2419534" cy="636066"/>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添加相关的标题</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1" name="矩形 30"/>
          <p:cNvSpPr/>
          <p:nvPr/>
        </p:nvSpPr>
        <p:spPr>
          <a:xfrm>
            <a:off x="4785736" y="1685314"/>
            <a:ext cx="6256153" cy="1497654"/>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添加文本标题</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保留图片的格式和动画效果不变，请不要直接删除图片，只将图片替换就可以。保留图片的格式和动画效果不变，请不要直接删除图片，只将图片替换就可以。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2" name="矩形 31"/>
          <p:cNvSpPr/>
          <p:nvPr/>
        </p:nvSpPr>
        <p:spPr>
          <a:xfrm>
            <a:off x="4785736" y="4464708"/>
            <a:ext cx="6256153" cy="1497654"/>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添加文本标题</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保留图片的格式和动画效果不变，请不要直接删除图片，只将图片替换就可以。保留图片的格式和动画效果不变，请不要直接删除图片，只将图片替换就可以。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3" name="矩形 32"/>
          <p:cNvSpPr/>
          <p:nvPr/>
        </p:nvSpPr>
        <p:spPr>
          <a:xfrm>
            <a:off x="4785736" y="3075011"/>
            <a:ext cx="6250564" cy="1497654"/>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添加文本标题</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保留图片的格式和动画效果不变，请不要直接删除图片，只将图片替换就可以。保留图片的格式和动画效果不变，请不要直接删除图片，只将图片替换就可以。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0-#ppt_w/2"/>
                                          </p:val>
                                        </p:tav>
                                        <p:tav tm="100000">
                                          <p:val>
                                            <p:strVal val="#ppt_x"/>
                                          </p:val>
                                        </p:tav>
                                      </p:tavLst>
                                    </p:anim>
                                    <p:anim calcmode="lin" valueType="num">
                                      <p:cBhvr additive="base">
                                        <p:cTn id="12" dur="750" fill="hold"/>
                                        <p:tgtEl>
                                          <p:spTgt spid="28"/>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300"/>
                                        <p:tgtEl>
                                          <p:spTgt spid="31"/>
                                        </p:tgtEl>
                                      </p:cBhvr>
                                    </p:animEffect>
                                  </p:childTnLst>
                                </p:cTn>
                              </p:par>
                            </p:childTnLst>
                          </p:cTn>
                        </p:par>
                        <p:par>
                          <p:cTn id="16" fill="hold" nodeType="afterGroup">
                            <p:stCondLst>
                              <p:cond delay="1300"/>
                            </p:stCondLst>
                            <p:childTnLst>
                              <p:par>
                                <p:cTn id="17" presetID="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0-#ppt_w/2"/>
                                          </p:val>
                                        </p:tav>
                                        <p:tav tm="100000">
                                          <p:val>
                                            <p:strVal val="#ppt_x"/>
                                          </p:val>
                                        </p:tav>
                                      </p:tavLst>
                                    </p:anim>
                                    <p:anim calcmode="lin" valueType="num">
                                      <p:cBhvr additive="base">
                                        <p:cTn id="20" dur="750" fill="hold"/>
                                        <p:tgtEl>
                                          <p:spTgt spid="22"/>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70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300"/>
                                        <p:tgtEl>
                                          <p:spTgt spid="33"/>
                                        </p:tgtEl>
                                      </p:cBhvr>
                                    </p:animEffect>
                                  </p:childTnLst>
                                </p:cTn>
                              </p:par>
                            </p:childTnLst>
                          </p:cTn>
                        </p:par>
                        <p:par>
                          <p:cTn id="24" fill="hold" nodeType="afterGroup">
                            <p:stCondLst>
                              <p:cond delay="2300"/>
                            </p:stCondLst>
                            <p:childTnLst>
                              <p:par>
                                <p:cTn id="25" presetID="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0-#ppt_w/2"/>
                                          </p:val>
                                        </p:tav>
                                        <p:tav tm="100000">
                                          <p:val>
                                            <p:strVal val="#ppt_x"/>
                                          </p:val>
                                        </p:tav>
                                      </p:tavLst>
                                    </p:anim>
                                    <p:anim calcmode="lin" valueType="num">
                                      <p:cBhvr additive="base">
                                        <p:cTn id="28" dur="750" fill="hold"/>
                                        <p:tgtEl>
                                          <p:spTgt spid="25"/>
                                        </p:tgtEl>
                                        <p:attrNameLst>
                                          <p:attrName>ppt_y</p:attrName>
                                        </p:attrNameLst>
                                      </p:cBhvr>
                                      <p:tavLst>
                                        <p:tav tm="0">
                                          <p:val>
                                            <p:strVal val="#ppt_y"/>
                                          </p:val>
                                        </p:tav>
                                        <p:tav tm="100000">
                                          <p:val>
                                            <p:strVal val="#ppt_y"/>
                                          </p:val>
                                        </p:tav>
                                      </p:tavLst>
                                    </p:anim>
                                  </p:childTnLst>
                                </p:cTn>
                              </p:par>
                              <p:par>
                                <p:cTn id="29" presetID="22" presetClass="entr" presetSubtype="2" fill="hold" grpId="0" nodeType="withEffect">
                                  <p:stCondLst>
                                    <p:cond delay="90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菱形 11"/>
          <p:cNvSpPr/>
          <p:nvPr/>
        </p:nvSpPr>
        <p:spPr>
          <a:xfrm>
            <a:off x="-3286177" y="-1832262"/>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07381" y="1618900"/>
            <a:ext cx="5759301" cy="1579600"/>
          </a:xfrm>
          <a:prstGeom prst="rect">
            <a:avLst/>
          </a:prstGeom>
        </p:spPr>
        <p:txBody>
          <a:bodyPr wrap="square">
            <a:spAutoFit/>
          </a:bodyPr>
          <a:lstStyle/>
          <a:p>
            <a:pPr lvl="0" algn="ctr">
              <a:lnSpc>
                <a:spcPct val="150000"/>
              </a:lnSpc>
              <a:defRPr/>
            </a:pPr>
            <a:r>
              <a:rPr lang="zh-CN" altLang="en-US" sz="7200" b="1">
                <a:solidFill>
                  <a:srgbClr val="1E212C"/>
                </a:solidFill>
                <a:latin typeface="微软雅黑" panose="020b0503020204020204" pitchFamily="34" charset="-122"/>
                <a:ea typeface="微软雅黑" panose="020b0503020204020204" pitchFamily="34" charset="-122"/>
              </a:rPr>
              <a:t>履职能力</a:t>
            </a:r>
            <a:endParaRPr lang="zh-CN" altLang="en-US" sz="4000">
              <a:solidFill>
                <a:srgbClr val="1E212C"/>
              </a:solidFill>
            </a:endParaRPr>
          </a:p>
        </p:txBody>
      </p:sp>
      <p:sp>
        <p:nvSpPr>
          <p:cNvPr id="5" name="矩形 4"/>
          <p:cNvSpPr/>
          <p:nvPr/>
        </p:nvSpPr>
        <p:spPr>
          <a:xfrm>
            <a:off x="292604" y="1064613"/>
            <a:ext cx="3141722" cy="1614801"/>
          </a:xfrm>
          <a:prstGeom prst="rect">
            <a:avLst/>
          </a:prstGeom>
        </p:spPr>
        <p:txBody>
          <a:bodyPr wrap="square" anchor="ctr">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No.03</a:t>
            </a:r>
            <a:endPar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endParaRPr>
          </a:p>
          <a:p>
            <a:pPr marL="0" marR="0" lvl="0" indent="0" algn="ctr" defTabSz="914400" rtl="0" eaLnBrk="1" fontAlgn="auto" latinLnBrk="0" hangingPunct="1">
              <a:lnSpc>
                <a:spcPct val="130000"/>
              </a:lnSpc>
              <a:spcBef>
                <a:spcPct val="0"/>
              </a:spcBef>
              <a:spcAft>
                <a:spcPct val="0"/>
              </a:spcAft>
              <a:buClrTx/>
              <a:buSzTx/>
              <a:buFontTx/>
              <a:buNone/>
              <a:defRPr/>
            </a:pPr>
            <a:r>
              <a:rPr kumimoji="0" lang="zh-CN" altLang="en-US"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第三部分</a:t>
            </a:r>
            <a:endParaRPr kumimoji="0" lang="zh-CN" altLang="en-US" sz="3200" b="0" i="0" u="none" strike="noStrike" kern="1200" cap="none" spc="0" normalizeH="0" baseline="0" noProof="0">
              <a:ln>
                <a:noFill/>
              </a:ln>
              <a:solidFill>
                <a:prstClr val="white"/>
              </a:solidFill>
              <a:effectLst/>
              <a:uLnTx/>
              <a:uFillTx/>
              <a:latin typeface="造字工房佳黑（非商用）常规体" pitchFamily="2" charset="-122"/>
              <a:ea typeface="造字工房佳黑（非商用）常规体" pitchFamily="2" charset="-122"/>
            </a:endParaRPr>
          </a:p>
        </p:txBody>
      </p:sp>
      <p:sp>
        <p:nvSpPr>
          <p:cNvPr id="13" name="菱形 12"/>
          <p:cNvSpPr/>
          <p:nvPr/>
        </p:nvSpPr>
        <p:spPr>
          <a:xfrm rot="2606754">
            <a:off x="7836685" y="3898161"/>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4681320" y="3416931"/>
            <a:ext cx="1553697"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
        <p:nvSpPr>
          <p:cNvPr id="14" name="文本框 9"/>
          <p:cNvSpPr txBox="1"/>
          <p:nvPr/>
        </p:nvSpPr>
        <p:spPr>
          <a:xfrm>
            <a:off x="8341117" y="3416931"/>
            <a:ext cx="2054166"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4681321" y="3982072"/>
            <a:ext cx="2529676"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输入标题</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文本框 9"/>
          <p:cNvSpPr txBox="1"/>
          <p:nvPr/>
        </p:nvSpPr>
        <p:spPr>
          <a:xfrm>
            <a:off x="8341116" y="3982072"/>
            <a:ext cx="1553697"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4" presetClass="emph" presetSubtype="0" fill="hold" grpId="1" nodeType="withEffect">
                                  <p:stCondLst>
                                    <p:cond delay="0"/>
                                  </p:stCondLst>
                                  <p:iterate type="lt">
                                    <p:tmPct val="10000"/>
                                  </p:iterate>
                                  <p:childTnLst>
                                    <p:animMotion origin="layout" path="M 0 0 L 0 -0.07213" pathEditMode="relative" ptsTypes="">
                                      <p:cBhvr>
                                        <p:cTn id="19" dur="250" accel="50000" decel="50000" autoRev="1" fill="hold">
                                          <p:stCondLst>
                                            <p:cond delay="0"/>
                                          </p:stCondLst>
                                        </p:cTn>
                                        <p:tgtEl>
                                          <p:spTgt spid="5"/>
                                        </p:tgtEl>
                                        <p:attrNameLst>
                                          <p:attrName>ppt_x</p:attrName>
                                          <p:attrName>ppt_y</p:attrName>
                                        </p:attrNameLst>
                                      </p:cBhvr>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par>
                          <p:cTn id="24" fill="hold" nodeType="afterGroup">
                            <p:stCondLst>
                              <p:cond delay="1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par>
                          <p:cTn id="31" fill="hold" nodeType="afterGroup">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20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60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p:bldP spid="5" grpId="1"/>
      <p:bldP spid="13" grpId="0" animBg="1"/>
      <p:bldP spid="11" grpId="0"/>
      <p:bldP spid="14" grpId="0"/>
      <p:bldP spid="15" grpId="0"/>
      <p:bldP spid="1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719085" y="413662"/>
            <a:ext cx="2339102"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对岗位的认知</a:t>
            </a:r>
            <a:endParaRPr lang="zh-CN" altLang="en-US"/>
          </a:p>
        </p:txBody>
      </p:sp>
      <p:sp>
        <p:nvSpPr>
          <p:cNvPr id="27" name="Oval 12"/>
          <p:cNvSpPr>
            <a:spLocks noChangeArrowheads="1"/>
          </p:cNvSpPr>
          <p:nvPr/>
        </p:nvSpPr>
        <p:spPr bwMode="auto">
          <a:xfrm>
            <a:off x="6805076" y="1616928"/>
            <a:ext cx="198937" cy="199711"/>
          </a:xfrm>
          <a:prstGeom prst="rect">
            <a:avLst/>
          </a:prstGeom>
          <a:solidFill>
            <a:srgbClr val="1E212C"/>
          </a:solidFill>
          <a:ln w="12700"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28" name="Oval 13"/>
          <p:cNvSpPr>
            <a:spLocks noChangeArrowheads="1"/>
          </p:cNvSpPr>
          <p:nvPr/>
        </p:nvSpPr>
        <p:spPr bwMode="auto">
          <a:xfrm>
            <a:off x="5854477" y="2568380"/>
            <a:ext cx="199711" cy="198937"/>
          </a:xfrm>
          <a:prstGeom prst="rect">
            <a:avLst/>
          </a:prstGeom>
          <a:solidFill>
            <a:srgbClr val="1E212C"/>
          </a:solidFill>
          <a:ln w="12700"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29" name="Oval 14"/>
          <p:cNvSpPr>
            <a:spLocks noChangeArrowheads="1"/>
          </p:cNvSpPr>
          <p:nvPr/>
        </p:nvSpPr>
        <p:spPr bwMode="auto">
          <a:xfrm>
            <a:off x="6859851" y="3823916"/>
            <a:ext cx="198937" cy="198937"/>
          </a:xfrm>
          <a:prstGeom prst="rect">
            <a:avLst/>
          </a:prstGeom>
          <a:solidFill>
            <a:srgbClr val="1E212C"/>
          </a:solidFill>
          <a:ln w="12700"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30" name="Oval 15"/>
          <p:cNvSpPr>
            <a:spLocks noChangeArrowheads="1"/>
          </p:cNvSpPr>
          <p:nvPr/>
        </p:nvSpPr>
        <p:spPr bwMode="auto">
          <a:xfrm>
            <a:off x="5898298" y="4905065"/>
            <a:ext cx="199711" cy="198937"/>
          </a:xfrm>
          <a:prstGeom prst="rect">
            <a:avLst/>
          </a:prstGeom>
          <a:solidFill>
            <a:srgbClr val="1E212C"/>
          </a:solidFill>
          <a:ln w="12700"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31" name="Line 16"/>
          <p:cNvSpPr>
            <a:spLocks noChangeShapeType="1"/>
          </p:cNvSpPr>
          <p:nvPr/>
        </p:nvSpPr>
        <p:spPr bwMode="auto">
          <a:xfrm flipH="1" flipV="1">
            <a:off x="5623474" y="1701505"/>
            <a:ext cx="1115399" cy="0"/>
          </a:xfrm>
          <a:prstGeom prst="line">
            <a:avLst/>
          </a:prstGeom>
          <a:noFill/>
          <a:ln w="12700" cap="flat">
            <a:solidFill>
              <a:schemeClr val="tx1"/>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32" name="Line 17"/>
          <p:cNvSpPr>
            <a:spLocks noChangeShapeType="1"/>
          </p:cNvSpPr>
          <p:nvPr/>
        </p:nvSpPr>
        <p:spPr bwMode="auto">
          <a:xfrm flipH="1" flipV="1">
            <a:off x="6124280" y="2667851"/>
            <a:ext cx="1178485" cy="0"/>
          </a:xfrm>
          <a:prstGeom prst="line">
            <a:avLst/>
          </a:prstGeom>
          <a:noFill/>
          <a:ln w="12700" cap="flat">
            <a:solidFill>
              <a:schemeClr val="tx1"/>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33" name="Line 18"/>
          <p:cNvSpPr>
            <a:spLocks noChangeShapeType="1"/>
          </p:cNvSpPr>
          <p:nvPr/>
        </p:nvSpPr>
        <p:spPr bwMode="auto">
          <a:xfrm flipH="1" flipV="1">
            <a:off x="5289258" y="3923385"/>
            <a:ext cx="1526027" cy="0"/>
          </a:xfrm>
          <a:prstGeom prst="line">
            <a:avLst/>
          </a:prstGeom>
          <a:noFill/>
          <a:ln w="12700" cap="flat">
            <a:solidFill>
              <a:schemeClr val="tx1"/>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34" name="Line 19"/>
          <p:cNvSpPr>
            <a:spLocks noChangeShapeType="1"/>
          </p:cNvSpPr>
          <p:nvPr/>
        </p:nvSpPr>
        <p:spPr bwMode="auto">
          <a:xfrm flipH="1" flipV="1">
            <a:off x="6167213" y="5004536"/>
            <a:ext cx="1177824" cy="0"/>
          </a:xfrm>
          <a:prstGeom prst="line">
            <a:avLst/>
          </a:prstGeom>
          <a:noFill/>
          <a:ln w="12700" cap="flat">
            <a:solidFill>
              <a:schemeClr val="tx1"/>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outerShdw blurRad="38100" dist="38100" dir="2700000" algn="tl">
                  <a:srgbClr val="000000">
                    <a:alpha val="43137"/>
                  </a:srgbClr>
                </a:outerShdw>
              </a:effectLst>
              <a:uLnTx/>
              <a:uFillTx/>
              <a:latin typeface="Bebas" pitchFamily="2" charset="0"/>
              <a:ea typeface="微软雅黑" panose="020b0503020204020204" pitchFamily="34" charset="-122"/>
              <a:cs typeface="+mn-cs"/>
              <a:sym typeface="Bebas" pitchFamily="2" charset="0"/>
            </a:endParaRPr>
          </a:p>
        </p:txBody>
      </p:sp>
      <p:sp>
        <p:nvSpPr>
          <p:cNvPr id="35" name="TextBox 45"/>
          <p:cNvSpPr txBox="1"/>
          <p:nvPr/>
        </p:nvSpPr>
        <p:spPr>
          <a:xfrm>
            <a:off x="1939240" y="2233842"/>
            <a:ext cx="2115994" cy="1200329"/>
          </a:xfrm>
          <a:prstGeom prst="rect">
            <a:avLst/>
          </a:prstGeom>
          <a:noFill/>
        </p:spPr>
        <p:txBody>
          <a:bodyPr wrap="square" rtlCol="0">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rPr>
              <a:t>您的内容打在这里，或者通过复制您的文本后，在此框中选择粘贴，并选择只保留文字。您的内容打在这里。</a:t>
            </a:r>
            <a:endPar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endParaRPr>
          </a:p>
        </p:txBody>
      </p:sp>
      <p:sp>
        <p:nvSpPr>
          <p:cNvPr id="36" name="TextBox 46"/>
          <p:cNvSpPr txBox="1"/>
          <p:nvPr/>
        </p:nvSpPr>
        <p:spPr>
          <a:xfrm>
            <a:off x="2084428" y="1821218"/>
            <a:ext cx="2040820" cy="371255"/>
          </a:xfrm>
          <a:prstGeom prst="rect">
            <a:avLst/>
          </a:prstGeom>
          <a:noFill/>
        </p:spPr>
        <p:txBody>
          <a:bodyPr wrap="square" tIns="0" bIns="0" rtlCol="0" anchor="t">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rPr>
              <a:t>填写段落标题</a:t>
            </a:r>
            <a:endPar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endParaRPr>
          </a:p>
        </p:txBody>
      </p:sp>
      <p:sp>
        <p:nvSpPr>
          <p:cNvPr id="37" name="TextBox 47"/>
          <p:cNvSpPr txBox="1"/>
          <p:nvPr/>
        </p:nvSpPr>
        <p:spPr>
          <a:xfrm>
            <a:off x="8792125" y="1460828"/>
            <a:ext cx="2166161" cy="1167371"/>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rPr>
              <a:t>您的内容打在这里，或者通过复制您的文本后，在此框中选择粘贴，并选择只保留文字。您的内容打在这里。</a:t>
            </a:r>
            <a:endPar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endParaRPr>
          </a:p>
        </p:txBody>
      </p:sp>
      <p:sp>
        <p:nvSpPr>
          <p:cNvPr id="38" name="TextBox 48"/>
          <p:cNvSpPr txBox="1"/>
          <p:nvPr/>
        </p:nvSpPr>
        <p:spPr>
          <a:xfrm>
            <a:off x="8810897" y="1029016"/>
            <a:ext cx="2040820" cy="371255"/>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rPr>
              <a:t>填写段落标题</a:t>
            </a:r>
            <a:endPar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endParaRPr>
          </a:p>
        </p:txBody>
      </p:sp>
      <p:sp>
        <p:nvSpPr>
          <p:cNvPr id="39" name="TextBox 50"/>
          <p:cNvSpPr txBox="1"/>
          <p:nvPr/>
        </p:nvSpPr>
        <p:spPr>
          <a:xfrm>
            <a:off x="1715675" y="4489567"/>
            <a:ext cx="2040820" cy="371255"/>
          </a:xfrm>
          <a:prstGeom prst="rect">
            <a:avLst/>
          </a:prstGeom>
          <a:noFill/>
        </p:spPr>
        <p:txBody>
          <a:bodyPr wrap="square" tIns="0" bIns="0" rtlCol="0" anchor="t">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rPr>
              <a:t>填写段落标题</a:t>
            </a:r>
            <a:endPar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endParaRPr>
          </a:p>
        </p:txBody>
      </p:sp>
      <p:sp>
        <p:nvSpPr>
          <p:cNvPr id="40" name="TextBox 51"/>
          <p:cNvSpPr txBox="1"/>
          <p:nvPr/>
        </p:nvSpPr>
        <p:spPr>
          <a:xfrm>
            <a:off x="8778289" y="3939699"/>
            <a:ext cx="2166161" cy="1167371"/>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rPr>
              <a:t>您的内容打在这里，或者通过复制您的文本后，在此框中选择粘贴，并选择只保留文字。您的内容打在这里。</a:t>
            </a:r>
            <a:endPar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endParaRPr>
          </a:p>
        </p:txBody>
      </p:sp>
      <p:sp>
        <p:nvSpPr>
          <p:cNvPr id="41" name="TextBox 52"/>
          <p:cNvSpPr txBox="1"/>
          <p:nvPr/>
        </p:nvSpPr>
        <p:spPr>
          <a:xfrm>
            <a:off x="8797061" y="3507887"/>
            <a:ext cx="2040820" cy="371255"/>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rPr>
              <a:t>填写段落标题</a:t>
            </a:r>
            <a:endParaRPr kumimoji="0" lang="zh-CN" altLang="en-US" sz="1800" b="1" i="0" u="none" strike="noStrike" kern="1200" cap="none" spc="0" normalizeH="0" baseline="0" noProof="0">
              <a:ln>
                <a:noFill/>
              </a:ln>
              <a:solidFill>
                <a:srgbClr val="1E212C"/>
              </a:solidFill>
              <a:effectLst/>
              <a:uLnTx/>
              <a:uFillTx/>
              <a:latin typeface="Bebas" pitchFamily="2" charset="0"/>
              <a:ea typeface="微软雅黑" panose="020b0503020204020204" pitchFamily="34" charset="-122"/>
              <a:cs typeface="华文黑体" pitchFamily="2" charset="-122"/>
              <a:sym typeface="Bebas" pitchFamily="2" charset="0"/>
            </a:endParaRPr>
          </a:p>
        </p:txBody>
      </p:sp>
      <p:sp>
        <p:nvSpPr>
          <p:cNvPr id="42" name="矩形 41"/>
          <p:cNvSpPr/>
          <p:nvPr/>
        </p:nvSpPr>
        <p:spPr>
          <a:xfrm>
            <a:off x="7101376" y="986424"/>
            <a:ext cx="1440160" cy="1440680"/>
          </a:xfrm>
          <a:prstGeom prst="rect">
            <a:avLst/>
          </a:prstGeom>
          <a:solidFill>
            <a:srgbClr val="1E212C"/>
          </a:solidFill>
          <a:ln w="12700">
            <a:solidFill>
              <a:schemeClr val="bg1">
                <a:lumMod val="8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填写</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标题</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p:txBody>
      </p:sp>
      <p:sp>
        <p:nvSpPr>
          <p:cNvPr id="67" name="矩形 66"/>
          <p:cNvSpPr/>
          <p:nvPr/>
        </p:nvSpPr>
        <p:spPr>
          <a:xfrm>
            <a:off x="4225055" y="1803284"/>
            <a:ext cx="1440160" cy="1440680"/>
          </a:xfrm>
          <a:prstGeom prst="rect">
            <a:avLst/>
          </a:prstGeom>
          <a:solidFill>
            <a:srgbClr val="1E212C"/>
          </a:solidFill>
          <a:ln w="12700">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填写</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标题</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p:txBody>
      </p:sp>
      <p:sp>
        <p:nvSpPr>
          <p:cNvPr id="68" name="矩形 67"/>
          <p:cNvSpPr/>
          <p:nvPr/>
        </p:nvSpPr>
        <p:spPr>
          <a:xfrm>
            <a:off x="7185981" y="3170886"/>
            <a:ext cx="1440160" cy="1440680"/>
          </a:xfrm>
          <a:prstGeom prst="rect">
            <a:avLst/>
          </a:prstGeom>
          <a:solidFill>
            <a:srgbClr val="1E212C"/>
          </a:solidFill>
          <a:ln w="12700">
            <a:solidFill>
              <a:schemeClr val="bg1">
                <a:lumMod val="8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填写</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标题</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p:txBody>
      </p:sp>
      <p:sp>
        <p:nvSpPr>
          <p:cNvPr id="69" name="矩形 68"/>
          <p:cNvSpPr/>
          <p:nvPr/>
        </p:nvSpPr>
        <p:spPr>
          <a:xfrm>
            <a:off x="4118818" y="4166245"/>
            <a:ext cx="1440160" cy="1440680"/>
          </a:xfrm>
          <a:prstGeom prst="rect">
            <a:avLst/>
          </a:prstGeom>
          <a:solidFill>
            <a:srgbClr val="1E212C"/>
          </a:solidFill>
          <a:ln w="12700">
            <a:solidFill>
              <a:schemeClr val="bg1">
                <a:lumMod val="8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填写</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rPr>
              <a:t>标题</a:t>
            </a:r>
            <a:endParaRPr kumimoji="0" lang="zh-CN" alt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Bebas" pitchFamily="2" charset="0"/>
            </a:endParaRPr>
          </a:p>
        </p:txBody>
      </p:sp>
      <p:sp>
        <p:nvSpPr>
          <p:cNvPr id="70" name="TextBox 51"/>
          <p:cNvSpPr txBox="1"/>
          <p:nvPr/>
        </p:nvSpPr>
        <p:spPr>
          <a:xfrm>
            <a:off x="1714597" y="4905065"/>
            <a:ext cx="2115994" cy="1200329"/>
          </a:xfrm>
          <a:prstGeom prst="rect">
            <a:avLst/>
          </a:prstGeom>
          <a:noFill/>
        </p:spPr>
        <p:txBody>
          <a:bodyPr wrap="square" rtlCol="0">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rPr>
              <a:t>您的内容打在这里，或者通过复制您的文本后，在此框中选择粘贴，并选择只保留文字。您的内容打在这里。</a:t>
            </a:r>
            <a:endParaRPr kumimoji="0" lang="zh-CN" altLang="en-US" sz="1200" b="0" i="0" u="none" strike="noStrike" kern="1200" cap="none" spc="0" normalizeH="0" baseline="0" noProof="0">
              <a:ln>
                <a:noFill/>
              </a:ln>
              <a:effectLst/>
              <a:uLnTx/>
              <a:uFillTx/>
              <a:latin typeface="Bebas" pitchFamily="2" charset="0"/>
              <a:ea typeface="微软雅黑" panose="020b0503020204020204" pitchFamily="34" charset="-122"/>
              <a:cs typeface="+mn-cs"/>
              <a:sym typeface="Bebas" pitchFamily="2"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35" presetClass="path" presetSubtype="0" decel="40000" fill="hold" grpId="1" nodeType="withEffect">
                                  <p:stCondLst>
                                    <p:cond delay="500"/>
                                  </p:stCondLst>
                                  <p:childTnLst>
                                    <p:animMotion origin="layout" path="M 0.08924 6.17284E-07 L -0.03055 6.17284E-07" pathEditMode="relative" rAng="0" ptsTypes="AA">
                                      <p:cBhvr>
                                        <p:cTn id="9" dur="1000" fill="hold"/>
                                        <p:tgtEl>
                                          <p:spTgt spid="42"/>
                                        </p:tgtEl>
                                        <p:attrNameLst>
                                          <p:attrName>ppt_x</p:attrName>
                                          <p:attrName>ppt_y</p:attrName>
                                        </p:attrNameLst>
                                      </p:cBhvr>
                                    </p:animMotion>
                                  </p:childTnLst>
                                </p:cTn>
                              </p:par>
                              <p:par>
                                <p:cTn id="10" presetID="35" presetClass="path" presetSubtype="0" accel="40000" decel="40000" fill="hold" grpId="2" nodeType="withEffect">
                                  <p:stCondLst>
                                    <p:cond delay="1500"/>
                                  </p:stCondLst>
                                  <p:childTnLst>
                                    <p:animMotion origin="layout" path="M 5E-06 6.17284E-07 L -0.03072 6.17284E-07" pathEditMode="relative" rAng="0" ptsTypes="AA">
                                      <p:cBhvr>
                                        <p:cTn id="11" dur="1000" spd="-100000" fill="hold"/>
                                        <p:tgtEl>
                                          <p:spTgt spid="42"/>
                                        </p:tgtEl>
                                        <p:attrNameLst>
                                          <p:attrName>ppt_x</p:attrName>
                                          <p:attrName>ppt_y</p:attrName>
                                        </p:attrNameLst>
                                      </p:cBhvr>
                                    </p:animMotion>
                                  </p:childTnLst>
                                </p:cTn>
                              </p:par>
                              <p:par>
                                <p:cTn id="12" presetID="10" presetClass="entr" presetSubtype="0" fill="hold" grpId="0" nodeType="withEffect">
                                  <p:stCondLst>
                                    <p:cond delay="5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wipe(right)">
                                      <p:cBhvr>
                                        <p:cTn id="17" dur="500"/>
                                        <p:tgtEl>
                                          <p:spTgt spid="31"/>
                                        </p:tgtEl>
                                      </p:cBhvr>
                                    </p:animEffect>
                                  </p:childTnLst>
                                </p:cTn>
                              </p:par>
                              <p:par>
                                <p:cTn id="18" presetID="12" presetClass="entr" presetSubtype="2" fill="hold" grpId="0" nodeType="withEffect">
                                  <p:stCondLst>
                                    <p:cond delay="100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p:tgtEl>
                                          <p:spTgt spid="36"/>
                                        </p:tgtEl>
                                        <p:attrNameLst>
                                          <p:attrName>ppt_x</p:attrName>
                                        </p:attrNameLst>
                                      </p:cBhvr>
                                      <p:tavLst>
                                        <p:tav tm="0">
                                          <p:val>
                                            <p:strVal val="#ppt_x+#ppt_w*1.125000"/>
                                          </p:val>
                                        </p:tav>
                                        <p:tav tm="100000">
                                          <p:val>
                                            <p:strVal val="#ppt_x"/>
                                          </p:val>
                                        </p:tav>
                                      </p:tavLst>
                                    </p:anim>
                                    <p:animEffect transition="in" filter="wipe(left)">
                                      <p:cBhvr>
                                        <p:cTn id="21" dur="500"/>
                                        <p:tgtEl>
                                          <p:spTgt spid="36"/>
                                        </p:tgtEl>
                                      </p:cBhvr>
                                    </p:animEffect>
                                  </p:childTnLst>
                                </p:cTn>
                              </p:par>
                              <p:par>
                                <p:cTn id="22" presetID="12" presetClass="entr" presetSubtype="2"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p:tgtEl>
                                          <p:spTgt spid="35"/>
                                        </p:tgtEl>
                                        <p:attrNameLst>
                                          <p:attrName>ppt_x</p:attrName>
                                        </p:attrNameLst>
                                      </p:cBhvr>
                                      <p:tavLst>
                                        <p:tav tm="0">
                                          <p:val>
                                            <p:strVal val="#ppt_x+#ppt_w*1.125000"/>
                                          </p:val>
                                        </p:tav>
                                        <p:tav tm="100000">
                                          <p:val>
                                            <p:strVal val="#ppt_x"/>
                                          </p:val>
                                        </p:tav>
                                      </p:tavLst>
                                    </p:anim>
                                    <p:animEffect transition="in" filter="wipe(left)">
                                      <p:cBhvr>
                                        <p:cTn id="25" dur="500"/>
                                        <p:tgtEl>
                                          <p:spTgt spid="35"/>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35" presetClass="path" presetSubtype="0" decel="40000" fill="hold" grpId="1" nodeType="withEffect">
                                  <p:stCondLst>
                                    <p:cond delay="1500"/>
                                  </p:stCondLst>
                                  <p:childTnLst>
                                    <p:animMotion origin="layout" path="M 0.03072 4.93827E-07 L -0.08907 4.93827E-07" pathEditMode="relative" rAng="0" ptsTypes="AA">
                                      <p:cBhvr>
                                        <p:cTn id="30" dur="1000" spd="-100000" fill="hold"/>
                                        <p:tgtEl>
                                          <p:spTgt spid="67"/>
                                        </p:tgtEl>
                                        <p:attrNameLst>
                                          <p:attrName>ppt_x</p:attrName>
                                          <p:attrName>ppt_y</p:attrName>
                                        </p:attrNameLst>
                                      </p:cBhvr>
                                    </p:animMotion>
                                  </p:childTnLst>
                                </p:cTn>
                              </p:par>
                              <p:par>
                                <p:cTn id="31" presetID="35" presetClass="path" presetSubtype="0" accel="40000" decel="40000" fill="hold" grpId="2" nodeType="withEffect">
                                  <p:stCondLst>
                                    <p:cond delay="2500"/>
                                  </p:stCondLst>
                                  <p:childTnLst>
                                    <p:animMotion origin="layout" path="M 0.03072 4.93827E-07 L 4.72222E-06 4.93827E-07" pathEditMode="relative" rAng="0" ptsTypes="AA">
                                      <p:cBhvr>
                                        <p:cTn id="32" dur="1000" fill="hold"/>
                                        <p:tgtEl>
                                          <p:spTgt spid="67"/>
                                        </p:tgtEl>
                                        <p:attrNameLst>
                                          <p:attrName>ppt_x</p:attrName>
                                          <p:attrName>ppt_y</p:attrName>
                                        </p:attrNameLst>
                                      </p:cBhvr>
                                    </p:animMotion>
                                  </p:childTnLst>
                                </p:cTn>
                              </p:par>
                              <p:par>
                                <p:cTn id="33" presetID="10" presetClass="entr" presetSubtype="0" fill="hold" grpId="0" nodeType="withEffect">
                                  <p:stCondLst>
                                    <p:cond delay="1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22" presetClass="entr" presetSubtype="8" fill="hold" grpId="0" nodeType="withEffect">
                                  <p:stCondLst>
                                    <p:cond delay="150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12" presetClass="entr" presetSubtype="8" fill="hold" grpId="0" nodeType="withEffect">
                                  <p:stCondLst>
                                    <p:cond delay="200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p:tgtEl>
                                          <p:spTgt spid="38"/>
                                        </p:tgtEl>
                                        <p:attrNameLst>
                                          <p:attrName>ppt_x</p:attrName>
                                        </p:attrNameLst>
                                      </p:cBhvr>
                                      <p:tavLst>
                                        <p:tav tm="0">
                                          <p:val>
                                            <p:strVal val="#ppt_x-#ppt_w*1.125000"/>
                                          </p:val>
                                        </p:tav>
                                        <p:tav tm="100000">
                                          <p:val>
                                            <p:strVal val="#ppt_x"/>
                                          </p:val>
                                        </p:tav>
                                      </p:tavLst>
                                    </p:anim>
                                    <p:animEffect transition="in" filter="wipe(right)">
                                      <p:cBhvr>
                                        <p:cTn id="42" dur="500"/>
                                        <p:tgtEl>
                                          <p:spTgt spid="38"/>
                                        </p:tgtEl>
                                      </p:cBhvr>
                                    </p:animEffect>
                                  </p:childTnLst>
                                </p:cTn>
                              </p:par>
                              <p:par>
                                <p:cTn id="43" presetID="12" presetClass="entr" presetSubtype="8" fill="hold" grpId="0" nodeType="withEffect">
                                  <p:stCondLst>
                                    <p:cond delay="20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p:tgtEl>
                                          <p:spTgt spid="37"/>
                                        </p:tgtEl>
                                        <p:attrNameLst>
                                          <p:attrName>ppt_x</p:attrName>
                                        </p:attrNameLst>
                                      </p:cBhvr>
                                      <p:tavLst>
                                        <p:tav tm="0">
                                          <p:val>
                                            <p:strVal val="#ppt_x-#ppt_w*1.125000"/>
                                          </p:val>
                                        </p:tav>
                                        <p:tav tm="100000">
                                          <p:val>
                                            <p:strVal val="#ppt_x"/>
                                          </p:val>
                                        </p:tav>
                                      </p:tavLst>
                                    </p:anim>
                                    <p:animEffect transition="in" filter="wipe(right)">
                                      <p:cBhvr>
                                        <p:cTn id="46" dur="500"/>
                                        <p:tgtEl>
                                          <p:spTgt spid="37"/>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35" presetClass="path" presetSubtype="0" decel="40000" fill="hold" grpId="1" nodeType="withEffect">
                                  <p:stCondLst>
                                    <p:cond delay="2500"/>
                                  </p:stCondLst>
                                  <p:childTnLst>
                                    <p:animMotion origin="layout" path="M 0.08924 1.7284E-06 L -0.03055 1.7284E-06" pathEditMode="relative" rAng="0" ptsTypes="AA">
                                      <p:cBhvr>
                                        <p:cTn id="51" dur="1000" fill="hold"/>
                                        <p:tgtEl>
                                          <p:spTgt spid="68"/>
                                        </p:tgtEl>
                                        <p:attrNameLst>
                                          <p:attrName>ppt_x</p:attrName>
                                          <p:attrName>ppt_y</p:attrName>
                                        </p:attrNameLst>
                                      </p:cBhvr>
                                    </p:animMotion>
                                  </p:childTnLst>
                                </p:cTn>
                              </p:par>
                              <p:par>
                                <p:cTn id="52" presetID="35" presetClass="path" presetSubtype="0" accel="40000" decel="40000" fill="hold" grpId="2" nodeType="withEffect">
                                  <p:stCondLst>
                                    <p:cond delay="3500"/>
                                  </p:stCondLst>
                                  <p:childTnLst>
                                    <p:animMotion origin="layout" path="M 5E-06 1.7284E-06 L -0.03072 1.7284E-06" pathEditMode="relative" rAng="0" ptsTypes="AA">
                                      <p:cBhvr>
                                        <p:cTn id="53" dur="1000" spd="-100000" fill="hold"/>
                                        <p:tgtEl>
                                          <p:spTgt spid="68"/>
                                        </p:tgtEl>
                                        <p:attrNameLst>
                                          <p:attrName>ppt_x</p:attrName>
                                          <p:attrName>ppt_y</p:attrName>
                                        </p:attrNameLst>
                                      </p:cBhvr>
                                    </p:animMotion>
                                  </p:childTnLst>
                                </p:cTn>
                              </p:par>
                              <p:par>
                                <p:cTn id="54" presetID="10" presetClass="entr" presetSubtype="0" fill="hold" grpId="0" nodeType="withEffect">
                                  <p:stCondLst>
                                    <p:cond delay="250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22" presetClass="entr" presetSubtype="2" fill="hold" grpId="0" nodeType="withEffect">
                                  <p:stCondLst>
                                    <p:cond delay="2500"/>
                                  </p:stCondLst>
                                  <p:childTnLst>
                                    <p:set>
                                      <p:cBhvr>
                                        <p:cTn id="58" dur="1" fill="hold">
                                          <p:stCondLst>
                                            <p:cond delay="0"/>
                                          </p:stCondLst>
                                        </p:cTn>
                                        <p:tgtEl>
                                          <p:spTgt spid="33"/>
                                        </p:tgtEl>
                                        <p:attrNameLst>
                                          <p:attrName>style.visibility</p:attrName>
                                        </p:attrNameLst>
                                      </p:cBhvr>
                                      <p:to>
                                        <p:strVal val="visible"/>
                                      </p:to>
                                    </p:set>
                                    <p:animEffect transition="in" filter="wipe(right)">
                                      <p:cBhvr>
                                        <p:cTn id="59" dur="500"/>
                                        <p:tgtEl>
                                          <p:spTgt spid="33"/>
                                        </p:tgtEl>
                                      </p:cBhvr>
                                    </p:animEffect>
                                  </p:childTnLst>
                                </p:cTn>
                              </p:par>
                              <p:par>
                                <p:cTn id="60" presetID="12" presetClass="entr" presetSubtype="2" fill="hold" grpId="0" nodeType="withEffect">
                                  <p:stCondLst>
                                    <p:cond delay="30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ppt_x</p:attrName>
                                        </p:attrNameLst>
                                      </p:cBhvr>
                                      <p:tavLst>
                                        <p:tav tm="0">
                                          <p:val>
                                            <p:strVal val="#ppt_x+#ppt_w*1.125000"/>
                                          </p:val>
                                        </p:tav>
                                        <p:tav tm="100000">
                                          <p:val>
                                            <p:strVal val="#ppt_x"/>
                                          </p:val>
                                        </p:tav>
                                      </p:tavLst>
                                    </p:anim>
                                    <p:animEffect transition="in" filter="wipe(left)">
                                      <p:cBhvr>
                                        <p:cTn id="63" dur="500"/>
                                        <p:tgtEl>
                                          <p:spTgt spid="39"/>
                                        </p:tgtEl>
                                      </p:cBhvr>
                                    </p:animEffect>
                                  </p:childTnLst>
                                </p:cTn>
                              </p:par>
                              <p:par>
                                <p:cTn id="64" presetID="10" presetClass="entr" presetSubtype="0" fill="hold" grpId="0" nodeType="withEffect">
                                  <p:stCondLst>
                                    <p:cond delay="350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par>
                                <p:cTn id="67" presetID="35" presetClass="path" presetSubtype="0" decel="40000" fill="hold" grpId="1" nodeType="withEffect">
                                  <p:stCondLst>
                                    <p:cond delay="3500"/>
                                  </p:stCondLst>
                                  <p:childTnLst>
                                    <p:animMotion origin="layout" path="M 0.03073 -3.45679E-06 L -0.08906 -3.45679E-06" pathEditMode="relative" rAng="0" ptsTypes="AA">
                                      <p:cBhvr>
                                        <p:cTn id="68" dur="1000" spd="-100000" fill="hold"/>
                                        <p:tgtEl>
                                          <p:spTgt spid="69"/>
                                        </p:tgtEl>
                                        <p:attrNameLst>
                                          <p:attrName>ppt_x</p:attrName>
                                          <p:attrName>ppt_y</p:attrName>
                                        </p:attrNameLst>
                                      </p:cBhvr>
                                    </p:animMotion>
                                  </p:childTnLst>
                                </p:cTn>
                              </p:par>
                              <p:par>
                                <p:cTn id="69" presetID="35" presetClass="path" presetSubtype="0" accel="40000" decel="40000" fill="hold" grpId="2" nodeType="withEffect">
                                  <p:stCondLst>
                                    <p:cond delay="4500"/>
                                  </p:stCondLst>
                                  <p:childTnLst>
                                    <p:animMotion origin="layout" path="M 0.03073 -3.45679E-06 L -1.66667E-06 -3.45679E-06" pathEditMode="relative" rAng="0" ptsTypes="AA">
                                      <p:cBhvr>
                                        <p:cTn id="70" dur="1000" fill="hold"/>
                                        <p:tgtEl>
                                          <p:spTgt spid="69"/>
                                        </p:tgtEl>
                                        <p:attrNameLst>
                                          <p:attrName>ppt_x</p:attrName>
                                          <p:attrName>ppt_y</p:attrName>
                                        </p:attrNameLst>
                                      </p:cBhvr>
                                    </p:animMotion>
                                  </p:childTnLst>
                                </p:cTn>
                              </p:par>
                              <p:par>
                                <p:cTn id="71" presetID="10" presetClass="entr" presetSubtype="0" fill="hold" grpId="0" nodeType="withEffect">
                                  <p:stCondLst>
                                    <p:cond delay="3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22" presetClass="entr" presetSubtype="8" fill="hold" grpId="0" nodeType="withEffect">
                                  <p:stCondLst>
                                    <p:cond delay="350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500"/>
                                        <p:tgtEl>
                                          <p:spTgt spid="34"/>
                                        </p:tgtEl>
                                      </p:cBhvr>
                                    </p:animEffect>
                                  </p:childTnLst>
                                </p:cTn>
                              </p:par>
                              <p:par>
                                <p:cTn id="77" presetID="12" presetClass="entr" presetSubtype="8" fill="hold" grpId="0" nodeType="withEffect">
                                  <p:stCondLst>
                                    <p:cond delay="400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p:tgtEl>
                                          <p:spTgt spid="41"/>
                                        </p:tgtEl>
                                        <p:attrNameLst>
                                          <p:attrName>ppt_x</p:attrName>
                                        </p:attrNameLst>
                                      </p:cBhvr>
                                      <p:tavLst>
                                        <p:tav tm="0">
                                          <p:val>
                                            <p:strVal val="#ppt_x-#ppt_w*1.125000"/>
                                          </p:val>
                                        </p:tav>
                                        <p:tav tm="100000">
                                          <p:val>
                                            <p:strVal val="#ppt_x"/>
                                          </p:val>
                                        </p:tav>
                                      </p:tavLst>
                                    </p:anim>
                                    <p:animEffect transition="in" filter="wipe(right)">
                                      <p:cBhvr>
                                        <p:cTn id="80" dur="500"/>
                                        <p:tgtEl>
                                          <p:spTgt spid="41"/>
                                        </p:tgtEl>
                                      </p:cBhvr>
                                    </p:animEffect>
                                  </p:childTnLst>
                                </p:cTn>
                              </p:par>
                              <p:par>
                                <p:cTn id="81" presetID="12" presetClass="entr" presetSubtype="8" fill="hold" grpId="0" nodeType="withEffect">
                                  <p:stCondLst>
                                    <p:cond delay="400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p:tgtEl>
                                          <p:spTgt spid="40"/>
                                        </p:tgtEl>
                                        <p:attrNameLst>
                                          <p:attrName>ppt_x</p:attrName>
                                        </p:attrNameLst>
                                      </p:cBhvr>
                                      <p:tavLst>
                                        <p:tav tm="0">
                                          <p:val>
                                            <p:strVal val="#ppt_x-#ppt_w*1.125000"/>
                                          </p:val>
                                        </p:tav>
                                        <p:tav tm="100000">
                                          <p:val>
                                            <p:strVal val="#ppt_x"/>
                                          </p:val>
                                        </p:tav>
                                      </p:tavLst>
                                    </p:anim>
                                    <p:animEffect transition="in" filter="wipe(right)">
                                      <p:cBhvr>
                                        <p:cTn id="84" dur="500"/>
                                        <p:tgtEl>
                                          <p:spTgt spid="40"/>
                                        </p:tgtEl>
                                      </p:cBhvr>
                                    </p:animEffect>
                                  </p:childTnLst>
                                </p:cTn>
                              </p:par>
                              <p:par>
                                <p:cTn id="85" presetID="12" presetClass="entr" presetSubtype="8" fill="hold" grpId="0" nodeType="withEffect">
                                  <p:stCondLst>
                                    <p:cond delay="400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p:tgtEl>
                                          <p:spTgt spid="70"/>
                                        </p:tgtEl>
                                        <p:attrNameLst>
                                          <p:attrName>ppt_x</p:attrName>
                                        </p:attrNameLst>
                                      </p:cBhvr>
                                      <p:tavLst>
                                        <p:tav tm="0">
                                          <p:val>
                                            <p:strVal val="#ppt_x-#ppt_w*1.125000"/>
                                          </p:val>
                                        </p:tav>
                                        <p:tav tm="100000">
                                          <p:val>
                                            <p:strVal val="#ppt_x"/>
                                          </p:val>
                                        </p:tav>
                                      </p:tavLst>
                                    </p:anim>
                                    <p:animEffect transition="in" filter="wipe(right)">
                                      <p:cBhvr>
                                        <p:cTn id="8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animBg="1"/>
      <p:bldP spid="42" grpId="1" animBg="1"/>
      <p:bldP spid="42" grpId="2" animBg="1"/>
      <p:bldP spid="67" grpId="0" animBg="1"/>
      <p:bldP spid="67" grpId="1" animBg="1"/>
      <p:bldP spid="67" grpId="2" animBg="1"/>
      <p:bldP spid="68" grpId="0" animBg="1"/>
      <p:bldP spid="68" grpId="1" animBg="1"/>
      <p:bldP spid="68" grpId="2" animBg="1"/>
      <p:bldP spid="69" grpId="0" animBg="1"/>
      <p:bldP spid="69" grpId="1" animBg="1"/>
      <p:bldP spid="69" grpId="2" animBg="1"/>
      <p:bldP spid="7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814684" y="393988"/>
            <a:ext cx="2339102"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思想成长情况</a:t>
            </a:r>
            <a:endParaRPr lang="zh-CN" altLang="en-US"/>
          </a:p>
        </p:txBody>
      </p:sp>
      <p:grpSp>
        <p:nvGrpSpPr>
          <p:cNvPr id="4" name="组合 3"/>
          <p:cNvGrpSpPr/>
          <p:nvPr/>
        </p:nvGrpSpPr>
        <p:grpSpPr>
          <a:xfrm>
            <a:off x="2731007" y="1125667"/>
            <a:ext cx="5537504" cy="4391294"/>
            <a:chOff x="2731007" y="1125667"/>
            <a:chExt cx="5537504" cy="4391294"/>
          </a:xfrm>
          <a:solidFill>
            <a:srgbClr val="1E212C"/>
          </a:solidFill>
        </p:grpSpPr>
        <p:sp>
          <p:nvSpPr>
            <p:cNvPr id="5" name="Freeform 1474"/>
            <p:cNvSpPr/>
            <p:nvPr/>
          </p:nvSpPr>
          <p:spPr bwMode="auto">
            <a:xfrm>
              <a:off x="2731007" y="1360546"/>
              <a:ext cx="5396577" cy="4156415"/>
            </a:xfrm>
            <a:custGeom>
              <a:gdLst>
                <a:gd name="T0" fmla="*/ 29 w 2357"/>
                <a:gd name="T1" fmla="*/ 1810 h 1824"/>
                <a:gd name="T2" fmla="*/ 313 w 2357"/>
                <a:gd name="T3" fmla="*/ 1332 h 1824"/>
                <a:gd name="T4" fmla="*/ 523 w 2357"/>
                <a:gd name="T5" fmla="*/ 976 h 1824"/>
                <a:gd name="T6" fmla="*/ 510 w 2357"/>
                <a:gd name="T7" fmla="*/ 982 h 1824"/>
                <a:gd name="T8" fmla="*/ 1035 w 2357"/>
                <a:gd name="T9" fmla="*/ 1198 h 1824"/>
                <a:gd name="T10" fmla="*/ 1045 w 2357"/>
                <a:gd name="T11" fmla="*/ 1202 h 1824"/>
                <a:gd name="T12" fmla="*/ 1057 w 2357"/>
                <a:gd name="T13" fmla="*/ 1199 h 1824"/>
                <a:gd name="T14" fmla="*/ 1406 w 2357"/>
                <a:gd name="T15" fmla="*/ 756 h 1824"/>
                <a:gd name="T16" fmla="*/ 1411 w 2357"/>
                <a:gd name="T17" fmla="*/ 749 h 1824"/>
                <a:gd name="T18" fmla="*/ 1413 w 2357"/>
                <a:gd name="T19" fmla="*/ 749 h 1824"/>
                <a:gd name="T20" fmla="*/ 1449 w 2357"/>
                <a:gd name="T21" fmla="*/ 733 h 1824"/>
                <a:gd name="T22" fmla="*/ 1599 w 2357"/>
                <a:gd name="T23" fmla="*/ 666 h 1824"/>
                <a:gd name="T24" fmla="*/ 1881 w 2357"/>
                <a:gd name="T25" fmla="*/ 540 h 1824"/>
                <a:gd name="T26" fmla="*/ 1915 w 2357"/>
                <a:gd name="T27" fmla="*/ 507 h 1824"/>
                <a:gd name="T28" fmla="*/ 2011 w 2357"/>
                <a:gd name="T29" fmla="*/ 401 h 1824"/>
                <a:gd name="T30" fmla="*/ 2264 w 2357"/>
                <a:gd name="T31" fmla="*/ 121 h 1824"/>
                <a:gd name="T32" fmla="*/ 2347 w 2357"/>
                <a:gd name="T33" fmla="*/ 29 h 1824"/>
                <a:gd name="T34" fmla="*/ 2330 w 2357"/>
                <a:gd name="T35" fmla="*/ 12 h 1824"/>
                <a:gd name="T36" fmla="*/ 1930 w 2357"/>
                <a:gd name="T37" fmla="*/ 455 h 1824"/>
                <a:gd name="T38" fmla="*/ 1873 w 2357"/>
                <a:gd name="T39" fmla="*/ 518 h 1824"/>
                <a:gd name="T40" fmla="*/ 1873 w 2357"/>
                <a:gd name="T41" fmla="*/ 518 h 1824"/>
                <a:gd name="T42" fmla="*/ 1862 w 2357"/>
                <a:gd name="T43" fmla="*/ 523 h 1824"/>
                <a:gd name="T44" fmla="*/ 1814 w 2357"/>
                <a:gd name="T45" fmla="*/ 544 h 1824"/>
                <a:gd name="T46" fmla="*/ 1482 w 2357"/>
                <a:gd name="T47" fmla="*/ 692 h 1824"/>
                <a:gd name="T48" fmla="*/ 1397 w 2357"/>
                <a:gd name="T49" fmla="*/ 730 h 1824"/>
                <a:gd name="T50" fmla="*/ 1385 w 2357"/>
                <a:gd name="T51" fmla="*/ 744 h 1824"/>
                <a:gd name="T52" fmla="*/ 1353 w 2357"/>
                <a:gd name="T53" fmla="*/ 784 h 1824"/>
                <a:gd name="T54" fmla="*/ 1127 w 2357"/>
                <a:gd name="T55" fmla="*/ 1071 h 1824"/>
                <a:gd name="T56" fmla="*/ 1040 w 2357"/>
                <a:gd name="T57" fmla="*/ 1182 h 1824"/>
                <a:gd name="T58" fmla="*/ 1051 w 2357"/>
                <a:gd name="T59" fmla="*/ 1179 h 1824"/>
                <a:gd name="T60" fmla="*/ 526 w 2357"/>
                <a:gd name="T61" fmla="*/ 963 h 1824"/>
                <a:gd name="T62" fmla="*/ 516 w 2357"/>
                <a:gd name="T63" fmla="*/ 958 h 1824"/>
                <a:gd name="T64" fmla="*/ 503 w 2357"/>
                <a:gd name="T65" fmla="*/ 964 h 1824"/>
                <a:gd name="T66" fmla="*/ 219 w 2357"/>
                <a:gd name="T67" fmla="*/ 1443 h 1824"/>
                <a:gd name="T68" fmla="*/ 8 w 2357"/>
                <a:gd name="T69" fmla="*/ 1798 h 1824"/>
                <a:gd name="T70" fmla="*/ 29 w 2357"/>
                <a:gd name="T71" fmla="*/ 1810 h 18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7" h="1824">
                  <a:moveTo>
                    <a:pt x="29" y="1810"/>
                  </a:moveTo>
                  <a:cubicBezTo>
                    <a:pt x="123" y="1651"/>
                    <a:pt x="218" y="1491"/>
                    <a:pt x="313" y="1332"/>
                  </a:cubicBezTo>
                  <a:cubicBezTo>
                    <a:pt x="383" y="1213"/>
                    <a:pt x="453" y="1095"/>
                    <a:pt x="523" y="976"/>
                  </a:cubicBezTo>
                  <a:cubicBezTo>
                    <a:pt x="519" y="978"/>
                    <a:pt x="514" y="980"/>
                    <a:pt x="510" y="982"/>
                  </a:cubicBezTo>
                  <a:cubicBezTo>
                    <a:pt x="685" y="1054"/>
                    <a:pt x="860" y="1126"/>
                    <a:pt x="1035" y="1198"/>
                  </a:cubicBezTo>
                  <a:cubicBezTo>
                    <a:pt x="1038" y="1199"/>
                    <a:pt x="1041" y="1201"/>
                    <a:pt x="1045" y="1202"/>
                  </a:cubicBezTo>
                  <a:cubicBezTo>
                    <a:pt x="1048" y="1204"/>
                    <a:pt x="1054" y="1202"/>
                    <a:pt x="1057" y="1199"/>
                  </a:cubicBezTo>
                  <a:cubicBezTo>
                    <a:pt x="1173" y="1051"/>
                    <a:pt x="1289" y="904"/>
                    <a:pt x="1406" y="756"/>
                  </a:cubicBezTo>
                  <a:cubicBezTo>
                    <a:pt x="1408" y="753"/>
                    <a:pt x="1409" y="751"/>
                    <a:pt x="1411" y="749"/>
                  </a:cubicBezTo>
                  <a:cubicBezTo>
                    <a:pt x="1410" y="751"/>
                    <a:pt x="1408" y="751"/>
                    <a:pt x="1413" y="749"/>
                  </a:cubicBezTo>
                  <a:cubicBezTo>
                    <a:pt x="1425" y="744"/>
                    <a:pt x="1437" y="738"/>
                    <a:pt x="1449" y="733"/>
                  </a:cubicBezTo>
                  <a:cubicBezTo>
                    <a:pt x="1499" y="710"/>
                    <a:pt x="1549" y="688"/>
                    <a:pt x="1599" y="666"/>
                  </a:cubicBezTo>
                  <a:cubicBezTo>
                    <a:pt x="1693" y="624"/>
                    <a:pt x="1787" y="582"/>
                    <a:pt x="1881" y="540"/>
                  </a:cubicBezTo>
                  <a:cubicBezTo>
                    <a:pt x="1895" y="534"/>
                    <a:pt x="1905" y="518"/>
                    <a:pt x="1915" y="507"/>
                  </a:cubicBezTo>
                  <a:cubicBezTo>
                    <a:pt x="1947" y="472"/>
                    <a:pt x="1979" y="436"/>
                    <a:pt x="2011" y="401"/>
                  </a:cubicBezTo>
                  <a:cubicBezTo>
                    <a:pt x="2095" y="308"/>
                    <a:pt x="2179" y="214"/>
                    <a:pt x="2264" y="121"/>
                  </a:cubicBezTo>
                  <a:cubicBezTo>
                    <a:pt x="2291" y="90"/>
                    <a:pt x="2319" y="60"/>
                    <a:pt x="2347" y="29"/>
                  </a:cubicBezTo>
                  <a:cubicBezTo>
                    <a:pt x="2357" y="17"/>
                    <a:pt x="2340" y="0"/>
                    <a:pt x="2330" y="12"/>
                  </a:cubicBezTo>
                  <a:cubicBezTo>
                    <a:pt x="2197" y="160"/>
                    <a:pt x="2063" y="307"/>
                    <a:pt x="1930" y="455"/>
                  </a:cubicBezTo>
                  <a:cubicBezTo>
                    <a:pt x="1911" y="476"/>
                    <a:pt x="1892" y="497"/>
                    <a:pt x="1873" y="518"/>
                  </a:cubicBezTo>
                  <a:cubicBezTo>
                    <a:pt x="1870" y="521"/>
                    <a:pt x="1877" y="516"/>
                    <a:pt x="1873" y="518"/>
                  </a:cubicBezTo>
                  <a:cubicBezTo>
                    <a:pt x="1869" y="519"/>
                    <a:pt x="1866" y="521"/>
                    <a:pt x="1862" y="523"/>
                  </a:cubicBezTo>
                  <a:cubicBezTo>
                    <a:pt x="1846" y="530"/>
                    <a:pt x="1830" y="537"/>
                    <a:pt x="1814" y="544"/>
                  </a:cubicBezTo>
                  <a:cubicBezTo>
                    <a:pt x="1703" y="593"/>
                    <a:pt x="1593" y="643"/>
                    <a:pt x="1482" y="692"/>
                  </a:cubicBezTo>
                  <a:cubicBezTo>
                    <a:pt x="1454" y="704"/>
                    <a:pt x="1426" y="717"/>
                    <a:pt x="1397" y="730"/>
                  </a:cubicBezTo>
                  <a:cubicBezTo>
                    <a:pt x="1392" y="732"/>
                    <a:pt x="1388" y="740"/>
                    <a:pt x="1385" y="744"/>
                  </a:cubicBezTo>
                  <a:cubicBezTo>
                    <a:pt x="1374" y="757"/>
                    <a:pt x="1364" y="771"/>
                    <a:pt x="1353" y="784"/>
                  </a:cubicBezTo>
                  <a:cubicBezTo>
                    <a:pt x="1278" y="880"/>
                    <a:pt x="1203" y="975"/>
                    <a:pt x="1127" y="1071"/>
                  </a:cubicBezTo>
                  <a:cubicBezTo>
                    <a:pt x="1098" y="1108"/>
                    <a:pt x="1069" y="1145"/>
                    <a:pt x="1040" y="1182"/>
                  </a:cubicBezTo>
                  <a:cubicBezTo>
                    <a:pt x="1043" y="1181"/>
                    <a:pt x="1047" y="1180"/>
                    <a:pt x="1051" y="1179"/>
                  </a:cubicBezTo>
                  <a:cubicBezTo>
                    <a:pt x="876" y="1107"/>
                    <a:pt x="701" y="1035"/>
                    <a:pt x="526" y="963"/>
                  </a:cubicBezTo>
                  <a:cubicBezTo>
                    <a:pt x="523" y="961"/>
                    <a:pt x="520" y="960"/>
                    <a:pt x="516" y="958"/>
                  </a:cubicBezTo>
                  <a:cubicBezTo>
                    <a:pt x="511" y="956"/>
                    <a:pt x="505" y="960"/>
                    <a:pt x="503" y="964"/>
                  </a:cubicBezTo>
                  <a:cubicBezTo>
                    <a:pt x="408" y="1124"/>
                    <a:pt x="313" y="1283"/>
                    <a:pt x="219" y="1443"/>
                  </a:cubicBezTo>
                  <a:cubicBezTo>
                    <a:pt x="149" y="1561"/>
                    <a:pt x="78" y="1680"/>
                    <a:pt x="8" y="1798"/>
                  </a:cubicBezTo>
                  <a:cubicBezTo>
                    <a:pt x="0" y="1811"/>
                    <a:pt x="21" y="1824"/>
                    <a:pt x="29" y="1810"/>
                  </a:cubicBezTo>
                  <a:close/>
                </a:path>
              </a:pathLst>
            </a:custGeom>
            <a:grpFill/>
            <a:ln>
              <a:solidFill>
                <a:schemeClr val="tx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6" name="Freeform 1483"/>
            <p:cNvSpPr/>
            <p:nvPr/>
          </p:nvSpPr>
          <p:spPr bwMode="auto">
            <a:xfrm>
              <a:off x="7834454" y="1125667"/>
              <a:ext cx="434057" cy="496064"/>
            </a:xfrm>
            <a:custGeom>
              <a:gdLst>
                <a:gd name="T0" fmla="*/ 0 w 231"/>
                <a:gd name="T1" fmla="*/ 135 h 264"/>
                <a:gd name="T2" fmla="*/ 135 w 231"/>
                <a:gd name="T3" fmla="*/ 148 h 264"/>
                <a:gd name="T4" fmla="*/ 197 w 231"/>
                <a:gd name="T5" fmla="*/ 264 h 264"/>
                <a:gd name="T6" fmla="*/ 231 w 231"/>
                <a:gd name="T7" fmla="*/ 0 h 264"/>
                <a:gd name="T8" fmla="*/ 0 w 231"/>
                <a:gd name="T9" fmla="*/ 135 h 264"/>
              </a:gdLst>
              <a:cxnLst>
                <a:cxn ang="0">
                  <a:pos x="T0" y="T1"/>
                </a:cxn>
                <a:cxn ang="0">
                  <a:pos x="T2" y="T3"/>
                </a:cxn>
                <a:cxn ang="0">
                  <a:pos x="T4" y="T5"/>
                </a:cxn>
                <a:cxn ang="0">
                  <a:pos x="T6" y="T7"/>
                </a:cxn>
                <a:cxn ang="0">
                  <a:pos x="T8" y="T9"/>
                </a:cxn>
              </a:cxnLst>
              <a:rect l="0" t="0" r="r" b="b"/>
              <a:pathLst>
                <a:path w="231" h="264">
                  <a:moveTo>
                    <a:pt x="0" y="135"/>
                  </a:moveTo>
                  <a:lnTo>
                    <a:pt x="135" y="148"/>
                  </a:lnTo>
                  <a:lnTo>
                    <a:pt x="197" y="264"/>
                  </a:lnTo>
                  <a:lnTo>
                    <a:pt x="231" y="0"/>
                  </a:lnTo>
                  <a:lnTo>
                    <a:pt x="0" y="135"/>
                  </a:ln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grpSp>
        <p:nvGrpSpPr>
          <p:cNvPr id="7" name="组合 6"/>
          <p:cNvGrpSpPr/>
          <p:nvPr/>
        </p:nvGrpSpPr>
        <p:grpSpPr>
          <a:xfrm>
            <a:off x="2308225" y="4926947"/>
            <a:ext cx="990249" cy="986491"/>
            <a:chOff x="2308225" y="4926947"/>
            <a:chExt cx="990249" cy="986491"/>
          </a:xfrm>
          <a:solidFill>
            <a:srgbClr val="1E212C"/>
          </a:solidFill>
        </p:grpSpPr>
        <p:sp>
          <p:nvSpPr>
            <p:cNvPr id="8" name="Oval 1475"/>
            <p:cNvSpPr>
              <a:spLocks noChangeArrowheads="1"/>
            </p:cNvSpPr>
            <p:nvPr/>
          </p:nvSpPr>
          <p:spPr bwMode="auto">
            <a:xfrm>
              <a:off x="2308225" y="4926947"/>
              <a:ext cx="990249" cy="986491"/>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9" name="Oval 1476"/>
            <p:cNvSpPr>
              <a:spLocks noChangeArrowheads="1"/>
            </p:cNvSpPr>
            <p:nvPr/>
          </p:nvSpPr>
          <p:spPr bwMode="auto">
            <a:xfrm>
              <a:off x="2466064" y="5077268"/>
              <a:ext cx="674572" cy="674572"/>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
        <p:nvSpPr>
          <p:cNvPr id="10" name="Oval 1478"/>
          <p:cNvSpPr>
            <a:spLocks noChangeArrowheads="1"/>
          </p:cNvSpPr>
          <p:nvPr/>
        </p:nvSpPr>
        <p:spPr bwMode="auto">
          <a:xfrm>
            <a:off x="3721256" y="3395537"/>
            <a:ext cx="388960" cy="387080"/>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nvGrpSpPr>
          <p:cNvPr id="11" name="组合 10"/>
          <p:cNvGrpSpPr/>
          <p:nvPr/>
        </p:nvGrpSpPr>
        <p:grpSpPr>
          <a:xfrm>
            <a:off x="4764119" y="3698061"/>
            <a:ext cx="736580" cy="736580"/>
            <a:chOff x="4764119" y="3698061"/>
            <a:chExt cx="736580" cy="736580"/>
          </a:xfrm>
          <a:solidFill>
            <a:srgbClr val="1E212C"/>
          </a:solidFill>
        </p:grpSpPr>
        <p:sp>
          <p:nvSpPr>
            <p:cNvPr id="12" name="Oval 1477"/>
            <p:cNvSpPr>
              <a:spLocks noChangeArrowheads="1"/>
            </p:cNvSpPr>
            <p:nvPr/>
          </p:nvSpPr>
          <p:spPr bwMode="auto">
            <a:xfrm>
              <a:off x="4764119" y="3698061"/>
              <a:ext cx="736580" cy="736580"/>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3" name="Oval 1479"/>
            <p:cNvSpPr>
              <a:spLocks noChangeArrowheads="1"/>
            </p:cNvSpPr>
            <p:nvPr/>
          </p:nvSpPr>
          <p:spPr bwMode="auto">
            <a:xfrm>
              <a:off x="4874980" y="3805165"/>
              <a:ext cx="520492" cy="520492"/>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
        <p:nvSpPr>
          <p:cNvPr id="14" name="Oval 1481"/>
          <p:cNvSpPr>
            <a:spLocks noChangeArrowheads="1"/>
          </p:cNvSpPr>
          <p:nvPr/>
        </p:nvSpPr>
        <p:spPr bwMode="auto">
          <a:xfrm>
            <a:off x="5791949" y="2905108"/>
            <a:ext cx="302524" cy="304403"/>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nvGrpSpPr>
          <p:cNvPr id="15" name="组合 14"/>
          <p:cNvGrpSpPr/>
          <p:nvPr/>
        </p:nvGrpSpPr>
        <p:grpSpPr>
          <a:xfrm>
            <a:off x="6770925" y="2245570"/>
            <a:ext cx="561831" cy="558073"/>
            <a:chOff x="6770925" y="2245570"/>
            <a:chExt cx="561831" cy="558073"/>
          </a:xfrm>
          <a:solidFill>
            <a:srgbClr val="1E212C"/>
          </a:solidFill>
        </p:grpSpPr>
        <p:sp>
          <p:nvSpPr>
            <p:cNvPr id="16" name="Oval 1480"/>
            <p:cNvSpPr>
              <a:spLocks noChangeArrowheads="1"/>
            </p:cNvSpPr>
            <p:nvPr/>
          </p:nvSpPr>
          <p:spPr bwMode="auto">
            <a:xfrm>
              <a:off x="6770925" y="2245570"/>
              <a:ext cx="561831" cy="558073"/>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7" name="Oval 1482"/>
            <p:cNvSpPr>
              <a:spLocks noChangeArrowheads="1"/>
            </p:cNvSpPr>
            <p:nvPr/>
          </p:nvSpPr>
          <p:spPr bwMode="auto">
            <a:xfrm>
              <a:off x="6855482" y="2330127"/>
              <a:ext cx="381444" cy="377686"/>
            </a:xfrm>
            <a:prstGeom prst="rect">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
        <p:nvSpPr>
          <p:cNvPr id="18" name="矩形 17"/>
          <p:cNvSpPr/>
          <p:nvPr/>
        </p:nvSpPr>
        <p:spPr>
          <a:xfrm>
            <a:off x="7689125" y="1918805"/>
            <a:ext cx="3945155" cy="1884618"/>
          </a:xfrm>
          <a:prstGeom prst="rect">
            <a:avLst/>
          </a:prstGeom>
        </p:spPr>
        <p:txBody>
          <a:bodyPr wrap="square">
            <a:spAutoFit/>
          </a:bodyPr>
          <a:lstStyle/>
          <a:p>
            <a:pPr marL="0" marR="0" lvl="0" indent="0" algn="l"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添加文本</a:t>
            </a:r>
            <a:endPar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a:p>
            <a:pPr marL="0" marR="0" lvl="0" indent="0" algn="l"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3449096" y="4996821"/>
            <a:ext cx="3883660" cy="1884618"/>
          </a:xfrm>
          <a:prstGeom prst="rect">
            <a:avLst/>
          </a:prstGeom>
        </p:spPr>
        <p:txBody>
          <a:bodyPr wrap="square">
            <a:spAutoFit/>
          </a:bodyPr>
          <a:lstStyle/>
          <a:p>
            <a:pPr marL="0" marR="0" lvl="0" indent="0" algn="l"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添加文本</a:t>
            </a:r>
            <a:endPar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a:p>
            <a:pPr marL="0" marR="0" lvl="0" indent="0" algn="l"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5778043" y="3597232"/>
            <a:ext cx="3883660" cy="1884618"/>
          </a:xfrm>
          <a:prstGeom prst="rect">
            <a:avLst/>
          </a:prstGeom>
        </p:spPr>
        <p:txBody>
          <a:bodyPr wrap="square">
            <a:spAutoFit/>
          </a:bodyPr>
          <a:lstStyle/>
          <a:p>
            <a:pPr marL="0" marR="0" lvl="0" indent="0" algn="l"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添加文本</a:t>
            </a:r>
            <a:endPar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a:p>
            <a:pPr marL="0" marR="0" lvl="0" indent="0" algn="l"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1305540" y="2103392"/>
            <a:ext cx="3168411" cy="1884618"/>
          </a:xfrm>
          <a:prstGeom prst="rect">
            <a:avLst/>
          </a:prstGeom>
        </p:spPr>
        <p:txBody>
          <a:bodyPr wrap="square">
            <a:spAutoFit/>
          </a:bodyPr>
          <a:lstStyle/>
          <a:p>
            <a:pPr marL="0" marR="0" lvl="0" indent="0" algn="r"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添加文本</a:t>
            </a:r>
            <a:endPar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a:p>
            <a:pPr marL="0" marR="0" lvl="0" indent="0" algn="r" defTabSz="1450975" rtl="0" eaLnBrk="1" fontAlgn="auto"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nodeType="afterGroup">
                            <p:stCondLst>
                              <p:cond delay="500"/>
                            </p:stCondLst>
                            <p:childTnLst>
                              <p:par>
                                <p:cTn id="31" presetID="2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1000"/>
                                        <p:tgtEl>
                                          <p:spTgt spid="4"/>
                                        </p:tgtEl>
                                      </p:cBhvr>
                                    </p:animEffect>
                                  </p:childTnLst>
                                </p:cTn>
                              </p:par>
                            </p:childTnLst>
                          </p:cTn>
                        </p:par>
                        <p:par>
                          <p:cTn id="34" fill="hold" nodeType="afterGroup">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750"/>
                                        <p:tgtEl>
                                          <p:spTgt spid="20"/>
                                        </p:tgtEl>
                                      </p:cBhvr>
                                    </p:animEffect>
                                  </p:childTnLst>
                                </p:cTn>
                              </p:par>
                            </p:childTnLst>
                          </p:cTn>
                        </p:par>
                        <p:par>
                          <p:cTn id="38" fill="hold" nodeType="afterGroup">
                            <p:stCondLst>
                              <p:cond delay="225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750"/>
                                        <p:tgtEl>
                                          <p:spTgt spid="21"/>
                                        </p:tgtEl>
                                      </p:cBhvr>
                                    </p:animEffect>
                                  </p:childTnLst>
                                </p:cTn>
                              </p:par>
                            </p:childTnLst>
                          </p:cTn>
                        </p:par>
                        <p:par>
                          <p:cTn id="42" fill="hold" nodeType="afterGroup">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750"/>
                                        <p:tgtEl>
                                          <p:spTgt spid="18"/>
                                        </p:tgtEl>
                                      </p:cBhvr>
                                    </p:animEffect>
                                  </p:childTnLst>
                                </p:cTn>
                              </p:par>
                            </p:childTnLst>
                          </p:cTn>
                        </p:par>
                        <p:par>
                          <p:cTn id="46" fill="hold" nodeType="afterGroup">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p:bldP spid="20" grpId="0"/>
      <p:bldP spid="21" grpId="0"/>
      <p:bldP spid="26"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a:off x="5034164" y="2505234"/>
            <a:ext cx="640226" cy="640226"/>
          </a:xfrm>
          <a:prstGeom prst="rect">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6" name="等腰三角形 5"/>
          <p:cNvSpPr/>
          <p:nvPr/>
        </p:nvSpPr>
        <p:spPr>
          <a:xfrm>
            <a:off x="1419964" y="3807958"/>
            <a:ext cx="2345917" cy="2022343"/>
          </a:xfrm>
          <a:prstGeom prst="triangle">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等腰三角形 6"/>
          <p:cNvSpPr/>
          <p:nvPr/>
        </p:nvSpPr>
        <p:spPr>
          <a:xfrm>
            <a:off x="2865435" y="4049405"/>
            <a:ext cx="2065837" cy="1780895"/>
          </a:xfrm>
          <a:prstGeom prst="triangle">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等腰三角形 7"/>
          <p:cNvSpPr/>
          <p:nvPr/>
        </p:nvSpPr>
        <p:spPr>
          <a:xfrm>
            <a:off x="4008695" y="3467133"/>
            <a:ext cx="2741273" cy="2363167"/>
          </a:xfrm>
          <a:prstGeom prst="triangle">
            <a:avLst/>
          </a:prstGeom>
          <a:solidFill>
            <a:srgbClr val="1E212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等腰三角形 9"/>
          <p:cNvSpPr/>
          <p:nvPr/>
        </p:nvSpPr>
        <p:spPr>
          <a:xfrm>
            <a:off x="6972446" y="3926371"/>
            <a:ext cx="2208557" cy="1903929"/>
          </a:xfrm>
          <a:prstGeom prst="triangle">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等腰三角形 10"/>
          <p:cNvSpPr/>
          <p:nvPr/>
        </p:nvSpPr>
        <p:spPr>
          <a:xfrm>
            <a:off x="5663306" y="3958790"/>
            <a:ext cx="2170951" cy="1871509"/>
          </a:xfrm>
          <a:prstGeom prst="triangle">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等腰三角形 11"/>
          <p:cNvSpPr/>
          <p:nvPr/>
        </p:nvSpPr>
        <p:spPr>
          <a:xfrm>
            <a:off x="8308255" y="3706353"/>
            <a:ext cx="2463781" cy="2123948"/>
          </a:xfrm>
          <a:prstGeom prst="triangle">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3578243" y="3196708"/>
            <a:ext cx="640226" cy="640226"/>
          </a:xfrm>
          <a:prstGeom prst="rect">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2272811" y="2876596"/>
            <a:ext cx="640226" cy="640226"/>
          </a:xfrm>
          <a:prstGeom prst="rect">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6428668" y="3055213"/>
            <a:ext cx="640226" cy="640226"/>
          </a:xfrm>
          <a:prstGeom prst="rect">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7773063" y="3055212"/>
            <a:ext cx="640226" cy="640226"/>
          </a:xfrm>
          <a:prstGeom prst="rect">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9216938" y="2630957"/>
            <a:ext cx="640226" cy="640226"/>
          </a:xfrm>
          <a:prstGeom prst="rect">
            <a:avLst/>
          </a:prstGeom>
          <a:solidFill>
            <a:srgbClr val="1E2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p:cNvSpPr txBox="1"/>
          <p:nvPr/>
        </p:nvSpPr>
        <p:spPr>
          <a:xfrm>
            <a:off x="2115868" y="2304593"/>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领导力</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p:cNvSpPr txBox="1"/>
          <p:nvPr/>
        </p:nvSpPr>
        <p:spPr>
          <a:xfrm>
            <a:off x="3421299" y="2622046"/>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执行力</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6143487" y="2449051"/>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专业技能</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7599670" y="2479517"/>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创新力</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8" name="文本框 27"/>
          <p:cNvSpPr txBox="1"/>
          <p:nvPr/>
        </p:nvSpPr>
        <p:spPr>
          <a:xfrm>
            <a:off x="9059997" y="2016920"/>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协调力</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9" name="文本框 28"/>
          <p:cNvSpPr txBox="1"/>
          <p:nvPr/>
        </p:nvSpPr>
        <p:spPr>
          <a:xfrm>
            <a:off x="4748983" y="1944288"/>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团队协作</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35" name="文本框 34"/>
          <p:cNvSpPr txBox="1"/>
          <p:nvPr/>
        </p:nvSpPr>
        <p:spPr>
          <a:xfrm>
            <a:off x="933008" y="457791"/>
            <a:ext cx="1980029"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核心竞争力</a:t>
            </a:r>
            <a:endParaRPr lang="zh-CN" altLang="en-US"/>
          </a:p>
        </p:txBody>
      </p:sp>
      <p:sp>
        <p:nvSpPr>
          <p:cNvPr id="2" name="矩形 1"/>
          <p:cNvSpPr/>
          <p:nvPr/>
        </p:nvSpPr>
        <p:spPr>
          <a:xfrm>
            <a:off x="1416049" y="5830298"/>
            <a:ext cx="9355987" cy="3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4000"/>
                            </p:stCondLst>
                            <p:childTnLst>
                              <p:par>
                                <p:cTn id="72" presetID="42"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1000" fill="hold"/>
                                        <p:tgtEl>
                                          <p:spTgt spid="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5000"/>
                            </p:stCondLst>
                            <p:childTnLst>
                              <p:par>
                                <p:cTn id="88" presetID="42"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anim calcmode="lin" valueType="num">
                                      <p:cBhvr>
                                        <p:cTn id="101" dur="1000" fill="hold"/>
                                        <p:tgtEl>
                                          <p:spTgt spid="28"/>
                                        </p:tgtEl>
                                        <p:attrNameLst>
                                          <p:attrName>ppt_x</p:attrName>
                                        </p:attrNameLst>
                                      </p:cBhvr>
                                      <p:tavLst>
                                        <p:tav tm="0">
                                          <p:val>
                                            <p:strVal val="#ppt_x"/>
                                          </p:val>
                                        </p:tav>
                                        <p:tav tm="100000">
                                          <p:val>
                                            <p:strVal val="#ppt_x"/>
                                          </p:val>
                                        </p:tav>
                                      </p:tavLst>
                                    </p:anim>
                                    <p:anim calcmode="lin" valueType="num">
                                      <p:cBhvr>
                                        <p:cTn id="10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24" grpId="0"/>
      <p:bldP spid="25" grpId="0"/>
      <p:bldP spid="26" grpId="0"/>
      <p:bldP spid="27" grpId="0"/>
      <p:bldP spid="28" grpId="0"/>
      <p:bldP spid="29" grpId="0"/>
      <p:bldP spid="2"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4" name="菱形 3"/>
          <p:cNvSpPr/>
          <p:nvPr/>
        </p:nvSpPr>
        <p:spPr>
          <a:xfrm>
            <a:off x="-2552285" y="-1774849"/>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79"/>
          <p:cNvSpPr txBox="1"/>
          <p:nvPr/>
        </p:nvSpPr>
        <p:spPr>
          <a:xfrm>
            <a:off x="495283" y="371915"/>
            <a:ext cx="3595370" cy="2306955"/>
          </a:xfrm>
          <a:prstGeom prst="rect">
            <a:avLst/>
          </a:prstGeom>
          <a:noFill/>
        </p:spPr>
        <p:txBody>
          <a:bodyPr wrap="non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4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目 录</a:t>
            </a:r>
            <a:endParaRPr kumimoji="0" lang="zh-CN" altLang="en-US" sz="4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ct val="0"/>
              </a:spcBef>
              <a:spcAft>
                <a:spcPct val="0"/>
              </a:spcAft>
              <a:buClrTx/>
              <a:buSzTx/>
              <a:buFontTx/>
              <a:buNone/>
              <a:defRPr/>
            </a:pPr>
            <a:r>
              <a:rPr kumimoji="0" lang="en-US" altLang="zh-CN" sz="4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CONTENTS</a:t>
            </a:r>
            <a:endParaRPr kumimoji="0" lang="en-US" altLang="zh-CN" sz="4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6679644" y="1514240"/>
            <a:ext cx="3476128" cy="584775"/>
          </a:xfrm>
          <a:prstGeom prst="rect">
            <a:avLst/>
          </a:prstGeom>
          <a:noFill/>
        </p:spPr>
        <p:txBody>
          <a:bodyPr wrap="square" lIns="91440" tIns="45720" rIns="91440" bIns="45720" rtlCol="0">
            <a:spAutoFit/>
          </a:bodyPr>
          <a:lstStyle/>
          <a:p>
            <a:pPr marL="0" marR="0" lvl="1" indent="0"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个人简介</a:t>
            </a:r>
            <a:endParaRPr kumimoji="0" lang="zh-CN" altLang="en-US" sz="36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9" name="文本框 9"/>
          <p:cNvSpPr txBox="1"/>
          <p:nvPr/>
        </p:nvSpPr>
        <p:spPr>
          <a:xfrm>
            <a:off x="6679644" y="2669805"/>
            <a:ext cx="3284107" cy="584775"/>
          </a:xfrm>
          <a:prstGeom prst="rect">
            <a:avLst/>
          </a:prstGeom>
          <a:noFill/>
        </p:spPr>
        <p:txBody>
          <a:bodyPr wrap="square" lIns="91440" tIns="45720" rIns="91440" bIns="45720" rtlCol="0">
            <a:spAutoFit/>
          </a:bodyPr>
          <a:lstStyle/>
          <a:p>
            <a:pPr marL="0" lvl="1">
              <a:defRPr/>
            </a:pPr>
            <a:r>
              <a:rPr lang="zh-CN" altLang="en-US" sz="3200" b="1">
                <a:solidFill>
                  <a:srgbClr val="1E212C"/>
                </a:solidFill>
                <a:latin typeface="微软雅黑" panose="020b0503020204020204" pitchFamily="34" charset="-122"/>
                <a:ea typeface="微软雅黑" panose="020b0503020204020204" pitchFamily="34" charset="-122"/>
              </a:rPr>
              <a:t>岗位认知</a:t>
            </a:r>
            <a:endParaRPr lang="zh-CN" altLang="en-US" sz="3200" b="1">
              <a:solidFill>
                <a:srgbClr val="1E212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679644" y="3825370"/>
            <a:ext cx="3284107" cy="584775"/>
          </a:xfrm>
          <a:prstGeom prst="rect">
            <a:avLst/>
          </a:prstGeom>
          <a:noFill/>
        </p:spPr>
        <p:txBody>
          <a:bodyPr wrap="square" lIns="91440" tIns="45720" rIns="91440" bIns="45720" rtlCol="0">
            <a:spAutoFit/>
          </a:bodyPr>
          <a:lstStyle/>
          <a:p>
            <a:pPr marL="0" marR="0" lvl="1" indent="0"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履职能力</a:t>
            </a:r>
            <a:endParaRPr kumimoji="0" lang="zh-CN" altLang="en-US" sz="24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11" name="文本框 9"/>
          <p:cNvSpPr txBox="1"/>
          <p:nvPr/>
        </p:nvSpPr>
        <p:spPr>
          <a:xfrm>
            <a:off x="6679644" y="4980934"/>
            <a:ext cx="3284107" cy="584775"/>
          </a:xfrm>
          <a:prstGeom prst="rect">
            <a:avLst/>
          </a:prstGeom>
          <a:noFill/>
        </p:spPr>
        <p:txBody>
          <a:bodyPr wrap="square" lIns="91440" tIns="45720" rIns="91440" bIns="45720" rtlCol="0">
            <a:spAutoFit/>
          </a:bodyPr>
          <a:lstStyle/>
          <a:p>
            <a:pPr marL="0" marR="0" lvl="1" indent="0"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规划展望</a:t>
            </a:r>
            <a:endParaRPr kumimoji="0" lang="zh-CN" altLang="en-US" sz="24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5661108" y="1473004"/>
            <a:ext cx="761866" cy="761864"/>
            <a:chOff x="5661108" y="1473004"/>
            <a:chExt cx="761866" cy="761864"/>
          </a:xfrm>
          <a:effectLst>
            <a:outerShdw blurRad="50800" dist="38100" dir="5400000" algn="t" rotWithShape="0">
              <a:prstClr val="black">
                <a:alpha val="40000"/>
              </a:prstClr>
            </a:outerShdw>
          </a:effectLst>
        </p:grpSpPr>
        <p:sp>
          <p:nvSpPr>
            <p:cNvPr id="13" name="椭圆 12"/>
            <p:cNvSpPr/>
            <p:nvPr/>
          </p:nvSpPr>
          <p:spPr>
            <a:xfrm>
              <a:off x="5711173" y="1533164"/>
              <a:ext cx="661737" cy="661737"/>
            </a:xfrm>
            <a:prstGeom prst="rect">
              <a:avLst/>
            </a:prstGeom>
            <a:solidFill>
              <a:srgbClr val="1E212C"/>
            </a:solid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等线"/>
                  <a:ea typeface="等线"/>
                  <a:cs typeface="+mn-cs"/>
                </a:rPr>
                <a:t>1</a:t>
              </a: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sp>
          <p:nvSpPr>
            <p:cNvPr id="18" name="椭圆 17"/>
            <p:cNvSpPr/>
            <p:nvPr/>
          </p:nvSpPr>
          <p:spPr>
            <a:xfrm>
              <a:off x="5661108" y="1473004"/>
              <a:ext cx="761866" cy="761864"/>
            </a:xfrm>
            <a:prstGeom prst="rect">
              <a:avLst/>
            </a:prstGeom>
            <a:no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grpSp>
      <p:grpSp>
        <p:nvGrpSpPr>
          <p:cNvPr id="19" name="组合 18"/>
          <p:cNvGrpSpPr/>
          <p:nvPr/>
        </p:nvGrpSpPr>
        <p:grpSpPr>
          <a:xfrm>
            <a:off x="5661108" y="2619107"/>
            <a:ext cx="761866" cy="761864"/>
            <a:chOff x="5661108" y="1473004"/>
            <a:chExt cx="761866" cy="761864"/>
          </a:xfrm>
          <a:effectLst>
            <a:outerShdw blurRad="50800" dist="38100" dir="5400000" algn="t" rotWithShape="0">
              <a:prstClr val="black">
                <a:alpha val="40000"/>
              </a:prstClr>
            </a:outerShdw>
          </a:effectLst>
        </p:grpSpPr>
        <p:sp>
          <p:nvSpPr>
            <p:cNvPr id="20" name="椭圆 19"/>
            <p:cNvSpPr/>
            <p:nvPr/>
          </p:nvSpPr>
          <p:spPr>
            <a:xfrm>
              <a:off x="5711173" y="1533164"/>
              <a:ext cx="661737" cy="661737"/>
            </a:xfrm>
            <a:prstGeom prst="rect">
              <a:avLst/>
            </a:prstGeom>
            <a:solidFill>
              <a:srgbClr val="1E212C"/>
            </a:solid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等线"/>
                  <a:ea typeface="等线"/>
                  <a:cs typeface="+mn-cs"/>
                </a:rPr>
                <a:t>2</a:t>
              </a: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sp>
          <p:nvSpPr>
            <p:cNvPr id="21" name="椭圆 20"/>
            <p:cNvSpPr/>
            <p:nvPr/>
          </p:nvSpPr>
          <p:spPr>
            <a:xfrm>
              <a:off x="5661108" y="1473004"/>
              <a:ext cx="761866" cy="761864"/>
            </a:xfrm>
            <a:prstGeom prst="rect">
              <a:avLst/>
            </a:prstGeom>
            <a:no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grpSp>
      <p:grpSp>
        <p:nvGrpSpPr>
          <p:cNvPr id="22" name="组合 21"/>
          <p:cNvGrpSpPr/>
          <p:nvPr/>
        </p:nvGrpSpPr>
        <p:grpSpPr>
          <a:xfrm>
            <a:off x="5661108" y="3765210"/>
            <a:ext cx="761866" cy="761864"/>
            <a:chOff x="5661108" y="1473004"/>
            <a:chExt cx="761866" cy="761864"/>
          </a:xfrm>
          <a:effectLst>
            <a:outerShdw blurRad="50800" dist="38100" dir="5400000" algn="t" rotWithShape="0">
              <a:prstClr val="black">
                <a:alpha val="40000"/>
              </a:prstClr>
            </a:outerShdw>
          </a:effectLst>
        </p:grpSpPr>
        <p:sp>
          <p:nvSpPr>
            <p:cNvPr id="23" name="椭圆 22"/>
            <p:cNvSpPr/>
            <p:nvPr/>
          </p:nvSpPr>
          <p:spPr>
            <a:xfrm>
              <a:off x="5711173" y="1533164"/>
              <a:ext cx="661737" cy="661737"/>
            </a:xfrm>
            <a:prstGeom prst="rect">
              <a:avLst/>
            </a:prstGeom>
            <a:solidFill>
              <a:srgbClr val="1E212C"/>
            </a:solid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等线"/>
                  <a:ea typeface="等线"/>
                  <a:cs typeface="+mn-cs"/>
                </a:rPr>
                <a:t>3</a:t>
              </a: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sp>
          <p:nvSpPr>
            <p:cNvPr id="24" name="椭圆 23"/>
            <p:cNvSpPr/>
            <p:nvPr/>
          </p:nvSpPr>
          <p:spPr>
            <a:xfrm>
              <a:off x="5661108" y="1473004"/>
              <a:ext cx="761866" cy="761864"/>
            </a:xfrm>
            <a:prstGeom prst="rect">
              <a:avLst/>
            </a:prstGeom>
            <a:no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grpSp>
      <p:grpSp>
        <p:nvGrpSpPr>
          <p:cNvPr id="25" name="组合 24"/>
          <p:cNvGrpSpPr/>
          <p:nvPr/>
        </p:nvGrpSpPr>
        <p:grpSpPr>
          <a:xfrm>
            <a:off x="5661108" y="4911313"/>
            <a:ext cx="761866" cy="761864"/>
            <a:chOff x="5661108" y="1473004"/>
            <a:chExt cx="761866" cy="761864"/>
          </a:xfrm>
          <a:effectLst>
            <a:outerShdw blurRad="50800" dist="38100" dir="5400000" algn="t" rotWithShape="0">
              <a:prstClr val="black">
                <a:alpha val="40000"/>
              </a:prstClr>
            </a:outerShdw>
          </a:effectLst>
        </p:grpSpPr>
        <p:sp>
          <p:nvSpPr>
            <p:cNvPr id="26" name="椭圆 25"/>
            <p:cNvSpPr/>
            <p:nvPr/>
          </p:nvSpPr>
          <p:spPr>
            <a:xfrm>
              <a:off x="5711173" y="1533164"/>
              <a:ext cx="661737" cy="661737"/>
            </a:xfrm>
            <a:prstGeom prst="rect">
              <a:avLst/>
            </a:prstGeom>
            <a:solidFill>
              <a:srgbClr val="1E212C"/>
            </a:solid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等线"/>
                  <a:ea typeface="等线"/>
                  <a:cs typeface="+mn-cs"/>
                </a:rPr>
                <a:t>4</a:t>
              </a: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sp>
          <p:nvSpPr>
            <p:cNvPr id="27" name="椭圆 26"/>
            <p:cNvSpPr/>
            <p:nvPr/>
          </p:nvSpPr>
          <p:spPr>
            <a:xfrm>
              <a:off x="5661108" y="1473004"/>
              <a:ext cx="761866" cy="761864"/>
            </a:xfrm>
            <a:prstGeom prst="rect">
              <a:avLst/>
            </a:prstGeom>
            <a:no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prstClr val="white"/>
                </a:solidFill>
                <a:effectLst/>
                <a:uLnTx/>
                <a:uFillTx/>
                <a:latin typeface="等线"/>
                <a:ea typeface="等线"/>
                <a:cs typeface="+mn-cs"/>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1000"/>
                            </p:stCondLst>
                            <p:childTnLst>
                              <p:par>
                                <p:cTn id="14" presetID="34" presetClass="emph" presetSubtype="0" fill="hold" grpId="1" nodeType="afterEffect">
                                  <p:stCondLst>
                                    <p:cond delay="0"/>
                                  </p:stCondLst>
                                  <p:iterate type="lt">
                                    <p:tmPct val="10000"/>
                                  </p:iterate>
                                  <p:childTnLst>
                                    <p:animMotion origin="layout" path="M 0 0 L 0 -0.07213" pathEditMode="relative" ptsTypes="">
                                      <p:cBhvr>
                                        <p:cTn id="15" dur="250" accel="50000" decel="50000" autoRev="1" fill="hold">
                                          <p:stCondLst>
                                            <p:cond delay="0"/>
                                          </p:stCondLst>
                                        </p:cTn>
                                        <p:tgtEl>
                                          <p:spTgt spid="3"/>
                                        </p:tgtEl>
                                        <p:attrNameLst>
                                          <p:attrName>ppt_x</p:attrName>
                                          <p:attrName>ppt_y</p:attrName>
                                        </p:attrNameLst>
                                      </p:cBhvr>
                                    </p:animMotion>
                                    <p:animRot by="1500000">
                                      <p:cBhvr>
                                        <p:cTn id="16" dur="125" fill="hold">
                                          <p:stCondLst>
                                            <p:cond delay="0"/>
                                          </p:stCondLst>
                                        </p:cTn>
                                        <p:tgtEl>
                                          <p:spTgt spid="3"/>
                                        </p:tgtEl>
                                        <p:attrNameLst>
                                          <p:attrName>r</p:attrName>
                                        </p:attrNameLst>
                                      </p:cBhvr>
                                    </p:animRot>
                                    <p:animRot by="-1500000">
                                      <p:cBhvr>
                                        <p:cTn id="17" dur="125" fill="hold">
                                          <p:stCondLst>
                                            <p:cond delay="125"/>
                                          </p:stCondLst>
                                        </p:cTn>
                                        <p:tgtEl>
                                          <p:spTgt spid="3"/>
                                        </p:tgtEl>
                                        <p:attrNameLst>
                                          <p:attrName>r</p:attrName>
                                        </p:attrNameLst>
                                      </p:cBhvr>
                                    </p:animRot>
                                    <p:animRot by="-1500000">
                                      <p:cBhvr>
                                        <p:cTn id="18" dur="125" fill="hold">
                                          <p:stCondLst>
                                            <p:cond delay="250"/>
                                          </p:stCondLst>
                                        </p:cTn>
                                        <p:tgtEl>
                                          <p:spTgt spid="3"/>
                                        </p:tgtEl>
                                        <p:attrNameLst>
                                          <p:attrName>r</p:attrName>
                                        </p:attrNameLst>
                                      </p:cBhvr>
                                    </p:animRot>
                                    <p:animRot by="1500000">
                                      <p:cBhvr>
                                        <p:cTn id="19" dur="125" fill="hold">
                                          <p:stCondLst>
                                            <p:cond delay="375"/>
                                          </p:stCondLst>
                                        </p:cTn>
                                        <p:tgtEl>
                                          <p:spTgt spid="3"/>
                                        </p:tgtEl>
                                        <p:attrNameLst>
                                          <p:attrName>r</p:attrName>
                                        </p:attrNameLst>
                                      </p:cBhvr>
                                    </p:animRot>
                                  </p:childTnLst>
                                </p:cTn>
                              </p:par>
                            </p:childTnLst>
                          </p:cTn>
                        </p:par>
                        <p:par>
                          <p:cTn id="20" fill="hold" nodeType="afterGroup">
                            <p:stCondLst>
                              <p:cond delay="15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16" presetClass="entr" presetSubtype="42" fill="hold" grpId="0" nodeType="after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Effect transition="in" filter="barn(outHorizontal)">
                                      <p:cBhvr>
                                        <p:cTn id="28" dur="750"/>
                                        <p:tgtEl>
                                          <p:spTgt spid="8"/>
                                        </p:tgtEl>
                                      </p:cBhvr>
                                    </p:animEffect>
                                  </p:childTnLst>
                                </p:cTn>
                              </p:par>
                            </p:childTnLst>
                          </p:cTn>
                        </p:par>
                        <p:par>
                          <p:cTn id="29" fill="hold" nodeType="afterGroup">
                            <p:stCondLst>
                              <p:cond delay="2750"/>
                            </p:stCondLst>
                            <p:childTnLst>
                              <p:par>
                                <p:cTn id="30" presetID="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250"/>
                            </p:stCondLst>
                            <p:childTnLst>
                              <p:par>
                                <p:cTn id="35" presetID="16" presetClass="entr" presetSubtype="42"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Effect transition="in" filter="barn(outHorizontal)">
                                      <p:cBhvr>
                                        <p:cTn id="37" dur="750"/>
                                        <p:tgtEl>
                                          <p:spTgt spid="9"/>
                                        </p:tgtEl>
                                      </p:cBhvr>
                                    </p:animEffect>
                                  </p:childTnLst>
                                </p:cTn>
                              </p:par>
                            </p:childTnLst>
                          </p:cTn>
                        </p:par>
                        <p:par>
                          <p:cTn id="38" fill="hold" nodeType="afterGroup">
                            <p:stCondLst>
                              <p:cond delay="4000"/>
                            </p:stCondLst>
                            <p:childTnLst>
                              <p:par>
                                <p:cTn id="39" presetID="2" presetClass="entr" presetSubtype="4"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500"/>
                            </p:stCondLst>
                            <p:childTnLst>
                              <p:par>
                                <p:cTn id="44" presetID="16" presetClass="entr" presetSubtype="42" fill="hold" grpId="0" nodeType="afterEffect">
                                  <p:stCondLst>
                                    <p:cond delay="0"/>
                                  </p:stCondLst>
                                  <p:iterate type="lt">
                                    <p:tmPct val="10000"/>
                                  </p:iterate>
                                  <p:childTnLst>
                                    <p:set>
                                      <p:cBhvr>
                                        <p:cTn id="45" dur="1" fill="hold">
                                          <p:stCondLst>
                                            <p:cond delay="0"/>
                                          </p:stCondLst>
                                        </p:cTn>
                                        <p:tgtEl>
                                          <p:spTgt spid="10"/>
                                        </p:tgtEl>
                                        <p:attrNameLst>
                                          <p:attrName>style.visibility</p:attrName>
                                        </p:attrNameLst>
                                      </p:cBhvr>
                                      <p:to>
                                        <p:strVal val="visible"/>
                                      </p:to>
                                    </p:set>
                                    <p:animEffect transition="in" filter="barn(outHorizontal)">
                                      <p:cBhvr>
                                        <p:cTn id="46" dur="750"/>
                                        <p:tgtEl>
                                          <p:spTgt spid="10"/>
                                        </p:tgtEl>
                                      </p:cBhvr>
                                    </p:animEffect>
                                  </p:childTnLst>
                                </p:cTn>
                              </p:par>
                            </p:childTnLst>
                          </p:cTn>
                        </p:par>
                        <p:par>
                          <p:cTn id="47" fill="hold" nodeType="afterGroup">
                            <p:stCondLst>
                              <p:cond delay="5250"/>
                            </p:stCondLst>
                            <p:childTnLst>
                              <p:par>
                                <p:cTn id="48" presetID="2" presetClass="entr" presetSubtype="4"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5750"/>
                            </p:stCondLst>
                            <p:childTnLst>
                              <p:par>
                                <p:cTn id="53" presetID="16" presetClass="entr" presetSubtype="42" fill="hold" grpId="0" nodeType="after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Effect transition="in" filter="barn(outHorizontal)">
                                      <p:cBhvr>
                                        <p:cTn id="5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590942" y="416145"/>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履职优势</a:t>
            </a:r>
            <a:endParaRPr lang="zh-CN" altLang="en-US"/>
          </a:p>
        </p:txBody>
      </p:sp>
      <p:sp>
        <p:nvSpPr>
          <p:cNvPr id="14" name="Freeform 6"/>
          <p:cNvSpPr/>
          <p:nvPr/>
        </p:nvSpPr>
        <p:spPr bwMode="auto">
          <a:xfrm>
            <a:off x="4761890" y="2132856"/>
            <a:ext cx="1706470" cy="1707087"/>
          </a:xfrm>
          <a:prstGeom prst="rect">
            <a:avLst/>
          </a:prstGeom>
          <a:solidFill>
            <a:srgbClr val="1E212C"/>
          </a:solidFill>
          <a:ln w="76200">
            <a:noFill/>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5" name="Freeform 37"/>
          <p:cNvSpPr>
            <a:spLocks noEditPoints="1"/>
          </p:cNvSpPr>
          <p:nvPr/>
        </p:nvSpPr>
        <p:spPr bwMode="auto">
          <a:xfrm>
            <a:off x="5204794" y="2615058"/>
            <a:ext cx="892849" cy="742680"/>
          </a:xfrm>
          <a:custGeom>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6" name="Freeform 6"/>
          <p:cNvSpPr/>
          <p:nvPr/>
        </p:nvSpPr>
        <p:spPr bwMode="auto">
          <a:xfrm flipH="1">
            <a:off x="6635358" y="2132856"/>
            <a:ext cx="1706470" cy="1707087"/>
          </a:xfrm>
          <a:prstGeom prst="rect">
            <a:avLst/>
          </a:prstGeom>
          <a:solidFill>
            <a:srgbClr val="1E212C"/>
          </a:solidFill>
          <a:ln w="76200">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7" name="Freeform 47"/>
          <p:cNvSpPr>
            <a:spLocks noChangeAspect="1" noEditPoints="1"/>
          </p:cNvSpPr>
          <p:nvPr/>
        </p:nvSpPr>
        <p:spPr bwMode="auto">
          <a:xfrm>
            <a:off x="6957619" y="2615057"/>
            <a:ext cx="989754" cy="803035"/>
          </a:xfrm>
          <a:custGeom>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8" name="Freeform 6"/>
          <p:cNvSpPr/>
          <p:nvPr/>
        </p:nvSpPr>
        <p:spPr bwMode="auto">
          <a:xfrm flipH="1">
            <a:off x="4797986" y="3934784"/>
            <a:ext cx="1706470" cy="1707087"/>
          </a:xfrm>
          <a:prstGeom prst="rect">
            <a:avLst/>
          </a:prstGeom>
          <a:solidFill>
            <a:srgbClr val="1E212C"/>
          </a:solidFill>
          <a:ln w="76200">
            <a:noFill/>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9" name="Freeform 42"/>
          <p:cNvSpPr>
            <a:spLocks noChangeAspect="1" noEditPoints="1"/>
          </p:cNvSpPr>
          <p:nvPr/>
        </p:nvSpPr>
        <p:spPr bwMode="auto">
          <a:xfrm>
            <a:off x="5333323" y="4381511"/>
            <a:ext cx="635795" cy="813631"/>
          </a:xfrm>
          <a:custGeom>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0" name="Freeform 6"/>
          <p:cNvSpPr/>
          <p:nvPr/>
        </p:nvSpPr>
        <p:spPr bwMode="auto">
          <a:xfrm>
            <a:off x="6599262" y="3934784"/>
            <a:ext cx="1706470" cy="1707087"/>
          </a:xfrm>
          <a:prstGeom prst="rect">
            <a:avLst/>
          </a:prstGeom>
          <a:solidFill>
            <a:srgbClr val="1E212C"/>
          </a:solidFill>
          <a:ln w="76200">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nvGrpSpPr>
          <p:cNvPr id="21" name="组合 20"/>
          <p:cNvGrpSpPr/>
          <p:nvPr/>
        </p:nvGrpSpPr>
        <p:grpSpPr>
          <a:xfrm>
            <a:off x="7064500" y="4452739"/>
            <a:ext cx="775990" cy="671175"/>
            <a:chOff x="5169548" y="3637977"/>
            <a:chExt cx="674520" cy="583200"/>
          </a:xfrm>
          <a:effectLst>
            <a:outerShdw blurRad="50800" dist="38100" dir="5400000" algn="t" rotWithShape="0">
              <a:prstClr val="black">
                <a:alpha val="40000"/>
              </a:prstClr>
            </a:outerShdw>
          </a:effectLst>
        </p:grpSpPr>
        <p:sp>
          <p:nvSpPr>
            <p:cNvPr id="22" name="Freeform 52"/>
            <p:cNvSpPr>
              <a:spLocks noEditPoints="1"/>
            </p:cNvSpPr>
            <p:nvPr/>
          </p:nvSpPr>
          <p:spPr bwMode="auto">
            <a:xfrm>
              <a:off x="5284736" y="3885993"/>
              <a:ext cx="456598" cy="250091"/>
            </a:xfrm>
            <a:custGeom>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3" name="Freeform 53"/>
            <p:cNvSpPr>
              <a:spLocks noEditPoints="1"/>
            </p:cNvSpPr>
            <p:nvPr/>
          </p:nvSpPr>
          <p:spPr bwMode="auto">
            <a:xfrm>
              <a:off x="5169548" y="3637977"/>
              <a:ext cx="674520" cy="583200"/>
            </a:xfrm>
            <a:custGeom>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
        <p:nvSpPr>
          <p:cNvPr id="24" name="矩形 1"/>
          <p:cNvSpPr>
            <a:spLocks noChangeArrowheads="1"/>
          </p:cNvSpPr>
          <p:nvPr/>
        </p:nvSpPr>
        <p:spPr bwMode="auto">
          <a:xfrm>
            <a:off x="1788610" y="2413671"/>
            <a:ext cx="2455026" cy="93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5" name="矩形 1"/>
          <p:cNvSpPr>
            <a:spLocks noChangeArrowheads="1"/>
          </p:cNvSpPr>
          <p:nvPr/>
        </p:nvSpPr>
        <p:spPr bwMode="auto">
          <a:xfrm>
            <a:off x="1788610" y="4410041"/>
            <a:ext cx="2455026" cy="93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6" name="矩形 1"/>
          <p:cNvSpPr>
            <a:spLocks noChangeArrowheads="1"/>
          </p:cNvSpPr>
          <p:nvPr/>
        </p:nvSpPr>
        <p:spPr bwMode="auto">
          <a:xfrm>
            <a:off x="8915567" y="4410041"/>
            <a:ext cx="2455026" cy="93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7" name="矩形 1"/>
          <p:cNvSpPr>
            <a:spLocks noChangeArrowheads="1"/>
          </p:cNvSpPr>
          <p:nvPr/>
        </p:nvSpPr>
        <p:spPr bwMode="auto">
          <a:xfrm>
            <a:off x="8915567" y="2413671"/>
            <a:ext cx="2455026" cy="93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marL="0" marR="0" lvl="0" indent="0" algn="just" defTabSz="9144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750"/>
                                        <p:tgtEl>
                                          <p:spTgt spid="1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Right)">
                                      <p:cBhvr>
                                        <p:cTn id="10" dur="750"/>
                                        <p:tgtEl>
                                          <p:spTgt spid="20"/>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upRight)">
                                      <p:cBhvr>
                                        <p:cTn id="13" dur="750"/>
                                        <p:tgtEl>
                                          <p:spTgt spid="16"/>
                                        </p:tgtEl>
                                      </p:cBhvr>
                                    </p:animEffect>
                                  </p:childTnLst>
                                </p:cTn>
                              </p:par>
                              <p:par>
                                <p:cTn id="14" presetID="18" presetClass="entr" presetSubtype="9"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trips(upLeft)">
                                      <p:cBhvr>
                                        <p:cTn id="16" dur="750"/>
                                        <p:tgtEl>
                                          <p:spTgt spid="14"/>
                                        </p:tgtEl>
                                      </p:cBhvr>
                                    </p:animEffect>
                                  </p:childTnLst>
                                </p:cTn>
                              </p:par>
                            </p:childTnLst>
                          </p:cTn>
                        </p:par>
                        <p:par>
                          <p:cTn id="17" fill="hold" nodeType="afterGroup">
                            <p:stCondLst>
                              <p:cond delay="750"/>
                            </p:stCondLst>
                            <p:childTnLst>
                              <p:par>
                                <p:cTn id="18" presetID="23" presetClass="entr" presetSubtype="28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strVal val="4/3*#ppt_w"/>
                                          </p:val>
                                        </p:tav>
                                        <p:tav tm="100000">
                                          <p:val>
                                            <p:strVal val="#ppt_w"/>
                                          </p:val>
                                        </p:tav>
                                      </p:tavLst>
                                    </p:anim>
                                    <p:anim calcmode="lin" valueType="num">
                                      <p:cBhvr>
                                        <p:cTn id="21" dur="500" fill="hold"/>
                                        <p:tgtEl>
                                          <p:spTgt spid="15"/>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4/3*#ppt_w"/>
                                          </p:val>
                                        </p:tav>
                                        <p:tav tm="100000">
                                          <p:val>
                                            <p:strVal val="#ppt_w"/>
                                          </p:val>
                                        </p:tav>
                                      </p:tavLst>
                                    </p:anim>
                                    <p:anim calcmode="lin" valueType="num">
                                      <p:cBhvr>
                                        <p:cTn id="25" dur="500" fill="hold"/>
                                        <p:tgtEl>
                                          <p:spTgt spid="17"/>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4/3*#ppt_w"/>
                                          </p:val>
                                        </p:tav>
                                        <p:tav tm="100000">
                                          <p:val>
                                            <p:strVal val="#ppt_w"/>
                                          </p:val>
                                        </p:tav>
                                      </p:tavLst>
                                    </p:anim>
                                    <p:anim calcmode="lin" valueType="num">
                                      <p:cBhvr>
                                        <p:cTn id="29" dur="500" fill="hold"/>
                                        <p:tgtEl>
                                          <p:spTgt spid="19"/>
                                        </p:tgtEl>
                                        <p:attrNameLst>
                                          <p:attrName>ppt_h</p:attrName>
                                        </p:attrNameLst>
                                      </p:cBhvr>
                                      <p:tavLst>
                                        <p:tav tm="0">
                                          <p:val>
                                            <p:strVal val="4/3*#ppt_h"/>
                                          </p:val>
                                        </p:tav>
                                        <p:tav tm="100000">
                                          <p:val>
                                            <p:strVal val="#ppt_h"/>
                                          </p:val>
                                        </p:tav>
                                      </p:tavLst>
                                    </p:anim>
                                  </p:childTnLst>
                                </p:cTn>
                              </p:par>
                              <p:par>
                                <p:cTn id="30" presetID="23" presetClass="entr" presetSubtype="28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strVal val="4/3*#ppt_w"/>
                                          </p:val>
                                        </p:tav>
                                        <p:tav tm="100000">
                                          <p:val>
                                            <p:strVal val="#ppt_w"/>
                                          </p:val>
                                        </p:tav>
                                      </p:tavLst>
                                    </p:anim>
                                    <p:anim calcmode="lin" valueType="num">
                                      <p:cBhvr>
                                        <p:cTn id="33" dur="500" fill="hold"/>
                                        <p:tgtEl>
                                          <p:spTgt spid="21"/>
                                        </p:tgtEl>
                                        <p:attrNameLst>
                                          <p:attrName>ppt_h</p:attrName>
                                        </p:attrNameLst>
                                      </p:cBhvr>
                                      <p:tavLst>
                                        <p:tav tm="0">
                                          <p:val>
                                            <p:strVal val="4/3*#ppt_h"/>
                                          </p:val>
                                        </p:tav>
                                        <p:tav tm="100000">
                                          <p:val>
                                            <p:strVal val="#ppt_h"/>
                                          </p:val>
                                        </p:tav>
                                      </p:tavLst>
                                    </p:anim>
                                  </p:childTnLst>
                                </p:cTn>
                              </p:par>
                            </p:childTnLst>
                          </p:cTn>
                        </p:par>
                        <p:par>
                          <p:cTn id="34" fill="hold" nodeType="afterGroup">
                            <p:stCondLst>
                              <p:cond delay="1250"/>
                            </p:stCondLst>
                            <p:childTnLst>
                              <p:par>
                                <p:cTn id="35" presetID="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750" fill="hold"/>
                                        <p:tgtEl>
                                          <p:spTgt spid="24"/>
                                        </p:tgtEl>
                                        <p:attrNameLst>
                                          <p:attrName>ppt_x</p:attrName>
                                        </p:attrNameLst>
                                      </p:cBhvr>
                                      <p:tavLst>
                                        <p:tav tm="0">
                                          <p:val>
                                            <p:strVal val="0-#ppt_w/2"/>
                                          </p:val>
                                        </p:tav>
                                        <p:tav tm="100000">
                                          <p:val>
                                            <p:strVal val="#ppt_x"/>
                                          </p:val>
                                        </p:tav>
                                      </p:tavLst>
                                    </p:anim>
                                    <p:anim calcmode="lin" valueType="num">
                                      <p:cBhvr additive="base">
                                        <p:cTn id="38" dur="75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45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75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750" fill="hold"/>
                                        <p:tgtEl>
                                          <p:spTgt spid="26"/>
                                        </p:tgtEl>
                                        <p:attrNameLst>
                                          <p:attrName>ppt_x</p:attrName>
                                        </p:attrNameLst>
                                      </p:cBhvr>
                                      <p:tavLst>
                                        <p:tav tm="0">
                                          <p:val>
                                            <p:strVal val="1+#ppt_w/2"/>
                                          </p:val>
                                        </p:tav>
                                        <p:tav tm="100000">
                                          <p:val>
                                            <p:strVal val="#ppt_x"/>
                                          </p:val>
                                        </p:tav>
                                      </p:tavLst>
                                    </p:anim>
                                    <p:anim calcmode="lin" valueType="num">
                                      <p:cBhvr additive="base">
                                        <p:cTn id="46" dur="75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750" fill="hold"/>
                                        <p:tgtEl>
                                          <p:spTgt spid="27"/>
                                        </p:tgtEl>
                                        <p:attrNameLst>
                                          <p:attrName>ppt_x</p:attrName>
                                        </p:attrNameLst>
                                      </p:cBhvr>
                                      <p:tavLst>
                                        <p:tav tm="0">
                                          <p:val>
                                            <p:strVal val="1+#ppt_w/2"/>
                                          </p:val>
                                        </p:tav>
                                        <p:tav tm="100000">
                                          <p:val>
                                            <p:strVal val="#ppt_x"/>
                                          </p:val>
                                        </p:tav>
                                      </p:tavLst>
                                    </p:anim>
                                    <p:anim calcmode="lin" valueType="num">
                                      <p:cBhvr additive="base">
                                        <p:cTn id="50"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文本框 28"/>
          <p:cNvSpPr txBox="1"/>
          <p:nvPr/>
        </p:nvSpPr>
        <p:spPr>
          <a:xfrm>
            <a:off x="792043" y="466501"/>
            <a:ext cx="1261884"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领导力</a:t>
            </a:r>
            <a:endParaRPr lang="zh-CN" altLang="en-US"/>
          </a:p>
        </p:txBody>
      </p:sp>
      <p:sp>
        <p:nvSpPr>
          <p:cNvPr id="26" name="TextBox 77"/>
          <p:cNvSpPr txBox="1">
            <a:spLocks noChangeArrowheads="1"/>
          </p:cNvSpPr>
          <p:nvPr/>
        </p:nvSpPr>
        <p:spPr bwMode="auto">
          <a:xfrm>
            <a:off x="2661534" y="1814349"/>
            <a:ext cx="130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rPr>
              <a:t>学习力</a:t>
            </a:r>
            <a:endParaRPr kumimoji="0" lang="en-US" altLang="zh-CN"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endParaRPr>
          </a:p>
        </p:txBody>
      </p:sp>
      <p:sp>
        <p:nvSpPr>
          <p:cNvPr id="27" name="Rectangle 78"/>
          <p:cNvSpPr/>
          <p:nvPr/>
        </p:nvSpPr>
        <p:spPr>
          <a:xfrm>
            <a:off x="1697673" y="2224625"/>
            <a:ext cx="2292683" cy="704232"/>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24" normalizeH="0" baseline="0" noProof="0">
                <a:ln>
                  <a:noFill/>
                </a:ln>
                <a:solidFill>
                  <a:srgbClr val="1E212C"/>
                </a:solidFill>
                <a:effectLst/>
                <a:uLnTx/>
                <a:uFillTx/>
                <a:latin typeface="Calibri" panose="020f0502020204030204"/>
                <a:ea typeface="微软雅黑" panose="020b0503020204020204" pitchFamily="34" charset="-122"/>
                <a:cs typeface="+mn-cs"/>
              </a:rPr>
              <a:t>输入您的内容或者通过右键复制粘贴您的内容</a:t>
            </a:r>
            <a:endParaRPr kumimoji="0" lang="en-US" sz="1400" b="0" i="0" u="none" strike="noStrike" kern="1200" cap="none" spc="0" normalizeH="0" baseline="0" noProof="0">
              <a:ln>
                <a:noFill/>
              </a:ln>
              <a:solidFill>
                <a:srgbClr val="1E212C"/>
              </a:solidFill>
              <a:effectLst/>
              <a:uLnTx/>
              <a:uFillTx/>
              <a:latin typeface="Calibri" panose="020f0502020204030204"/>
              <a:ea typeface="微软雅黑" panose="020b0503020204020204" pitchFamily="34" charset="-122"/>
              <a:cs typeface="+mn-cs"/>
            </a:endParaRPr>
          </a:p>
        </p:txBody>
      </p:sp>
      <p:sp>
        <p:nvSpPr>
          <p:cNvPr id="31" name="TextBox 79"/>
          <p:cNvSpPr txBox="1">
            <a:spLocks noChangeArrowheads="1"/>
          </p:cNvSpPr>
          <p:nvPr/>
        </p:nvSpPr>
        <p:spPr bwMode="auto">
          <a:xfrm>
            <a:off x="2674961" y="4527800"/>
            <a:ext cx="130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rPr>
              <a:t>感召力</a:t>
            </a:r>
            <a:endParaRPr kumimoji="0" lang="en-US" altLang="zh-CN"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endParaRPr>
          </a:p>
        </p:txBody>
      </p:sp>
      <p:sp>
        <p:nvSpPr>
          <p:cNvPr id="32" name="Rectangle 80"/>
          <p:cNvSpPr/>
          <p:nvPr/>
        </p:nvSpPr>
        <p:spPr>
          <a:xfrm>
            <a:off x="1712687" y="4936489"/>
            <a:ext cx="2292684" cy="704232"/>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24" normalizeH="0" baseline="0" noProof="0">
                <a:ln>
                  <a:noFill/>
                </a:ln>
                <a:solidFill>
                  <a:srgbClr val="1E212C"/>
                </a:solidFill>
                <a:effectLst/>
                <a:uLnTx/>
                <a:uFillTx/>
                <a:latin typeface="Calibri" panose="020f0502020204030204"/>
                <a:ea typeface="微软雅黑" panose="020b0503020204020204" pitchFamily="34" charset="-122"/>
                <a:cs typeface="+mn-cs"/>
              </a:rPr>
              <a:t>输入您的内容或者通过右键复制粘贴您的内容</a:t>
            </a:r>
            <a:endParaRPr kumimoji="0" lang="en-US" sz="1400" b="0" i="0" u="none" strike="noStrike" kern="1200" cap="none" spc="0" normalizeH="0" baseline="0" noProof="0">
              <a:ln>
                <a:noFill/>
              </a:ln>
              <a:solidFill>
                <a:srgbClr val="1E212C"/>
              </a:solidFill>
              <a:effectLst/>
              <a:uLnTx/>
              <a:uFillTx/>
              <a:latin typeface="Calibri" panose="020f0502020204030204"/>
              <a:ea typeface="微软雅黑" panose="020b0503020204020204" pitchFamily="34" charset="-122"/>
              <a:cs typeface="+mn-cs"/>
            </a:endParaRPr>
          </a:p>
        </p:txBody>
      </p:sp>
      <p:sp>
        <p:nvSpPr>
          <p:cNvPr id="38" name="TextBox 81"/>
          <p:cNvSpPr txBox="1">
            <a:spLocks noChangeArrowheads="1"/>
          </p:cNvSpPr>
          <p:nvPr/>
        </p:nvSpPr>
        <p:spPr bwMode="auto">
          <a:xfrm>
            <a:off x="7865655" y="1858466"/>
            <a:ext cx="130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rPr>
              <a:t>组织力</a:t>
            </a:r>
            <a:endParaRPr kumimoji="0" lang="en-US" altLang="zh-CN"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endParaRPr>
          </a:p>
        </p:txBody>
      </p:sp>
      <p:sp>
        <p:nvSpPr>
          <p:cNvPr id="39" name="Rectangle 82"/>
          <p:cNvSpPr/>
          <p:nvPr/>
        </p:nvSpPr>
        <p:spPr>
          <a:xfrm>
            <a:off x="7855140" y="2224625"/>
            <a:ext cx="2350244" cy="704232"/>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24" normalizeH="0" baseline="0" noProof="0">
                <a:ln>
                  <a:noFill/>
                </a:ln>
                <a:solidFill>
                  <a:srgbClr val="1E212C"/>
                </a:solidFill>
                <a:effectLst/>
                <a:uLnTx/>
                <a:uFillTx/>
                <a:latin typeface="Calibri" panose="020f0502020204030204"/>
                <a:ea typeface="微软雅黑" panose="020b0503020204020204" pitchFamily="34" charset="-122"/>
                <a:cs typeface="+mn-cs"/>
              </a:rPr>
              <a:t>输入您的内容或者通过右键复制粘贴您的内容</a:t>
            </a:r>
            <a:endParaRPr kumimoji="0" lang="en-US" sz="1400" b="0" i="0" u="none" strike="noStrike" kern="1200" cap="none" spc="0" normalizeH="0" baseline="0" noProof="0">
              <a:ln>
                <a:noFill/>
              </a:ln>
              <a:solidFill>
                <a:srgbClr val="1E212C"/>
              </a:solidFill>
              <a:effectLst/>
              <a:uLnTx/>
              <a:uFillTx/>
              <a:latin typeface="Calibri" panose="020f0502020204030204"/>
              <a:ea typeface="微软雅黑" panose="020b0503020204020204" pitchFamily="34" charset="-122"/>
              <a:cs typeface="+mn-cs"/>
            </a:endParaRPr>
          </a:p>
        </p:txBody>
      </p:sp>
      <p:sp>
        <p:nvSpPr>
          <p:cNvPr id="40" name="TextBox 83"/>
          <p:cNvSpPr txBox="1">
            <a:spLocks noChangeArrowheads="1"/>
          </p:cNvSpPr>
          <p:nvPr/>
        </p:nvSpPr>
        <p:spPr bwMode="auto">
          <a:xfrm>
            <a:off x="7863709" y="4571917"/>
            <a:ext cx="130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rPr>
              <a:t>执行力</a:t>
            </a:r>
            <a:endParaRPr kumimoji="0" lang="en-US" altLang="zh-CN"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endParaRPr>
          </a:p>
        </p:txBody>
      </p:sp>
      <p:sp>
        <p:nvSpPr>
          <p:cNvPr id="41" name="Rectangle 84"/>
          <p:cNvSpPr/>
          <p:nvPr/>
        </p:nvSpPr>
        <p:spPr>
          <a:xfrm>
            <a:off x="7853193" y="4936489"/>
            <a:ext cx="2350246" cy="704232"/>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24" normalizeH="0" baseline="0" noProof="0">
                <a:ln>
                  <a:noFill/>
                </a:ln>
                <a:solidFill>
                  <a:srgbClr val="1E212C"/>
                </a:solidFill>
                <a:effectLst/>
                <a:uLnTx/>
                <a:uFillTx/>
                <a:latin typeface="Calibri" panose="020f0502020204030204"/>
                <a:ea typeface="微软雅黑" panose="020b0503020204020204" pitchFamily="34" charset="-122"/>
                <a:cs typeface="+mn-cs"/>
              </a:rPr>
              <a:t>输入您的内容或者通过右键复制粘贴您的内容</a:t>
            </a:r>
            <a:endParaRPr kumimoji="0" lang="en-US" sz="1400" b="0" i="0" u="none" strike="noStrike" kern="1200" cap="none" spc="0" normalizeH="0" baseline="0" noProof="0">
              <a:ln>
                <a:noFill/>
              </a:ln>
              <a:solidFill>
                <a:srgbClr val="1E212C"/>
              </a:solidFill>
              <a:effectLst/>
              <a:uLnTx/>
              <a:uFillTx/>
              <a:latin typeface="Calibri" panose="020f0502020204030204"/>
              <a:ea typeface="微软雅黑" panose="020b0503020204020204" pitchFamily="34" charset="-122"/>
              <a:cs typeface="+mn-cs"/>
            </a:endParaRPr>
          </a:p>
        </p:txBody>
      </p:sp>
      <p:sp>
        <p:nvSpPr>
          <p:cNvPr id="42" name="TextBox 85"/>
          <p:cNvSpPr txBox="1">
            <a:spLocks noChangeArrowheads="1"/>
          </p:cNvSpPr>
          <p:nvPr/>
        </p:nvSpPr>
        <p:spPr bwMode="auto">
          <a:xfrm>
            <a:off x="7864202" y="3169372"/>
            <a:ext cx="130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rPr>
              <a:t>决策力</a:t>
            </a:r>
            <a:endParaRPr kumimoji="0" lang="en-US" altLang="zh-CN"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endParaRPr>
          </a:p>
        </p:txBody>
      </p:sp>
      <p:sp>
        <p:nvSpPr>
          <p:cNvPr id="43" name="Rectangle 86"/>
          <p:cNvSpPr/>
          <p:nvPr/>
        </p:nvSpPr>
        <p:spPr>
          <a:xfrm>
            <a:off x="7843485" y="3548231"/>
            <a:ext cx="2345544" cy="704232"/>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24" normalizeH="0" baseline="0" noProof="0">
                <a:ln>
                  <a:noFill/>
                </a:ln>
                <a:solidFill>
                  <a:srgbClr val="1E212C"/>
                </a:solidFill>
                <a:effectLst/>
                <a:uLnTx/>
                <a:uFillTx/>
                <a:latin typeface="Calibri" panose="020f0502020204030204"/>
                <a:ea typeface="微软雅黑" panose="020b0503020204020204" pitchFamily="34" charset="-122"/>
                <a:cs typeface="+mn-cs"/>
              </a:rPr>
              <a:t>输入您的内容或者通过右键复制粘贴您的内容</a:t>
            </a:r>
            <a:endParaRPr kumimoji="0" lang="en-US" sz="1400" b="0" i="0" u="none" strike="noStrike" kern="1200" cap="none" spc="0" normalizeH="0" baseline="0" noProof="0">
              <a:ln>
                <a:noFill/>
              </a:ln>
              <a:solidFill>
                <a:srgbClr val="1E212C"/>
              </a:solidFill>
              <a:effectLst/>
              <a:uLnTx/>
              <a:uFillTx/>
              <a:latin typeface="Calibri" panose="020f0502020204030204"/>
              <a:ea typeface="微软雅黑" panose="020b0503020204020204" pitchFamily="34" charset="-122"/>
              <a:cs typeface="+mn-cs"/>
            </a:endParaRPr>
          </a:p>
        </p:txBody>
      </p:sp>
      <p:sp>
        <p:nvSpPr>
          <p:cNvPr id="44" name="TextBox 89"/>
          <p:cNvSpPr txBox="1">
            <a:spLocks noChangeArrowheads="1"/>
          </p:cNvSpPr>
          <p:nvPr/>
        </p:nvSpPr>
        <p:spPr bwMode="auto">
          <a:xfrm>
            <a:off x="2683130" y="3125255"/>
            <a:ext cx="130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rPr>
              <a:t>教导力</a:t>
            </a:r>
            <a:endParaRPr kumimoji="0" lang="en-US" altLang="zh-CN" sz="1800" b="1" i="0" u="none" strike="noStrike" kern="1200" cap="none" spc="0" normalizeH="0" baseline="0" noProof="0">
              <a:ln>
                <a:noFill/>
              </a:ln>
              <a:solidFill>
                <a:srgbClr val="1E212C"/>
              </a:solidFill>
              <a:effectLst/>
              <a:uLnTx/>
              <a:uFillTx/>
              <a:latin typeface="Segoe UI" panose="020b0502040204020203" pitchFamily="34" charset="0"/>
              <a:ea typeface="微软雅黑" panose="020b0503020204020204" pitchFamily="34" charset="-122"/>
              <a:cs typeface="Segoe UI" panose="020b0502040204020203" pitchFamily="34" charset="0"/>
            </a:endParaRPr>
          </a:p>
        </p:txBody>
      </p:sp>
      <p:sp>
        <p:nvSpPr>
          <p:cNvPr id="45" name="Rectangle 90"/>
          <p:cNvSpPr/>
          <p:nvPr/>
        </p:nvSpPr>
        <p:spPr>
          <a:xfrm>
            <a:off x="1641076" y="3579527"/>
            <a:ext cx="2349279" cy="704232"/>
          </a:xfrm>
          <a:prstGeom prst="rect">
            <a:avLst/>
          </a:prstGeom>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24" normalizeH="0" baseline="0" noProof="0">
                <a:ln>
                  <a:noFill/>
                </a:ln>
                <a:solidFill>
                  <a:srgbClr val="1E212C"/>
                </a:solidFill>
                <a:effectLst/>
                <a:uLnTx/>
                <a:uFillTx/>
                <a:latin typeface="Calibri" panose="020f0502020204030204"/>
                <a:ea typeface="微软雅黑" panose="020b0503020204020204" pitchFamily="34" charset="-122"/>
                <a:cs typeface="+mn-cs"/>
              </a:rPr>
              <a:t>输入您的内容或者通过右键复制粘贴您的内容</a:t>
            </a:r>
            <a:endParaRPr kumimoji="0" lang="en-US" sz="1400" b="0" i="0" u="none" strike="noStrike" kern="1200" cap="none" spc="0" normalizeH="0" baseline="0" noProof="0">
              <a:ln>
                <a:noFill/>
              </a:ln>
              <a:solidFill>
                <a:srgbClr val="1E212C"/>
              </a:solidFill>
              <a:effectLst/>
              <a:uLnTx/>
              <a:uFillTx/>
              <a:latin typeface="Calibri" panose="020f0502020204030204"/>
              <a:ea typeface="微软雅黑" panose="020b0503020204020204" pitchFamily="34" charset="-122"/>
              <a:cs typeface="+mn-cs"/>
            </a:endParaRPr>
          </a:p>
        </p:txBody>
      </p:sp>
      <p:grpSp>
        <p:nvGrpSpPr>
          <p:cNvPr id="2" name="组合 1"/>
          <p:cNvGrpSpPr/>
          <p:nvPr/>
        </p:nvGrpSpPr>
        <p:grpSpPr>
          <a:xfrm>
            <a:off x="4460518" y="2568310"/>
            <a:ext cx="2901154" cy="2606500"/>
            <a:chOff x="4460518" y="2568310"/>
            <a:chExt cx="2901154" cy="2606500"/>
          </a:xfrm>
        </p:grpSpPr>
        <p:sp>
          <p:nvSpPr>
            <p:cNvPr id="46" name="等腰三角形 45"/>
            <p:cNvSpPr/>
            <p:nvPr/>
          </p:nvSpPr>
          <p:spPr>
            <a:xfrm rot="2051157">
              <a:off x="6144642" y="2641260"/>
              <a:ext cx="882331" cy="1122046"/>
            </a:xfrm>
            <a:prstGeom prst="triangle">
              <a:avLst/>
            </a:prstGeom>
            <a:solidFill>
              <a:srgbClr val="1E2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47" name="等腰三角形 46"/>
            <p:cNvSpPr/>
            <p:nvPr/>
          </p:nvSpPr>
          <p:spPr>
            <a:xfrm rot="5400000">
              <a:off x="6194020" y="3143506"/>
              <a:ext cx="879271" cy="1456033"/>
            </a:xfrm>
            <a:prstGeom prst="triangle">
              <a:avLst/>
            </a:prstGeom>
            <a:solidFill>
              <a:srgbClr val="1F202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48" name="等腰三角形 47"/>
            <p:cNvSpPr/>
            <p:nvPr/>
          </p:nvSpPr>
          <p:spPr>
            <a:xfrm rot="16200000">
              <a:off x="4748899" y="3143506"/>
              <a:ext cx="879271" cy="1456033"/>
            </a:xfrm>
            <a:prstGeom prst="triangle">
              <a:avLst/>
            </a:prstGeom>
            <a:solidFill>
              <a:srgbClr val="1F202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49" name="等腰三角形 48"/>
            <p:cNvSpPr/>
            <p:nvPr/>
          </p:nvSpPr>
          <p:spPr>
            <a:xfrm rot="2051157" flipH="1" flipV="1">
              <a:off x="4797579" y="3979034"/>
              <a:ext cx="839374" cy="1195776"/>
            </a:xfrm>
            <a:prstGeom prst="triangle">
              <a:avLst/>
            </a:prstGeom>
            <a:solidFill>
              <a:srgbClr val="1E2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0" name="等腰三角形 49"/>
            <p:cNvSpPr/>
            <p:nvPr/>
          </p:nvSpPr>
          <p:spPr>
            <a:xfrm rot="19590846" flipH="1" flipV="1">
              <a:off x="6157684" y="3974360"/>
              <a:ext cx="839374" cy="1195776"/>
            </a:xfrm>
            <a:prstGeom prst="triangle">
              <a:avLst/>
            </a:prstGeom>
            <a:solidFill>
              <a:srgbClr val="1E2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1" name="等腰三角形 50"/>
            <p:cNvSpPr/>
            <p:nvPr/>
          </p:nvSpPr>
          <p:spPr>
            <a:xfrm rot="8713901" flipH="1" flipV="1">
              <a:off x="4802909" y="2568310"/>
              <a:ext cx="839374" cy="1195776"/>
            </a:xfrm>
            <a:prstGeom prst="triangle">
              <a:avLst/>
            </a:prstGeom>
            <a:solidFill>
              <a:srgbClr val="1E2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nodeType="afterGroup">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1+#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1+#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p:bldP spid="32" grpId="0"/>
      <p:bldP spid="38" grpId="0"/>
      <p:bldP spid="39" grpId="0"/>
      <p:bldP spid="40" grpId="0"/>
      <p:bldP spid="41" grpId="0"/>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629997" y="1891946"/>
            <a:ext cx="588755" cy="605751"/>
            <a:chOff x="2073007" y="2225818"/>
            <a:chExt cx="588755" cy="605751"/>
          </a:xfrm>
          <a:solidFill>
            <a:srgbClr val="1E212C"/>
          </a:solidFill>
        </p:grpSpPr>
        <p:sp>
          <p:nvSpPr>
            <p:cNvPr id="14" name="椭圆 13"/>
            <p:cNvSpPr/>
            <p:nvPr/>
          </p:nvSpPr>
          <p:spPr>
            <a:xfrm>
              <a:off x="2073007" y="2225818"/>
              <a:ext cx="588755" cy="588755"/>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8" name="文本框 17"/>
            <p:cNvSpPr txBox="1"/>
            <p:nvPr/>
          </p:nvSpPr>
          <p:spPr>
            <a:xfrm>
              <a:off x="2175910" y="2246794"/>
              <a:ext cx="425116" cy="584775"/>
            </a:xfrm>
            <a:prstGeom prst="rect">
              <a:avLst/>
            </a:prstGeom>
            <a:grp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p:cNvGrpSpPr/>
          <p:nvPr/>
        </p:nvGrpSpPr>
        <p:grpSpPr>
          <a:xfrm>
            <a:off x="1616039" y="3219840"/>
            <a:ext cx="588755" cy="607169"/>
            <a:chOff x="2073007" y="3267086"/>
            <a:chExt cx="588755" cy="607169"/>
          </a:xfrm>
          <a:solidFill>
            <a:srgbClr val="1E212C"/>
          </a:solidFill>
        </p:grpSpPr>
        <p:sp>
          <p:nvSpPr>
            <p:cNvPr id="16" name="椭圆 15"/>
            <p:cNvSpPr/>
            <p:nvPr/>
          </p:nvSpPr>
          <p:spPr>
            <a:xfrm>
              <a:off x="2073007" y="3267086"/>
              <a:ext cx="588755" cy="588755"/>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9" name="文本框 18"/>
            <p:cNvSpPr txBox="1"/>
            <p:nvPr/>
          </p:nvSpPr>
          <p:spPr>
            <a:xfrm>
              <a:off x="2175910" y="3289480"/>
              <a:ext cx="425116" cy="584775"/>
            </a:xfrm>
            <a:prstGeom prst="rect">
              <a:avLst/>
            </a:prstGeom>
            <a:grp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组合 3"/>
          <p:cNvGrpSpPr/>
          <p:nvPr/>
        </p:nvGrpSpPr>
        <p:grpSpPr>
          <a:xfrm>
            <a:off x="1614480" y="4567663"/>
            <a:ext cx="588755" cy="611149"/>
            <a:chOff x="2073007" y="4313154"/>
            <a:chExt cx="588755" cy="611149"/>
          </a:xfrm>
          <a:solidFill>
            <a:srgbClr val="1E212C"/>
          </a:solidFill>
        </p:grpSpPr>
        <p:sp>
          <p:nvSpPr>
            <p:cNvPr id="15" name="椭圆 14"/>
            <p:cNvSpPr/>
            <p:nvPr/>
          </p:nvSpPr>
          <p:spPr>
            <a:xfrm>
              <a:off x="2073007" y="4313154"/>
              <a:ext cx="588755" cy="588755"/>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文本框 19"/>
            <p:cNvSpPr txBox="1"/>
            <p:nvPr/>
          </p:nvSpPr>
          <p:spPr>
            <a:xfrm>
              <a:off x="2175910" y="4339528"/>
              <a:ext cx="425116" cy="584775"/>
            </a:xfrm>
            <a:prstGeom prst="rect">
              <a:avLst/>
            </a:prstGeom>
            <a:grp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9" name="文本框 28"/>
          <p:cNvSpPr txBox="1"/>
          <p:nvPr/>
        </p:nvSpPr>
        <p:spPr>
          <a:xfrm>
            <a:off x="704957" y="437473"/>
            <a:ext cx="1261884"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执行力</a:t>
            </a:r>
            <a:endParaRPr lang="zh-CN" altLang="en-US"/>
          </a:p>
        </p:txBody>
      </p:sp>
      <p:sp>
        <p:nvSpPr>
          <p:cNvPr id="26" name="文本框 16"/>
          <p:cNvSpPr txBox="1"/>
          <p:nvPr/>
        </p:nvSpPr>
        <p:spPr>
          <a:xfrm>
            <a:off x="2499174" y="1790348"/>
            <a:ext cx="2584979" cy="346249"/>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战略执行力</a:t>
            </a:r>
            <a:endParaRPr kumimoji="0" lang="en-US" altLang="zh-CN" sz="18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2499173" y="2147406"/>
            <a:ext cx="8064192" cy="677493"/>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点击输入简要文字内容，文字内容需概括精炼，言简意赅的说明该项内容。点击输入简要文字内容，文字内容需概括精炼，不用多余的文字修饰，言简意赅的说明该项内容。</a:t>
            </a:r>
            <a:endPar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1" name="文本框 18"/>
          <p:cNvSpPr txBox="1"/>
          <p:nvPr/>
        </p:nvSpPr>
        <p:spPr>
          <a:xfrm>
            <a:off x="2499174" y="3118242"/>
            <a:ext cx="2039474" cy="346249"/>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制度执行力</a:t>
            </a:r>
            <a:endParaRPr kumimoji="0" lang="en-US" altLang="zh-CN" sz="18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2499172" y="3466568"/>
            <a:ext cx="8064192" cy="677493"/>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点击输入简要文字内容，文字内容需概括精炼，言简意赅的说明该项内容。点击输入简要文字内容，文字内容需概括精炼，不用多余的文字修饰，言简意赅的说明该项内容。</a:t>
            </a:r>
            <a:endPar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8" name="文本框 20"/>
          <p:cNvSpPr txBox="1"/>
          <p:nvPr/>
        </p:nvSpPr>
        <p:spPr>
          <a:xfrm>
            <a:off x="2499174" y="4466065"/>
            <a:ext cx="2240873" cy="346249"/>
          </a:xfrm>
          <a:prstGeom prst="rect">
            <a:avLst/>
          </a:prstGeom>
          <a:noFill/>
        </p:spPr>
        <p:txBody>
          <a:bodyPr wrap="square" lIns="68580" tIns="34290" rIns="68580" bIns="3429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应急执行力</a:t>
            </a:r>
            <a:endParaRPr kumimoji="0" lang="en-US" altLang="zh-CN" sz="1800" b="1" i="0" u="none" strike="noStrike" kern="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2499172" y="4814392"/>
            <a:ext cx="8064191" cy="677493"/>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点击输入简要文字内容，文字内容需概括精炼，言简意赅的说明该项内容。点击输入简要文字内容，文字内容需概括精炼，不用多余的文字修饰，言简意赅的说明该项内容。</a:t>
            </a:r>
            <a:endPar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10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1000"/>
                                        <p:tgtEl>
                                          <p:spTgt spid="3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p:bldP spid="32" grpId="0"/>
      <p:bldP spid="38" grpId="0"/>
      <p:bldP spid="3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675541" y="418627"/>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自我剖析</a:t>
            </a:r>
            <a:endParaRPr lang="zh-CN" altLang="en-US"/>
          </a:p>
        </p:txBody>
      </p:sp>
      <p:sp>
        <p:nvSpPr>
          <p:cNvPr id="21" name="Freeform 5"/>
          <p:cNvSpPr/>
          <p:nvPr/>
        </p:nvSpPr>
        <p:spPr bwMode="auto">
          <a:xfrm>
            <a:off x="2131936" y="4199801"/>
            <a:ext cx="279260" cy="241179"/>
          </a:xfrm>
          <a:custGeom>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1E212C"/>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2" name="Freeform 6"/>
          <p:cNvSpPr/>
          <p:nvPr/>
        </p:nvSpPr>
        <p:spPr bwMode="auto">
          <a:xfrm>
            <a:off x="4752262" y="4199801"/>
            <a:ext cx="279260" cy="241179"/>
          </a:xfrm>
          <a:custGeom>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rgbClr val="1E212C"/>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3" name="Freeform 7"/>
          <p:cNvSpPr/>
          <p:nvPr/>
        </p:nvSpPr>
        <p:spPr bwMode="auto">
          <a:xfrm>
            <a:off x="7387096" y="4199801"/>
            <a:ext cx="282886" cy="241179"/>
          </a:xfrm>
          <a:custGeom>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rgbClr val="1E212C"/>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4" name="Freeform 8"/>
          <p:cNvSpPr/>
          <p:nvPr/>
        </p:nvSpPr>
        <p:spPr bwMode="auto">
          <a:xfrm>
            <a:off x="9982035" y="4199801"/>
            <a:ext cx="279260" cy="241179"/>
          </a:xfrm>
          <a:custGeom>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1E212C"/>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25" name="矩形 47"/>
          <p:cNvSpPr>
            <a:spLocks noChangeArrowheads="1"/>
          </p:cNvSpPr>
          <p:nvPr/>
        </p:nvSpPr>
        <p:spPr bwMode="auto">
          <a:xfrm>
            <a:off x="1102972" y="4691550"/>
            <a:ext cx="2684043" cy="223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单击此处输入标题</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6" name="矩形 47"/>
          <p:cNvSpPr>
            <a:spLocks noChangeArrowheads="1"/>
          </p:cNvSpPr>
          <p:nvPr/>
        </p:nvSpPr>
        <p:spPr bwMode="auto">
          <a:xfrm>
            <a:off x="3689500" y="4691550"/>
            <a:ext cx="2684043" cy="223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单击此处输入标题</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47"/>
          <p:cNvSpPr>
            <a:spLocks noChangeArrowheads="1"/>
          </p:cNvSpPr>
          <p:nvPr/>
        </p:nvSpPr>
        <p:spPr bwMode="auto">
          <a:xfrm>
            <a:off x="6276028" y="4691550"/>
            <a:ext cx="2684043" cy="223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单击此处输入标题</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47"/>
          <p:cNvSpPr>
            <a:spLocks noChangeArrowheads="1"/>
          </p:cNvSpPr>
          <p:nvPr/>
        </p:nvSpPr>
        <p:spPr bwMode="auto">
          <a:xfrm>
            <a:off x="9032824" y="4691550"/>
            <a:ext cx="2684043" cy="223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单击此处输入标题</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请在这里输入您的主要叙述内容</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grpSp>
        <p:nvGrpSpPr>
          <p:cNvPr id="29" name="组合 28"/>
          <p:cNvGrpSpPr/>
          <p:nvPr/>
        </p:nvGrpSpPr>
        <p:grpSpPr>
          <a:xfrm>
            <a:off x="8986492" y="1822467"/>
            <a:ext cx="2170610" cy="2179676"/>
            <a:chOff x="8913212" y="2354079"/>
            <a:chExt cx="2170610" cy="2179676"/>
          </a:xfrm>
          <a:effectLst>
            <a:outerShdw blurRad="50800" dist="38100" dir="2700000" algn="tl" rotWithShape="0">
              <a:prstClr val="black">
                <a:alpha val="40000"/>
              </a:prstClr>
            </a:outerShdw>
          </a:effectLst>
        </p:grpSpPr>
        <p:sp>
          <p:nvSpPr>
            <p:cNvPr id="30" name="Oval 17"/>
            <p:cNvSpPr>
              <a:spLocks noChangeArrowheads="1"/>
            </p:cNvSpPr>
            <p:nvPr/>
          </p:nvSpPr>
          <p:spPr bwMode="auto">
            <a:xfrm>
              <a:off x="8913212" y="2354079"/>
              <a:ext cx="2170610" cy="2179676"/>
            </a:xfrm>
            <a:prstGeom prst="rect">
              <a:avLst/>
            </a:prstGeom>
            <a:noFill/>
            <a:ln>
              <a:solidFill>
                <a:srgbClr val="1E21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31" name="Oval 23"/>
            <p:cNvSpPr>
              <a:spLocks noChangeArrowheads="1"/>
            </p:cNvSpPr>
            <p:nvPr/>
          </p:nvSpPr>
          <p:spPr bwMode="auto">
            <a:xfrm>
              <a:off x="9223300" y="2673233"/>
              <a:ext cx="1564942" cy="1572196"/>
            </a:xfrm>
            <a:prstGeom prst="rect">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nvGrpSpPr>
          <p:cNvPr id="32" name="组合 31"/>
          <p:cNvGrpSpPr/>
          <p:nvPr/>
        </p:nvGrpSpPr>
        <p:grpSpPr>
          <a:xfrm>
            <a:off x="3783920" y="1822467"/>
            <a:ext cx="2170610" cy="2179676"/>
            <a:chOff x="3710640" y="2354079"/>
            <a:chExt cx="2170610" cy="2179676"/>
          </a:xfrm>
          <a:effectLst>
            <a:outerShdw blurRad="50800" dist="38100" dir="2700000" algn="tl" rotWithShape="0">
              <a:prstClr val="black">
                <a:alpha val="40000"/>
              </a:prstClr>
            </a:outerShdw>
          </a:effectLst>
        </p:grpSpPr>
        <p:sp>
          <p:nvSpPr>
            <p:cNvPr id="33" name="Oval 11"/>
            <p:cNvSpPr>
              <a:spLocks noChangeArrowheads="1"/>
            </p:cNvSpPr>
            <p:nvPr/>
          </p:nvSpPr>
          <p:spPr bwMode="auto">
            <a:xfrm>
              <a:off x="3710640" y="2354079"/>
              <a:ext cx="2170610" cy="2179676"/>
            </a:xfrm>
            <a:prstGeom prst="rect">
              <a:avLst/>
            </a:prstGeom>
            <a:noFill/>
            <a:ln>
              <a:solidFill>
                <a:srgbClr val="1E21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34" name="Oval 21"/>
            <p:cNvSpPr>
              <a:spLocks noChangeArrowheads="1"/>
            </p:cNvSpPr>
            <p:nvPr/>
          </p:nvSpPr>
          <p:spPr bwMode="auto">
            <a:xfrm>
              <a:off x="4015287" y="2673233"/>
              <a:ext cx="1564942" cy="1572196"/>
            </a:xfrm>
            <a:prstGeom prst="rect">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nvGrpSpPr>
          <p:cNvPr id="35" name="组合 34"/>
          <p:cNvGrpSpPr/>
          <p:nvPr/>
        </p:nvGrpSpPr>
        <p:grpSpPr>
          <a:xfrm>
            <a:off x="6375233" y="1822467"/>
            <a:ext cx="2170610" cy="2179676"/>
            <a:chOff x="6301953" y="2354079"/>
            <a:chExt cx="2170610" cy="2179676"/>
          </a:xfrm>
          <a:effectLst>
            <a:outerShdw blurRad="50800" dist="38100" dir="2700000" algn="tl" rotWithShape="0">
              <a:prstClr val="black">
                <a:alpha val="40000"/>
              </a:prstClr>
            </a:outerShdw>
          </a:effectLst>
        </p:grpSpPr>
        <p:sp>
          <p:nvSpPr>
            <p:cNvPr id="36" name="Oval 14"/>
            <p:cNvSpPr>
              <a:spLocks noChangeArrowheads="1"/>
            </p:cNvSpPr>
            <p:nvPr/>
          </p:nvSpPr>
          <p:spPr bwMode="auto">
            <a:xfrm>
              <a:off x="6301953" y="2354079"/>
              <a:ext cx="2170610" cy="2179676"/>
            </a:xfrm>
            <a:prstGeom prst="rect">
              <a:avLst/>
            </a:prstGeom>
            <a:noFill/>
            <a:ln>
              <a:solidFill>
                <a:srgbClr val="1E21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37" name="Oval 22"/>
            <p:cNvSpPr>
              <a:spLocks noChangeArrowheads="1"/>
            </p:cNvSpPr>
            <p:nvPr/>
          </p:nvSpPr>
          <p:spPr bwMode="auto">
            <a:xfrm>
              <a:off x="6606600" y="2673233"/>
              <a:ext cx="1561316" cy="1572196"/>
            </a:xfrm>
            <a:prstGeom prst="rect">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nvGrpSpPr>
          <p:cNvPr id="38" name="组合 37"/>
          <p:cNvGrpSpPr/>
          <p:nvPr/>
        </p:nvGrpSpPr>
        <p:grpSpPr>
          <a:xfrm>
            <a:off x="1183541" y="1822467"/>
            <a:ext cx="2170610" cy="2179676"/>
            <a:chOff x="1110261" y="2354079"/>
            <a:chExt cx="2170610" cy="2179676"/>
          </a:xfrm>
          <a:effectLst>
            <a:outerShdw blurRad="50800" dist="38100" dir="2700000" algn="tl" rotWithShape="0">
              <a:prstClr val="black">
                <a:alpha val="40000"/>
              </a:prstClr>
            </a:outerShdw>
          </a:effectLst>
        </p:grpSpPr>
        <p:sp>
          <p:nvSpPr>
            <p:cNvPr id="39" name="Oval 9"/>
            <p:cNvSpPr>
              <a:spLocks noChangeArrowheads="1"/>
            </p:cNvSpPr>
            <p:nvPr/>
          </p:nvSpPr>
          <p:spPr bwMode="auto">
            <a:xfrm>
              <a:off x="1110261" y="2354079"/>
              <a:ext cx="2170610" cy="2179676"/>
            </a:xfrm>
            <a:prstGeom prst="rect">
              <a:avLst/>
            </a:prstGeom>
            <a:noFill/>
            <a:ln>
              <a:solidFill>
                <a:srgbClr val="1E21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0" name="Oval 20"/>
            <p:cNvSpPr>
              <a:spLocks noChangeArrowheads="1"/>
            </p:cNvSpPr>
            <p:nvPr/>
          </p:nvSpPr>
          <p:spPr bwMode="auto">
            <a:xfrm>
              <a:off x="1426521" y="2673233"/>
              <a:ext cx="1564942" cy="1572196"/>
            </a:xfrm>
            <a:prstGeom prst="rect">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sp>
        <p:nvSpPr>
          <p:cNvPr id="41" name="文本框 40"/>
          <p:cNvSpPr txBox="1"/>
          <p:nvPr/>
        </p:nvSpPr>
        <p:spPr>
          <a:xfrm flipH="1">
            <a:off x="1832521" y="2295712"/>
            <a:ext cx="938077" cy="1129027"/>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文本</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flipH="1">
            <a:off x="4383357" y="2339182"/>
            <a:ext cx="938077" cy="1129027"/>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文本</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p:cNvSpPr txBox="1"/>
          <p:nvPr/>
        </p:nvSpPr>
        <p:spPr>
          <a:xfrm flipH="1">
            <a:off x="6993822" y="2282184"/>
            <a:ext cx="938077" cy="1129027"/>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文本</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flipH="1">
            <a:off x="9610012" y="2339182"/>
            <a:ext cx="938077" cy="1129027"/>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rPr>
              <a:t>文本</a:t>
            </a:r>
            <a:endParaRPr kumimoji="0" lang="zh-CN" altLang="en-US" sz="4400" b="1" i="0" u="none" strike="noStrike" kern="1200" cap="none" spc="0" normalizeH="0" baseline="-3000" noProof="0">
              <a:ln>
                <a:noFill/>
              </a:ln>
              <a:solidFill>
                <a:prstClr val="white">
                  <a:lumMod val="9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ppt_x"/>
                                          </p:val>
                                        </p:tav>
                                        <p:tav tm="100000">
                                          <p:val>
                                            <p:strVal val="#ppt_x"/>
                                          </p:val>
                                        </p:tav>
                                      </p:tavLst>
                                    </p:anim>
                                    <p:anim calcmode="lin" valueType="num">
                                      <p:cBhvr additive="base">
                                        <p:cTn id="8" dur="75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ppt_x"/>
                                          </p:val>
                                        </p:tav>
                                        <p:tav tm="100000">
                                          <p:val>
                                            <p:strVal val="#ppt_x"/>
                                          </p:val>
                                        </p:tav>
                                      </p:tavLst>
                                    </p:anim>
                                    <p:anim calcmode="lin" valueType="num">
                                      <p:cBhvr additive="base">
                                        <p:cTn id="20" dur="750" fill="hold"/>
                                        <p:tgtEl>
                                          <p:spTgt spid="2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nodeType="afterGroup">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900" decel="100000" fill="hold"/>
                                        <p:tgtEl>
                                          <p:spTgt spid="2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900" decel="100000" fill="hold"/>
                                        <p:tgtEl>
                                          <p:spTgt spid="2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900" decel="100000" fill="hold"/>
                                        <p:tgtEl>
                                          <p:spTgt spid="2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9" fill="hold" nodeType="afterGroup">
                            <p:stCondLst>
                              <p:cond delay="3750"/>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75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P spid="27" grpId="0"/>
      <p:bldP spid="28"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菱形 11"/>
          <p:cNvSpPr/>
          <p:nvPr/>
        </p:nvSpPr>
        <p:spPr>
          <a:xfrm>
            <a:off x="-3286177" y="-1832262"/>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07381" y="1618900"/>
            <a:ext cx="5759301" cy="1579600"/>
          </a:xfrm>
          <a:prstGeom prst="rect">
            <a:avLst/>
          </a:prstGeom>
        </p:spPr>
        <p:txBody>
          <a:bodyPr wrap="square">
            <a:spAutoFit/>
          </a:bodyPr>
          <a:lstStyle/>
          <a:p>
            <a:pPr lvl="0" algn="ctr">
              <a:lnSpc>
                <a:spcPct val="150000"/>
              </a:lnSpc>
              <a:defRPr/>
            </a:pPr>
            <a:r>
              <a:rPr lang="zh-CN" altLang="en-US" sz="7200" b="1">
                <a:solidFill>
                  <a:srgbClr val="1E212C"/>
                </a:solidFill>
                <a:latin typeface="微软雅黑" panose="020b0503020204020204" pitchFamily="34" charset="-122"/>
                <a:ea typeface="微软雅黑" panose="020b0503020204020204" pitchFamily="34" charset="-122"/>
              </a:rPr>
              <a:t>规划展望</a:t>
            </a:r>
            <a:endParaRPr lang="zh-CN" altLang="en-US" sz="7200" b="1">
              <a:solidFill>
                <a:srgbClr val="1E212C"/>
              </a:solidFill>
              <a:latin typeface="微软雅黑" panose="020b0503020204020204" pitchFamily="34" charset="-122"/>
              <a:ea typeface="微软雅黑" panose="020b0503020204020204" pitchFamily="34" charset="-122"/>
            </a:endParaRPr>
          </a:p>
        </p:txBody>
      </p:sp>
      <p:sp>
        <p:nvSpPr>
          <p:cNvPr id="5" name="矩形 4"/>
          <p:cNvSpPr/>
          <p:nvPr/>
        </p:nvSpPr>
        <p:spPr>
          <a:xfrm>
            <a:off x="292604" y="1064613"/>
            <a:ext cx="3141722" cy="1614801"/>
          </a:xfrm>
          <a:prstGeom prst="rect">
            <a:avLst/>
          </a:prstGeom>
        </p:spPr>
        <p:txBody>
          <a:bodyPr wrap="square" anchor="ctr">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No.04</a:t>
            </a:r>
            <a:endPar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endParaRPr>
          </a:p>
          <a:p>
            <a:pPr marL="0" marR="0" lvl="0" indent="0" algn="ctr" defTabSz="914400" rtl="0" eaLnBrk="1" fontAlgn="auto" latinLnBrk="0" hangingPunct="1">
              <a:lnSpc>
                <a:spcPct val="130000"/>
              </a:lnSpc>
              <a:spcBef>
                <a:spcPct val="0"/>
              </a:spcBef>
              <a:spcAft>
                <a:spcPct val="0"/>
              </a:spcAft>
              <a:buClrTx/>
              <a:buSzTx/>
              <a:buFontTx/>
              <a:buNone/>
              <a:defRPr/>
            </a:pPr>
            <a:r>
              <a:rPr kumimoji="0" lang="zh-CN" altLang="en-US"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第四部分</a:t>
            </a:r>
            <a:endParaRPr kumimoji="0" lang="zh-CN" altLang="en-US" sz="3200" b="0" i="0" u="none" strike="noStrike" kern="1200" cap="none" spc="0" normalizeH="0" baseline="0" noProof="0">
              <a:ln>
                <a:noFill/>
              </a:ln>
              <a:solidFill>
                <a:prstClr val="white"/>
              </a:solidFill>
              <a:effectLst/>
              <a:uLnTx/>
              <a:uFillTx/>
              <a:latin typeface="造字工房佳黑（非商用）常规体" pitchFamily="2" charset="-122"/>
              <a:ea typeface="造字工房佳黑（非商用）常规体" pitchFamily="2" charset="-122"/>
            </a:endParaRPr>
          </a:p>
        </p:txBody>
      </p:sp>
      <p:sp>
        <p:nvSpPr>
          <p:cNvPr id="13" name="菱形 12"/>
          <p:cNvSpPr/>
          <p:nvPr/>
        </p:nvSpPr>
        <p:spPr>
          <a:xfrm rot="2606754">
            <a:off x="7836685" y="3898161"/>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9"/>
          <p:cNvSpPr txBox="1"/>
          <p:nvPr/>
        </p:nvSpPr>
        <p:spPr>
          <a:xfrm>
            <a:off x="4681320" y="3416931"/>
            <a:ext cx="1553697"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
        <p:nvSpPr>
          <p:cNvPr id="14" name="文本框 9"/>
          <p:cNvSpPr txBox="1"/>
          <p:nvPr/>
        </p:nvSpPr>
        <p:spPr>
          <a:xfrm>
            <a:off x="8341117" y="3416931"/>
            <a:ext cx="2054166"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4681321" y="3982072"/>
            <a:ext cx="2529676"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输入标题</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文本框 9"/>
          <p:cNvSpPr txBox="1"/>
          <p:nvPr/>
        </p:nvSpPr>
        <p:spPr>
          <a:xfrm>
            <a:off x="8341116" y="3982072"/>
            <a:ext cx="1553697" cy="307777"/>
          </a:xfrm>
          <a:prstGeom prst="rect">
            <a:avLst/>
          </a:prstGeom>
          <a:noFill/>
        </p:spPr>
        <p:txBody>
          <a:bodyPr wrap="square" lIns="0" tIns="0" rIns="0" bIns="0" rtlCol="0">
            <a:spAutoFit/>
          </a:bodyPr>
          <a:lstStyle/>
          <a:p>
            <a:pPr marL="342900" lvl="1" indent="-342900">
              <a:buFont typeface="Wingdings" panose="05000000000000000000" pitchFamily="2" charset="2"/>
              <a:buChar char="p"/>
              <a:defRPr/>
            </a:pPr>
            <a:r>
              <a:rPr lang="zh-CN" altLang="en-US" sz="2000" b="1">
                <a:solidFill>
                  <a:srgbClr val="1E212C"/>
                </a:solidFill>
                <a:latin typeface="微软雅黑 Light" panose="020b0502040204020203" pitchFamily="34" charset="-122"/>
                <a:ea typeface="微软雅黑 Light" panose="020b0502040204020203" pitchFamily="34" charset="-122"/>
              </a:rPr>
              <a:t>输入标题</a:t>
            </a:r>
            <a:endParaRPr lang="zh-CN" altLang="en-US" sz="2000" b="1">
              <a:solidFill>
                <a:srgbClr val="1E212C"/>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4" presetClass="emph" presetSubtype="0" fill="hold" grpId="1" nodeType="withEffect">
                                  <p:stCondLst>
                                    <p:cond delay="0"/>
                                  </p:stCondLst>
                                  <p:iterate type="lt">
                                    <p:tmPct val="10000"/>
                                  </p:iterate>
                                  <p:childTnLst>
                                    <p:animMotion origin="layout" path="M 0 0 L 0 -0.07213" pathEditMode="relative" ptsTypes="">
                                      <p:cBhvr>
                                        <p:cTn id="19" dur="250" accel="50000" decel="50000" autoRev="1" fill="hold">
                                          <p:stCondLst>
                                            <p:cond delay="0"/>
                                          </p:stCondLst>
                                        </p:cTn>
                                        <p:tgtEl>
                                          <p:spTgt spid="5"/>
                                        </p:tgtEl>
                                        <p:attrNameLst>
                                          <p:attrName>ppt_x</p:attrName>
                                          <p:attrName>ppt_y</p:attrName>
                                        </p:attrNameLst>
                                      </p:cBhvr>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par>
                          <p:cTn id="24" fill="hold" nodeType="afterGroup">
                            <p:stCondLst>
                              <p:cond delay="1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par>
                          <p:cTn id="31" fill="hold" nodeType="afterGroup">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20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4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60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p:bldP spid="5" grpId="1"/>
      <p:bldP spid="13" grpId="0" animBg="1"/>
      <p:bldP spid="11" grpId="0"/>
      <p:bldP spid="14" grpId="0"/>
      <p:bldP spid="15" grpId="0"/>
      <p:bldP spid="1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文本框 28"/>
          <p:cNvSpPr txBox="1"/>
          <p:nvPr/>
        </p:nvSpPr>
        <p:spPr>
          <a:xfrm>
            <a:off x="792755" y="466502"/>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专业技能</a:t>
            </a:r>
            <a:endParaRPr lang="zh-CN" altLang="en-US"/>
          </a:p>
        </p:txBody>
      </p:sp>
      <p:grpSp>
        <p:nvGrpSpPr>
          <p:cNvPr id="2" name="组合 1"/>
          <p:cNvGrpSpPr/>
          <p:nvPr/>
        </p:nvGrpSpPr>
        <p:grpSpPr>
          <a:xfrm>
            <a:off x="4421870" y="2199605"/>
            <a:ext cx="3026513" cy="3228927"/>
            <a:chOff x="6025477" y="5703965"/>
            <a:chExt cx="522158" cy="557080"/>
          </a:xfrm>
          <a:solidFill>
            <a:srgbClr val="1E212C"/>
          </a:solidFill>
        </p:grpSpPr>
        <p:sp>
          <p:nvSpPr>
            <p:cNvPr id="38" name="Freeform 348"/>
            <p:cNvSpPr/>
            <p:nvPr/>
          </p:nvSpPr>
          <p:spPr bwMode="auto">
            <a:xfrm>
              <a:off x="6278241" y="5703965"/>
              <a:ext cx="31596" cy="78158"/>
            </a:xfrm>
            <a:custGeom>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9" name="Freeform 349"/>
            <p:cNvSpPr/>
            <p:nvPr/>
          </p:nvSpPr>
          <p:spPr bwMode="auto">
            <a:xfrm>
              <a:off x="6153521" y="5730572"/>
              <a:ext cx="58203" cy="73169"/>
            </a:xfrm>
            <a:custGeom>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0" name="Freeform 350"/>
            <p:cNvSpPr/>
            <p:nvPr/>
          </p:nvSpPr>
          <p:spPr bwMode="auto">
            <a:xfrm>
              <a:off x="6060397" y="5818707"/>
              <a:ext cx="76495" cy="56539"/>
            </a:xfrm>
            <a:custGeom>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1" name="Freeform 351"/>
            <p:cNvSpPr/>
            <p:nvPr/>
          </p:nvSpPr>
          <p:spPr bwMode="auto">
            <a:xfrm>
              <a:off x="6025477" y="5943426"/>
              <a:ext cx="78158" cy="28270"/>
            </a:xfrm>
            <a:custGeom>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2" name="Freeform 352"/>
            <p:cNvSpPr/>
            <p:nvPr/>
          </p:nvSpPr>
          <p:spPr bwMode="auto">
            <a:xfrm>
              <a:off x="6052083" y="6041539"/>
              <a:ext cx="76495" cy="56539"/>
            </a:xfrm>
            <a:custGeom>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3" name="Freeform 353"/>
            <p:cNvSpPr/>
            <p:nvPr/>
          </p:nvSpPr>
          <p:spPr bwMode="auto">
            <a:xfrm>
              <a:off x="6437882" y="6053179"/>
              <a:ext cx="76495" cy="56539"/>
            </a:xfrm>
            <a:custGeom>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4" name="Freeform 354"/>
            <p:cNvSpPr/>
            <p:nvPr/>
          </p:nvSpPr>
          <p:spPr bwMode="auto">
            <a:xfrm>
              <a:off x="6471140" y="5958393"/>
              <a:ext cx="76495" cy="28270"/>
            </a:xfrm>
            <a:custGeom>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5" name="Freeform 355"/>
            <p:cNvSpPr/>
            <p:nvPr/>
          </p:nvSpPr>
          <p:spPr bwMode="auto">
            <a:xfrm>
              <a:off x="6446196" y="5830347"/>
              <a:ext cx="76495" cy="56539"/>
            </a:xfrm>
            <a:custGeom>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6" name="Freeform 356"/>
            <p:cNvSpPr/>
            <p:nvPr/>
          </p:nvSpPr>
          <p:spPr bwMode="auto">
            <a:xfrm>
              <a:off x="6376353" y="5738887"/>
              <a:ext cx="59865" cy="73169"/>
            </a:xfrm>
            <a:custGeom>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7" name="Freeform 357"/>
            <p:cNvSpPr>
              <a:spLocks noEditPoints="1"/>
            </p:cNvSpPr>
            <p:nvPr/>
          </p:nvSpPr>
          <p:spPr bwMode="auto">
            <a:xfrm>
              <a:off x="6146870" y="5828685"/>
              <a:ext cx="281035" cy="337574"/>
            </a:xfrm>
            <a:custGeom>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8" name="Freeform 358"/>
            <p:cNvSpPr/>
            <p:nvPr/>
          </p:nvSpPr>
          <p:spPr bwMode="auto">
            <a:xfrm>
              <a:off x="6211724" y="6176235"/>
              <a:ext cx="148001" cy="84810"/>
            </a:xfrm>
            <a:custGeom>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79" name="Shape 540"/>
          <p:cNvSpPr/>
          <p:nvPr/>
        </p:nvSpPr>
        <p:spPr>
          <a:xfrm>
            <a:off x="1604916" y="2371767"/>
            <a:ext cx="196215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en-US" altLang="zh-CN"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01 </a:t>
            </a: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技能一</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80" name="Shape 541"/>
          <p:cNvSpPr/>
          <p:nvPr/>
        </p:nvSpPr>
        <p:spPr>
          <a:xfrm>
            <a:off x="1604915" y="2710900"/>
            <a:ext cx="2211065" cy="935064"/>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81" name="Shape 540"/>
          <p:cNvSpPr/>
          <p:nvPr/>
        </p:nvSpPr>
        <p:spPr>
          <a:xfrm>
            <a:off x="8565428" y="1780023"/>
            <a:ext cx="196215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en-US" altLang="zh-CN"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02 </a:t>
            </a: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技能二</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82" name="Shape 541"/>
          <p:cNvSpPr/>
          <p:nvPr/>
        </p:nvSpPr>
        <p:spPr>
          <a:xfrm>
            <a:off x="8565428" y="2119156"/>
            <a:ext cx="2311835" cy="611899"/>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输入您的内容或者通过右键复制粘贴，并保留文字。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83" name="Shape 540"/>
          <p:cNvSpPr/>
          <p:nvPr/>
        </p:nvSpPr>
        <p:spPr>
          <a:xfrm>
            <a:off x="8565428" y="3173735"/>
            <a:ext cx="196215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en-US" altLang="zh-CN"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03 </a:t>
            </a: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技能三</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84" name="Shape 541"/>
          <p:cNvSpPr/>
          <p:nvPr/>
        </p:nvSpPr>
        <p:spPr>
          <a:xfrm>
            <a:off x="8565428" y="3512868"/>
            <a:ext cx="2311835" cy="611899"/>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输入您的内容或者通过右键复制粘贴，并保留文字。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85" name="Shape 540"/>
          <p:cNvSpPr/>
          <p:nvPr/>
        </p:nvSpPr>
        <p:spPr>
          <a:xfrm>
            <a:off x="8565428" y="4567447"/>
            <a:ext cx="196215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en-US" altLang="zh-CN"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04 </a:t>
            </a: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技能四</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86" name="Shape 541"/>
          <p:cNvSpPr/>
          <p:nvPr/>
        </p:nvSpPr>
        <p:spPr>
          <a:xfrm>
            <a:off x="8565428" y="4906580"/>
            <a:ext cx="2311835" cy="611899"/>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输入您的内容或者通过右键复制粘贴，并保留文字。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87" name="Shape 540"/>
          <p:cNvSpPr/>
          <p:nvPr/>
        </p:nvSpPr>
        <p:spPr>
          <a:xfrm>
            <a:off x="1603235" y="4066866"/>
            <a:ext cx="1962150" cy="307777"/>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en-US" altLang="zh-CN"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05 </a:t>
            </a:r>
            <a:r>
              <a:rPr kumimoji="0" lang="zh-CN" altLang="en-US"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rPr>
              <a:t>技能五</a:t>
            </a:r>
            <a:endParaRPr kumimoji="0" sz="2000" b="1" i="0" u="none" strike="noStrike" kern="1200" cap="none" spc="42" normalizeH="0" baseline="0" noProof="0">
              <a:ln>
                <a:noFill/>
              </a:ln>
              <a:solidFill>
                <a:srgbClr val="1E212C"/>
              </a:solidFill>
              <a:effectLst/>
              <a:uLnTx/>
              <a:uFillTx/>
              <a:latin typeface="Calibri" panose="020f0502020204030204"/>
              <a:ea typeface="微软雅黑" panose="020b0503020204020204" pitchFamily="34" charset="-122"/>
              <a:sym typeface="Oswald Light"/>
            </a:endParaRPr>
          </a:p>
        </p:txBody>
      </p:sp>
      <p:sp>
        <p:nvSpPr>
          <p:cNvPr id="88" name="Shape 541"/>
          <p:cNvSpPr/>
          <p:nvPr/>
        </p:nvSpPr>
        <p:spPr>
          <a:xfrm>
            <a:off x="1603234" y="4405999"/>
            <a:ext cx="2211065" cy="935064"/>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0-#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0-#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additive="base">
                                        <p:cTn id="16" dur="500" fill="hold"/>
                                        <p:tgtEl>
                                          <p:spTgt spid="81"/>
                                        </p:tgtEl>
                                        <p:attrNameLst>
                                          <p:attrName>ppt_x</p:attrName>
                                        </p:attrNameLst>
                                      </p:cBhvr>
                                      <p:tavLst>
                                        <p:tav tm="0">
                                          <p:val>
                                            <p:strVal val="0-#ppt_w/2"/>
                                          </p:val>
                                        </p:tav>
                                        <p:tav tm="100000">
                                          <p:val>
                                            <p:strVal val="#ppt_x"/>
                                          </p:val>
                                        </p:tav>
                                      </p:tavLst>
                                    </p:anim>
                                    <p:anim calcmode="lin" valueType="num">
                                      <p:cBhvr additive="base">
                                        <p:cTn id="17" dur="500" fill="hold"/>
                                        <p:tgtEl>
                                          <p:spTgt spid="8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2"/>
                                        </p:tgtEl>
                                        <p:attrNameLst>
                                          <p:attrName>style.visibility</p:attrName>
                                        </p:attrNameLst>
                                      </p:cBhvr>
                                      <p:to>
                                        <p:strVal val="visible"/>
                                      </p:to>
                                    </p:set>
                                    <p:anim calcmode="lin" valueType="num">
                                      <p:cBhvr additive="base">
                                        <p:cTn id="20" dur="500" fill="hold"/>
                                        <p:tgtEl>
                                          <p:spTgt spid="82"/>
                                        </p:tgtEl>
                                        <p:attrNameLst>
                                          <p:attrName>ppt_x</p:attrName>
                                        </p:attrNameLst>
                                      </p:cBhvr>
                                      <p:tavLst>
                                        <p:tav tm="0">
                                          <p:val>
                                            <p:strVal val="0-#ppt_w/2"/>
                                          </p:val>
                                        </p:tav>
                                        <p:tav tm="100000">
                                          <p:val>
                                            <p:strVal val="#ppt_x"/>
                                          </p:val>
                                        </p:tav>
                                      </p:tavLst>
                                    </p:anim>
                                    <p:anim calcmode="lin" valueType="num">
                                      <p:cBhvr additive="base">
                                        <p:cTn id="21" dur="500" fill="hold"/>
                                        <p:tgtEl>
                                          <p:spTgt spid="8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0-#ppt_w/2"/>
                                          </p:val>
                                        </p:tav>
                                        <p:tav tm="100000">
                                          <p:val>
                                            <p:strVal val="#ppt_x"/>
                                          </p:val>
                                        </p:tav>
                                      </p:tavLst>
                                    </p:anim>
                                    <p:anim calcmode="lin" valueType="num">
                                      <p:cBhvr additive="base">
                                        <p:cTn id="26" dur="500" fill="hold"/>
                                        <p:tgtEl>
                                          <p:spTgt spid="8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500" fill="hold"/>
                                        <p:tgtEl>
                                          <p:spTgt spid="84"/>
                                        </p:tgtEl>
                                        <p:attrNameLst>
                                          <p:attrName>ppt_x</p:attrName>
                                        </p:attrNameLst>
                                      </p:cBhvr>
                                      <p:tavLst>
                                        <p:tav tm="0">
                                          <p:val>
                                            <p:strVal val="0-#ppt_w/2"/>
                                          </p:val>
                                        </p:tav>
                                        <p:tav tm="100000">
                                          <p:val>
                                            <p:strVal val="#ppt_x"/>
                                          </p:val>
                                        </p:tav>
                                      </p:tavLst>
                                    </p:anim>
                                    <p:anim calcmode="lin" valueType="num">
                                      <p:cBhvr additive="base">
                                        <p:cTn id="30" dur="500" fill="hold"/>
                                        <p:tgtEl>
                                          <p:spTgt spid="8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85"/>
                                        </p:tgtEl>
                                        <p:attrNameLst>
                                          <p:attrName>style.visibility</p:attrName>
                                        </p:attrNameLst>
                                      </p:cBhvr>
                                      <p:to>
                                        <p:strVal val="visible"/>
                                      </p:to>
                                    </p:set>
                                    <p:anim calcmode="lin" valueType="num">
                                      <p:cBhvr additive="base">
                                        <p:cTn id="34" dur="500" fill="hold"/>
                                        <p:tgtEl>
                                          <p:spTgt spid="85"/>
                                        </p:tgtEl>
                                        <p:attrNameLst>
                                          <p:attrName>ppt_x</p:attrName>
                                        </p:attrNameLst>
                                      </p:cBhvr>
                                      <p:tavLst>
                                        <p:tav tm="0">
                                          <p:val>
                                            <p:strVal val="0-#ppt_w/2"/>
                                          </p:val>
                                        </p:tav>
                                        <p:tav tm="100000">
                                          <p:val>
                                            <p:strVal val="#ppt_x"/>
                                          </p:val>
                                        </p:tav>
                                      </p:tavLst>
                                    </p:anim>
                                    <p:anim calcmode="lin" valueType="num">
                                      <p:cBhvr additive="base">
                                        <p:cTn id="35" dur="500" fill="hold"/>
                                        <p:tgtEl>
                                          <p:spTgt spid="8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500" fill="hold"/>
                                        <p:tgtEl>
                                          <p:spTgt spid="86"/>
                                        </p:tgtEl>
                                        <p:attrNameLst>
                                          <p:attrName>ppt_x</p:attrName>
                                        </p:attrNameLst>
                                      </p:cBhvr>
                                      <p:tavLst>
                                        <p:tav tm="0">
                                          <p:val>
                                            <p:strVal val="0-#ppt_w/2"/>
                                          </p:val>
                                        </p:tav>
                                        <p:tav tm="100000">
                                          <p:val>
                                            <p:strVal val="#ppt_x"/>
                                          </p:val>
                                        </p:tav>
                                      </p:tavLst>
                                    </p:anim>
                                    <p:anim calcmode="lin" valueType="num">
                                      <p:cBhvr additive="base">
                                        <p:cTn id="39" dur="500" fill="hold"/>
                                        <p:tgtEl>
                                          <p:spTgt spid="86"/>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additive="base">
                                        <p:cTn id="43" dur="500" fill="hold"/>
                                        <p:tgtEl>
                                          <p:spTgt spid="87"/>
                                        </p:tgtEl>
                                        <p:attrNameLst>
                                          <p:attrName>ppt_x</p:attrName>
                                        </p:attrNameLst>
                                      </p:cBhvr>
                                      <p:tavLst>
                                        <p:tav tm="0">
                                          <p:val>
                                            <p:strVal val="0-#ppt_w/2"/>
                                          </p:val>
                                        </p:tav>
                                        <p:tav tm="100000">
                                          <p:val>
                                            <p:strVal val="#ppt_x"/>
                                          </p:val>
                                        </p:tav>
                                      </p:tavLst>
                                    </p:anim>
                                    <p:anim calcmode="lin" valueType="num">
                                      <p:cBhvr additive="base">
                                        <p:cTn id="44" dur="500" fill="hold"/>
                                        <p:tgtEl>
                                          <p:spTgt spid="8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0-#ppt_w/2"/>
                                          </p:val>
                                        </p:tav>
                                        <p:tav tm="100000">
                                          <p:val>
                                            <p:strVal val="#ppt_x"/>
                                          </p:val>
                                        </p:tav>
                                      </p:tavLst>
                                    </p:anim>
                                    <p:anim calcmode="lin" valueType="num">
                                      <p:cBhvr additive="base">
                                        <p:cTn id="48"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P spid="87" grpId="0"/>
      <p:bldP spid="8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037822" y="1936949"/>
            <a:ext cx="3109891" cy="1676533"/>
            <a:chOff x="5037822" y="1936949"/>
            <a:chExt cx="3109891" cy="1676533"/>
          </a:xfrm>
        </p:grpSpPr>
        <p:cxnSp>
          <p:nvCxnSpPr>
            <p:cNvPr id="44" name="直接连接符 43"/>
            <p:cNvCxnSpPr/>
            <p:nvPr/>
          </p:nvCxnSpPr>
          <p:spPr>
            <a:xfrm>
              <a:off x="5037822" y="3613482"/>
              <a:ext cx="215014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6101116" y="2020357"/>
              <a:ext cx="85824" cy="1583486"/>
              <a:chOff x="5862564" y="1850857"/>
              <a:chExt cx="85824" cy="1583486"/>
            </a:xfrm>
            <a:solidFill>
              <a:srgbClr val="002060"/>
            </a:solidFill>
            <a:effectLst>
              <a:outerShdw blurRad="63500" sx="102000" sy="102000" algn="ctr" rotWithShape="0">
                <a:prstClr val="black">
                  <a:alpha val="40000"/>
                </a:prstClr>
              </a:outerShdw>
            </a:effectLst>
          </p:grpSpPr>
          <p:cxnSp>
            <p:nvCxnSpPr>
              <p:cNvPr id="53" name="直接连接符 52"/>
              <p:cNvCxnSpPr/>
              <p:nvPr/>
            </p:nvCxnSpPr>
            <p:spPr>
              <a:xfrm flipH="1" flipV="1">
                <a:off x="5862564" y="1850857"/>
                <a:ext cx="650" cy="1583486"/>
              </a:xfrm>
              <a:prstGeom prst="line">
                <a:avLst/>
              </a:prstGeom>
              <a:grpFill/>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flipV="1">
                <a:off x="5869214" y="1850857"/>
                <a:ext cx="79174" cy="395871"/>
              </a:xfrm>
              <a:prstGeom prst="rect">
                <a:avLst/>
              </a:prstGeom>
              <a:solidFill>
                <a:srgbClr val="1E212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grpSp>
        <p:sp>
          <p:nvSpPr>
            <p:cNvPr id="60" name="文本框 59"/>
            <p:cNvSpPr txBox="1"/>
            <p:nvPr/>
          </p:nvSpPr>
          <p:spPr>
            <a:xfrm>
              <a:off x="6209004" y="1936949"/>
              <a:ext cx="1938709"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输入您的内容或者通过右键粘贴。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3" name="组合 2"/>
          <p:cNvGrpSpPr/>
          <p:nvPr/>
        </p:nvGrpSpPr>
        <p:grpSpPr>
          <a:xfrm>
            <a:off x="2569198" y="3454243"/>
            <a:ext cx="3203805" cy="1943037"/>
            <a:chOff x="2569198" y="3454243"/>
            <a:chExt cx="3203805" cy="1943037"/>
          </a:xfrm>
        </p:grpSpPr>
        <p:cxnSp>
          <p:nvCxnSpPr>
            <p:cNvPr id="43" name="直接连接符 42"/>
            <p:cNvCxnSpPr/>
            <p:nvPr/>
          </p:nvCxnSpPr>
          <p:spPr>
            <a:xfrm>
              <a:off x="2569198" y="3606398"/>
              <a:ext cx="2150147" cy="708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4516945" y="3861051"/>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rPr>
                <a:t>2019</a:t>
              </a:r>
              <a:endParaRPr kumimoji="0" lang="zh-CN" altLang="en-US"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endParaRPr>
            </a:p>
          </p:txBody>
        </p:sp>
        <p:grpSp>
          <p:nvGrpSpPr>
            <p:cNvPr id="55" name="组合 54"/>
            <p:cNvGrpSpPr/>
            <p:nvPr/>
          </p:nvGrpSpPr>
          <p:grpSpPr>
            <a:xfrm>
              <a:off x="3703672" y="3615673"/>
              <a:ext cx="90574" cy="1583486"/>
              <a:chOff x="3805443" y="3434343"/>
              <a:chExt cx="90574" cy="1583486"/>
            </a:xfrm>
            <a:solidFill>
              <a:srgbClr val="002060"/>
            </a:solidFill>
            <a:effectLst>
              <a:outerShdw blurRad="63500" sx="102000" sy="102000" algn="ctr" rotWithShape="0">
                <a:prstClr val="black">
                  <a:alpha val="40000"/>
                </a:prstClr>
              </a:outerShdw>
            </a:effectLst>
          </p:grpSpPr>
          <p:cxnSp>
            <p:nvCxnSpPr>
              <p:cNvPr id="56" name="直接连接符 55"/>
              <p:cNvCxnSpPr/>
              <p:nvPr/>
            </p:nvCxnSpPr>
            <p:spPr>
              <a:xfrm flipH="1">
                <a:off x="3805443" y="3434343"/>
                <a:ext cx="650" cy="1583486"/>
              </a:xfrm>
              <a:prstGeom prst="line">
                <a:avLst/>
              </a:prstGeom>
              <a:grpFill/>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816843" y="4619347"/>
                <a:ext cx="79174" cy="395871"/>
              </a:xfrm>
              <a:prstGeom prst="rect">
                <a:avLst/>
              </a:prstGeom>
              <a:solidFill>
                <a:srgbClr val="1E212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grpSp>
        <p:sp>
          <p:nvSpPr>
            <p:cNvPr id="58" name="文本框 57"/>
            <p:cNvSpPr txBox="1"/>
            <p:nvPr/>
          </p:nvSpPr>
          <p:spPr>
            <a:xfrm>
              <a:off x="3804996" y="4787882"/>
              <a:ext cx="1968007"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输入您的内容或者通过右键粘贴。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2" name="矩形 61"/>
            <p:cNvSpPr/>
            <p:nvPr/>
          </p:nvSpPr>
          <p:spPr>
            <a:xfrm>
              <a:off x="4719345" y="3454243"/>
              <a:ext cx="318477" cy="318477"/>
            </a:xfrm>
            <a:prstGeom prst="rect">
              <a:avLst/>
            </a:prstGeom>
            <a:solidFill>
              <a:srgbClr val="1E212C"/>
            </a:solidFill>
            <a:ln>
              <a:noFill/>
            </a:ln>
            <a:effectLst>
              <a:outerShdw blurRad="63500" sx="102000" sy="102000" algn="ctr" rotWithShape="0">
                <a:prstClr val="black">
                  <a:alpha val="40000"/>
                </a:prstClr>
              </a:outerShdw>
            </a:effectLst>
            <a:scene3d>
              <a:camera prst="orthographicFront"/>
              <a:lightRig rig="threePt" dir="t"/>
            </a:scene3d>
            <a:sp3d>
              <a:bevelT w="190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grpSp>
      <p:grpSp>
        <p:nvGrpSpPr>
          <p:cNvPr id="2" name="组合 1"/>
          <p:cNvGrpSpPr/>
          <p:nvPr/>
        </p:nvGrpSpPr>
        <p:grpSpPr>
          <a:xfrm>
            <a:off x="0" y="3447159"/>
            <a:ext cx="2774018" cy="783224"/>
            <a:chOff x="0" y="3447159"/>
            <a:chExt cx="2774018" cy="783224"/>
          </a:xfrm>
        </p:grpSpPr>
        <p:sp>
          <p:nvSpPr>
            <p:cNvPr id="41" name="矩形 40"/>
            <p:cNvSpPr/>
            <p:nvPr/>
          </p:nvSpPr>
          <p:spPr>
            <a:xfrm>
              <a:off x="2250721" y="3447159"/>
              <a:ext cx="318477" cy="318477"/>
            </a:xfrm>
            <a:prstGeom prst="rect">
              <a:avLst/>
            </a:prstGeom>
            <a:solidFill>
              <a:srgbClr val="1E212C"/>
            </a:solidFill>
            <a:ln>
              <a:noFill/>
            </a:ln>
            <a:effectLst>
              <a:outerShdw blurRad="63500" sx="102000" sy="102000" algn="ctr" rotWithShape="0">
                <a:prstClr val="black">
                  <a:alpha val="40000"/>
                </a:prstClr>
              </a:outerShdw>
            </a:effectLst>
            <a:scene3d>
              <a:camera prst="orthographicFront"/>
              <a:lightRig rig="threePt" dir="t"/>
            </a:scene3d>
            <a:sp3d>
              <a:bevelT w="190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sp>
          <p:nvSpPr>
            <p:cNvPr id="48" name="文本框 47"/>
            <p:cNvSpPr txBox="1"/>
            <p:nvPr/>
          </p:nvSpPr>
          <p:spPr>
            <a:xfrm>
              <a:off x="2050743" y="3861051"/>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rPr>
                <a:t>2018</a:t>
              </a:r>
              <a:endParaRPr kumimoji="0" lang="zh-CN" altLang="en-US"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endParaRPr>
            </a:p>
          </p:txBody>
        </p:sp>
        <p:cxnSp>
          <p:nvCxnSpPr>
            <p:cNvPr id="71" name="直接连接符 70"/>
            <p:cNvCxnSpPr/>
            <p:nvPr/>
          </p:nvCxnSpPr>
          <p:spPr>
            <a:xfrm>
              <a:off x="0" y="3606398"/>
              <a:ext cx="2250721"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985569" y="3453338"/>
            <a:ext cx="5204906" cy="1943942"/>
            <a:chOff x="6985569" y="3453338"/>
            <a:chExt cx="5204906" cy="1943942"/>
          </a:xfrm>
        </p:grpSpPr>
        <p:sp>
          <p:nvSpPr>
            <p:cNvPr id="45" name="文本框 44"/>
            <p:cNvSpPr txBox="1"/>
            <p:nvPr/>
          </p:nvSpPr>
          <p:spPr>
            <a:xfrm>
              <a:off x="9454193" y="3861051"/>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rPr>
                <a:t>2021</a:t>
              </a:r>
              <a:endParaRPr kumimoji="0" lang="zh-CN" altLang="en-US"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endParaRPr>
            </a:p>
          </p:txBody>
        </p:sp>
        <p:sp>
          <p:nvSpPr>
            <p:cNvPr id="46" name="文本框 45"/>
            <p:cNvSpPr txBox="1"/>
            <p:nvPr/>
          </p:nvSpPr>
          <p:spPr>
            <a:xfrm>
              <a:off x="6985569" y="3861051"/>
              <a:ext cx="72327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rPr>
                <a:t>2020</a:t>
              </a:r>
              <a:endParaRPr kumimoji="0" lang="zh-CN" altLang="en-US" sz="1800" b="0" i="0" u="none" strike="noStrike" kern="1200" cap="none" spc="0" normalizeH="0" baseline="0" noProof="0">
                <a:ln>
                  <a:noFill/>
                </a:ln>
                <a:effectLst/>
                <a:uLnTx/>
                <a:uFillTx/>
                <a:latin typeface="造字工房典黑（非商用）超粗体" pitchFamily="2" charset="-122"/>
                <a:ea typeface="造字工房典黑（非商用）超粗体" pitchFamily="2" charset="-122"/>
              </a:endParaRPr>
            </a:p>
          </p:txBody>
        </p:sp>
        <p:grpSp>
          <p:nvGrpSpPr>
            <p:cNvPr id="49" name="组合 48"/>
            <p:cNvGrpSpPr/>
            <p:nvPr/>
          </p:nvGrpSpPr>
          <p:grpSpPr>
            <a:xfrm>
              <a:off x="8534591" y="3607233"/>
              <a:ext cx="93855" cy="1584331"/>
              <a:chOff x="7819241" y="3438724"/>
              <a:chExt cx="93855" cy="1584331"/>
            </a:xfrm>
            <a:solidFill>
              <a:srgbClr val="002060"/>
            </a:solidFill>
            <a:effectLst>
              <a:outerShdw blurRad="63500" sx="102000" sy="102000" algn="ctr" rotWithShape="0">
                <a:prstClr val="black">
                  <a:alpha val="40000"/>
                </a:prstClr>
              </a:outerShdw>
            </a:effectLst>
          </p:grpSpPr>
          <p:cxnSp>
            <p:nvCxnSpPr>
              <p:cNvPr id="50" name="直接连接符 49"/>
              <p:cNvCxnSpPr/>
              <p:nvPr/>
            </p:nvCxnSpPr>
            <p:spPr>
              <a:xfrm flipH="1">
                <a:off x="7819241" y="3438724"/>
                <a:ext cx="650" cy="1583486"/>
              </a:xfrm>
              <a:prstGeom prst="line">
                <a:avLst/>
              </a:prstGeom>
              <a:grpFill/>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833922" y="4627184"/>
                <a:ext cx="79174" cy="395871"/>
              </a:xfrm>
              <a:prstGeom prst="rect">
                <a:avLst/>
              </a:prstGeom>
              <a:solidFill>
                <a:srgbClr val="1E212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grpSp>
        <p:sp>
          <p:nvSpPr>
            <p:cNvPr id="59" name="文本框 58"/>
            <p:cNvSpPr txBox="1"/>
            <p:nvPr/>
          </p:nvSpPr>
          <p:spPr>
            <a:xfrm>
              <a:off x="8624514" y="4787882"/>
              <a:ext cx="1788728"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输入您的内容或者通过右键粘贴。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7187969" y="3454243"/>
              <a:ext cx="318477" cy="318477"/>
            </a:xfrm>
            <a:prstGeom prst="rect">
              <a:avLst/>
            </a:prstGeom>
            <a:solidFill>
              <a:srgbClr val="1E212C"/>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sp>
          <p:nvSpPr>
            <p:cNvPr id="68" name="矩形 67"/>
            <p:cNvSpPr/>
            <p:nvPr/>
          </p:nvSpPr>
          <p:spPr>
            <a:xfrm>
              <a:off x="9656593" y="3453338"/>
              <a:ext cx="318477" cy="318477"/>
            </a:xfrm>
            <a:prstGeom prst="rect">
              <a:avLst/>
            </a:prstGeom>
            <a:solidFill>
              <a:srgbClr val="1E212C"/>
            </a:solidFill>
            <a:ln>
              <a:noFill/>
            </a:ln>
            <a:effectLst>
              <a:outerShdw blurRad="63500" sx="102000" sy="102000" algn="ctr" rotWithShape="0">
                <a:prstClr val="black">
                  <a:alpha val="40000"/>
                </a:prstClr>
              </a:outerShdw>
            </a:effectLst>
            <a:scene3d>
              <a:camera prst="orthographicFront"/>
              <a:lightRig rig="threePt" dir="t"/>
            </a:scene3d>
            <a:sp3d>
              <a:bevelT w="190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微软雅黑" panose="020b0503020204020204" pitchFamily="34" charset="-122"/>
                <a:cs typeface="+mn-cs"/>
              </a:endParaRPr>
            </a:p>
          </p:txBody>
        </p:sp>
        <p:cxnSp>
          <p:nvCxnSpPr>
            <p:cNvPr id="70" name="直接连接符 69"/>
            <p:cNvCxnSpPr/>
            <p:nvPr/>
          </p:nvCxnSpPr>
          <p:spPr>
            <a:xfrm flipV="1">
              <a:off x="7506446" y="3612577"/>
              <a:ext cx="2150147" cy="90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975070" y="3612577"/>
              <a:ext cx="221540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5" name="文本框 74"/>
          <p:cNvSpPr txBox="1"/>
          <p:nvPr/>
        </p:nvSpPr>
        <p:spPr>
          <a:xfrm>
            <a:off x="948241" y="437473"/>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目标规划</a:t>
            </a:r>
            <a:endParaRPr lang="zh-CN" altLang="en-US"/>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816100" y="399148"/>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指导思想</a:t>
            </a:r>
            <a:endParaRPr lang="zh-CN" altLang="en-US"/>
          </a:p>
        </p:txBody>
      </p:sp>
      <p:grpSp>
        <p:nvGrpSpPr>
          <p:cNvPr id="24" name="组合 23"/>
          <p:cNvGrpSpPr/>
          <p:nvPr/>
        </p:nvGrpSpPr>
        <p:grpSpPr>
          <a:xfrm>
            <a:off x="570297" y="1651215"/>
            <a:ext cx="2523949" cy="4310537"/>
            <a:chOff x="1108288" y="2186627"/>
            <a:chExt cx="2523949" cy="4310537"/>
          </a:xfrm>
          <a:noFill/>
        </p:grpSpPr>
        <p:sp>
          <p:nvSpPr>
            <p:cNvPr id="25" name="任意多边形 9"/>
            <p:cNvSpPr/>
            <p:nvPr/>
          </p:nvSpPr>
          <p:spPr>
            <a:xfrm>
              <a:off x="1108288" y="2186627"/>
              <a:ext cx="2523949" cy="4310537"/>
            </a:xfrm>
            <a:prstGeom prst="rect">
              <a:avLst/>
            </a:prstGeom>
            <a:grpFill/>
            <a:ln w="76200">
              <a:solidFill>
                <a:srgbClr val="1F20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a:ea typeface="等线"/>
                <a:cs typeface="+mn-cs"/>
              </a:endParaRPr>
            </a:p>
          </p:txBody>
        </p:sp>
        <p:sp>
          <p:nvSpPr>
            <p:cNvPr id="26" name="TextBox 29"/>
            <p:cNvSpPr txBox="1"/>
            <p:nvPr/>
          </p:nvSpPr>
          <p:spPr>
            <a:xfrm>
              <a:off x="1262174" y="4233074"/>
              <a:ext cx="2216171" cy="1803186"/>
            </a:xfrm>
            <a:prstGeom prst="rect">
              <a:avLst/>
            </a:prstGeom>
            <a:grpFill/>
            <a:ln w="76200">
              <a:noFill/>
            </a:ln>
          </p:spPr>
          <p:txBody>
            <a:bodyPr wrap="square" lIns="0" tIns="0" rIns="0" bIns="0"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点击输入简要文字内容，文字内容需概括精炼，言简意赅的说明分项内容言简意赅的说明分项内容</a:t>
              </a:r>
              <a:endPar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27" name="TextBox 30"/>
            <p:cNvSpPr txBox="1"/>
            <p:nvPr/>
          </p:nvSpPr>
          <p:spPr>
            <a:xfrm>
              <a:off x="1262175" y="3392905"/>
              <a:ext cx="2216171" cy="430887"/>
            </a:xfrm>
            <a:prstGeom prst="rect">
              <a:avLst/>
            </a:prstGeom>
            <a:solidFill>
              <a:srgbClr val="1F202C"/>
            </a:solidFill>
            <a:ln w="76200">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TextBox 20"/>
            <p:cNvSpPr txBox="1"/>
            <p:nvPr/>
          </p:nvSpPr>
          <p:spPr>
            <a:xfrm>
              <a:off x="2155459" y="2551571"/>
              <a:ext cx="429605" cy="615553"/>
            </a:xfrm>
            <a:prstGeom prst="rect">
              <a:avLst/>
            </a:prstGeom>
            <a:noFill/>
            <a:ln w="76200">
              <a:noFill/>
            </a:ln>
          </p:spPr>
          <p:txBody>
            <a:bodyPr wrap="non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rPr>
                <a:t>01</a:t>
              </a:r>
              <a:endParaRPr kumimoji="0" lang="en-US" altLang="zh-CN"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endParaRPr>
            </a:p>
          </p:txBody>
        </p:sp>
      </p:grpSp>
      <p:grpSp>
        <p:nvGrpSpPr>
          <p:cNvPr id="29" name="组合 28"/>
          <p:cNvGrpSpPr/>
          <p:nvPr/>
        </p:nvGrpSpPr>
        <p:grpSpPr>
          <a:xfrm>
            <a:off x="6226914" y="1651215"/>
            <a:ext cx="2523949" cy="4310537"/>
            <a:chOff x="1108288" y="2186627"/>
            <a:chExt cx="2523949" cy="4310537"/>
          </a:xfrm>
          <a:noFill/>
        </p:grpSpPr>
        <p:sp>
          <p:nvSpPr>
            <p:cNvPr id="30" name="任意多边形 15"/>
            <p:cNvSpPr/>
            <p:nvPr/>
          </p:nvSpPr>
          <p:spPr>
            <a:xfrm>
              <a:off x="1108288" y="2186627"/>
              <a:ext cx="2523949" cy="4310537"/>
            </a:xfrm>
            <a:prstGeom prst="rect">
              <a:avLst/>
            </a:prstGeom>
            <a:grpFill/>
            <a:ln w="76200">
              <a:solidFill>
                <a:srgbClr val="1F20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a:ea typeface="等线"/>
                <a:cs typeface="+mn-cs"/>
              </a:endParaRPr>
            </a:p>
          </p:txBody>
        </p:sp>
        <p:sp>
          <p:nvSpPr>
            <p:cNvPr id="31" name="TextBox 29"/>
            <p:cNvSpPr txBox="1"/>
            <p:nvPr/>
          </p:nvSpPr>
          <p:spPr>
            <a:xfrm>
              <a:off x="1262175" y="4283315"/>
              <a:ext cx="2216171" cy="1846659"/>
            </a:xfrm>
            <a:prstGeom prst="rect">
              <a:avLst/>
            </a:prstGeom>
            <a:grpFill/>
            <a:ln w="76200">
              <a:noFill/>
            </a:ln>
          </p:spPr>
          <p:txBody>
            <a:bodyPr wrap="square" lIns="0" tIns="0" rIns="0" bIns="0"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点击输入简要文字内容，文字内容需概括精炼，言简意赅的说明分项内容言简意赅的说明分项内容</a:t>
              </a:r>
              <a:endPar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32" name="TextBox 30"/>
            <p:cNvSpPr txBox="1"/>
            <p:nvPr/>
          </p:nvSpPr>
          <p:spPr>
            <a:xfrm>
              <a:off x="1262175" y="3366930"/>
              <a:ext cx="2216171" cy="430887"/>
            </a:xfrm>
            <a:prstGeom prst="rect">
              <a:avLst/>
            </a:prstGeom>
            <a:solidFill>
              <a:srgbClr val="1F202C"/>
            </a:solidFill>
            <a:ln w="76200">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TextBox 20"/>
            <p:cNvSpPr txBox="1"/>
            <p:nvPr/>
          </p:nvSpPr>
          <p:spPr>
            <a:xfrm>
              <a:off x="2099354" y="2551571"/>
              <a:ext cx="541815" cy="615553"/>
            </a:xfrm>
            <a:prstGeom prst="rect">
              <a:avLst/>
            </a:prstGeom>
            <a:grpFill/>
            <a:ln w="76200">
              <a:noFill/>
            </a:ln>
          </p:spPr>
          <p:txBody>
            <a:bodyPr wrap="non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rPr>
                <a:t>03</a:t>
              </a:r>
              <a:endParaRPr kumimoji="0" lang="en-US" altLang="zh-CN"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endParaRPr>
            </a:p>
          </p:txBody>
        </p:sp>
      </p:grpSp>
      <p:grpSp>
        <p:nvGrpSpPr>
          <p:cNvPr id="34" name="组合 33"/>
          <p:cNvGrpSpPr/>
          <p:nvPr/>
        </p:nvGrpSpPr>
        <p:grpSpPr>
          <a:xfrm>
            <a:off x="9058635" y="1651215"/>
            <a:ext cx="2523949" cy="4310537"/>
            <a:chOff x="1108288" y="2186627"/>
            <a:chExt cx="2523949" cy="4310537"/>
          </a:xfrm>
          <a:noFill/>
        </p:grpSpPr>
        <p:sp>
          <p:nvSpPr>
            <p:cNvPr id="35" name="任意多边形 21"/>
            <p:cNvSpPr/>
            <p:nvPr/>
          </p:nvSpPr>
          <p:spPr>
            <a:xfrm>
              <a:off x="1108288" y="2186627"/>
              <a:ext cx="2523949" cy="4310537"/>
            </a:xfrm>
            <a:prstGeom prst="rect">
              <a:avLst/>
            </a:prstGeom>
            <a:grpFill/>
            <a:ln w="76200">
              <a:solidFill>
                <a:srgbClr val="1F20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a:ea typeface="等线"/>
                <a:cs typeface="+mn-cs"/>
              </a:endParaRPr>
            </a:p>
          </p:txBody>
        </p:sp>
        <p:sp>
          <p:nvSpPr>
            <p:cNvPr id="36" name="TextBox 29"/>
            <p:cNvSpPr txBox="1"/>
            <p:nvPr/>
          </p:nvSpPr>
          <p:spPr>
            <a:xfrm>
              <a:off x="1262174" y="4341895"/>
              <a:ext cx="2216171" cy="1846659"/>
            </a:xfrm>
            <a:prstGeom prst="rect">
              <a:avLst/>
            </a:prstGeom>
            <a:grpFill/>
            <a:ln w="76200">
              <a:noFill/>
            </a:ln>
          </p:spPr>
          <p:txBody>
            <a:bodyPr wrap="square" lIns="0" tIns="0" rIns="0" bIns="0"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点击输入简要文字内容，文字内容需概括精炼，言简意赅的说明分项内容言简意赅的说明分项内容</a:t>
              </a:r>
              <a:endPar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37" name="TextBox 30"/>
            <p:cNvSpPr txBox="1"/>
            <p:nvPr/>
          </p:nvSpPr>
          <p:spPr>
            <a:xfrm>
              <a:off x="1262175" y="3366930"/>
              <a:ext cx="2216171" cy="430887"/>
            </a:xfrm>
            <a:prstGeom prst="rect">
              <a:avLst/>
            </a:prstGeom>
            <a:solidFill>
              <a:srgbClr val="1F202C"/>
            </a:solidFill>
            <a:ln w="76200">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TextBox 20"/>
            <p:cNvSpPr txBox="1"/>
            <p:nvPr/>
          </p:nvSpPr>
          <p:spPr>
            <a:xfrm>
              <a:off x="2108972" y="2551571"/>
              <a:ext cx="522579" cy="615553"/>
            </a:xfrm>
            <a:prstGeom prst="rect">
              <a:avLst/>
            </a:prstGeom>
            <a:grpFill/>
            <a:ln w="76200">
              <a:noFill/>
            </a:ln>
          </p:spPr>
          <p:txBody>
            <a:bodyPr wrap="non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rPr>
                <a:t>04</a:t>
              </a:r>
              <a:endParaRPr kumimoji="0" lang="zh-CN" altLang="en-US"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endParaRPr>
            </a:p>
          </p:txBody>
        </p:sp>
      </p:grpSp>
      <p:grpSp>
        <p:nvGrpSpPr>
          <p:cNvPr id="39" name="组合 38"/>
          <p:cNvGrpSpPr/>
          <p:nvPr/>
        </p:nvGrpSpPr>
        <p:grpSpPr>
          <a:xfrm>
            <a:off x="3395193" y="1651215"/>
            <a:ext cx="2523949" cy="4310537"/>
            <a:chOff x="1108288" y="2186627"/>
            <a:chExt cx="2523949" cy="4310537"/>
          </a:xfrm>
          <a:noFill/>
        </p:grpSpPr>
        <p:sp>
          <p:nvSpPr>
            <p:cNvPr id="40" name="任意多边形 26"/>
            <p:cNvSpPr/>
            <p:nvPr/>
          </p:nvSpPr>
          <p:spPr>
            <a:xfrm>
              <a:off x="1108288" y="2186627"/>
              <a:ext cx="2523949" cy="4310537"/>
            </a:xfrm>
            <a:prstGeom prst="rect">
              <a:avLst/>
            </a:prstGeom>
            <a:grpFill/>
            <a:ln w="76200">
              <a:solidFill>
                <a:srgbClr val="1F20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a:ea typeface="等线"/>
                <a:cs typeface="+mn-cs"/>
              </a:endParaRPr>
            </a:p>
          </p:txBody>
        </p:sp>
        <p:sp>
          <p:nvSpPr>
            <p:cNvPr id="41" name="TextBox 29"/>
            <p:cNvSpPr txBox="1"/>
            <p:nvPr/>
          </p:nvSpPr>
          <p:spPr>
            <a:xfrm>
              <a:off x="1262174" y="4283315"/>
              <a:ext cx="2216171" cy="1803186"/>
            </a:xfrm>
            <a:prstGeom prst="rect">
              <a:avLst/>
            </a:prstGeom>
            <a:grpFill/>
            <a:ln w="76200">
              <a:noFill/>
            </a:ln>
          </p:spPr>
          <p:txBody>
            <a:bodyPr wrap="square" lIns="0" tIns="0" rIns="0" bIns="0"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点击输入简要文字内容，文字内容需概括精炼，言简意赅的说明分项内容言简意赅的说明分项内容</a:t>
              </a:r>
              <a:endParaRPr kumimoji="0" lang="en-US" altLang="zh-CN" sz="16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42" name="TextBox 30"/>
            <p:cNvSpPr txBox="1"/>
            <p:nvPr/>
          </p:nvSpPr>
          <p:spPr>
            <a:xfrm>
              <a:off x="1262175" y="3366930"/>
              <a:ext cx="2216171" cy="430887"/>
            </a:xfrm>
            <a:prstGeom prst="rect">
              <a:avLst/>
            </a:prstGeom>
            <a:solidFill>
              <a:srgbClr val="1F202C"/>
            </a:solidFill>
            <a:ln w="76200">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TextBox 20"/>
            <p:cNvSpPr txBox="1"/>
            <p:nvPr/>
          </p:nvSpPr>
          <p:spPr>
            <a:xfrm>
              <a:off x="2107370" y="2551571"/>
              <a:ext cx="525785" cy="615553"/>
            </a:xfrm>
            <a:prstGeom prst="rect">
              <a:avLst/>
            </a:prstGeom>
            <a:grpFill/>
            <a:ln w="76200">
              <a:noFill/>
            </a:ln>
          </p:spPr>
          <p:txBody>
            <a:bodyPr wrap="non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rPr>
                <a:t>02</a:t>
              </a:r>
              <a:endParaRPr kumimoji="0" lang="zh-CN" altLang="en-US" sz="4000" b="0" i="0" u="none" strike="noStrike" kern="1200" cap="none" spc="400" normalizeH="0" baseline="0" noProof="0">
                <a:ln>
                  <a:noFill/>
                </a:ln>
                <a:solidFill>
                  <a:srgbClr val="1E212C"/>
                </a:solidFill>
                <a:effectLst/>
                <a:uLnTx/>
                <a:uFillTx/>
                <a:latin typeface="Agency FB" panose="020b0503020202020204" pitchFamily="34" charset="0"/>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0" dur="1000" fill="hold"/>
                                        <p:tgtEl>
                                          <p:spTgt spid="2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
                                        </p:tgtEl>
                                      </p:cBhvr>
                                    </p:animEffect>
                                  </p:childTnLst>
                                </p:cTn>
                              </p:par>
                              <p:par>
                                <p:cTn id="15" presetID="25" presetClass="entr" presetSubtype="0" fill="hold" nodeType="withEffect">
                                  <p:stCondLst>
                                    <p:cond delay="25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9"/>
                                        </p:tgtEl>
                                      </p:cBhvr>
                                    </p:animEffect>
                                  </p:childTnLst>
                                </p:cTn>
                              </p:par>
                              <p:par>
                                <p:cTn id="25" presetID="25" presetClass="entr" presetSubtype="0" fill="hold" nodeType="withEffect">
                                  <p:stCondLst>
                                    <p:cond delay="50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30" dur="1000" fill="hold"/>
                                        <p:tgtEl>
                                          <p:spTgt spid="2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9"/>
                                        </p:tgtEl>
                                      </p:cBhvr>
                                    </p:animEffect>
                                  </p:childTnLst>
                                </p:cTn>
                              </p:par>
                              <p:par>
                                <p:cTn id="35" presetID="25" presetClass="entr" presetSubtype="0" fill="hold" nodeType="withEffect">
                                  <p:stCondLst>
                                    <p:cond delay="75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908155" y="416145"/>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短期目标</a:t>
            </a:r>
            <a:endParaRPr lang="zh-CN" altLang="en-US"/>
          </a:p>
        </p:txBody>
      </p:sp>
      <p:grpSp>
        <p:nvGrpSpPr>
          <p:cNvPr id="29" name="组合 28"/>
          <p:cNvGrpSpPr/>
          <p:nvPr/>
        </p:nvGrpSpPr>
        <p:grpSpPr>
          <a:xfrm>
            <a:off x="3869778" y="2256557"/>
            <a:ext cx="1107996" cy="2119865"/>
            <a:chOff x="3869778" y="2347215"/>
            <a:chExt cx="1107996" cy="2119865"/>
          </a:xfrm>
        </p:grpSpPr>
        <p:grpSp>
          <p:nvGrpSpPr>
            <p:cNvPr id="30" name="组合 29"/>
            <p:cNvGrpSpPr/>
            <p:nvPr/>
          </p:nvGrpSpPr>
          <p:grpSpPr>
            <a:xfrm>
              <a:off x="4515267" y="2347215"/>
              <a:ext cx="179916" cy="1100108"/>
              <a:chOff x="4524245" y="3111810"/>
              <a:chExt cx="134937" cy="825081"/>
            </a:xfrm>
          </p:grpSpPr>
          <p:cxnSp>
            <p:nvCxnSpPr>
              <p:cNvPr id="32" name="直接连接符 3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3869778" y="3266751"/>
              <a:ext cx="1107996" cy="120032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7200" b="0" i="0" u="none" strike="noStrike" kern="1200" cap="none" spc="0" normalizeH="0" baseline="0" noProof="0">
                  <a:ln>
                    <a:noFill/>
                  </a:ln>
                  <a:solidFill>
                    <a:srgbClr val="1E212C"/>
                  </a:solidFill>
                  <a:effectLst/>
                  <a:uLnTx/>
                  <a:uFillTx/>
                  <a:latin typeface="Calibri" panose="020f0502020204030204" pitchFamily="34" charset="0"/>
                  <a:ea typeface="微软雅黑" panose="020b0503020204020204" pitchFamily="34" charset="-122"/>
                  <a:cs typeface="Arial" panose="020b0604020202020204" pitchFamily="34" charset="0"/>
                </a:rPr>
                <a:t>“</a:t>
              </a:r>
              <a:endParaRPr kumimoji="0" lang="en-US" altLang="zh-CN" sz="7200" b="0" i="0" u="none" strike="noStrike" kern="1200" cap="none" spc="0" normalizeH="0" baseline="0" noProof="0">
                <a:ln>
                  <a:noFill/>
                </a:ln>
                <a:solidFill>
                  <a:srgbClr val="1E212C"/>
                </a:solidFill>
                <a:effectLst/>
                <a:uLnTx/>
                <a:uFillTx/>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35" name="组合 34"/>
          <p:cNvGrpSpPr/>
          <p:nvPr/>
        </p:nvGrpSpPr>
        <p:grpSpPr>
          <a:xfrm>
            <a:off x="7614862" y="2256557"/>
            <a:ext cx="1107996" cy="2119865"/>
            <a:chOff x="7614862" y="2347215"/>
            <a:chExt cx="1107996" cy="2119865"/>
          </a:xfrm>
        </p:grpSpPr>
        <p:grpSp>
          <p:nvGrpSpPr>
            <p:cNvPr id="36" name="组合 35"/>
            <p:cNvGrpSpPr/>
            <p:nvPr/>
          </p:nvGrpSpPr>
          <p:grpSpPr>
            <a:xfrm>
              <a:off x="8260351" y="2347215"/>
              <a:ext cx="179916" cy="1100108"/>
              <a:chOff x="4524245" y="3111810"/>
              <a:chExt cx="134937" cy="825081"/>
            </a:xfrm>
          </p:grpSpPr>
          <p:cxnSp>
            <p:nvCxnSpPr>
              <p:cNvPr id="38" name="直接连接符 37"/>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7614862" y="3266751"/>
              <a:ext cx="1107996" cy="120032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7200" b="0" i="0" u="none" strike="noStrike" kern="1200" cap="none" spc="0" normalizeH="0" baseline="0" noProof="0">
                  <a:ln>
                    <a:noFill/>
                  </a:ln>
                  <a:solidFill>
                    <a:srgbClr val="1E212C"/>
                  </a:solidFill>
                  <a:effectLst/>
                  <a:uLnTx/>
                  <a:uFillTx/>
                  <a:latin typeface="Calibri" panose="020f0502020204030204" pitchFamily="34" charset="0"/>
                  <a:ea typeface="微软雅黑" panose="020b0503020204020204" pitchFamily="34" charset="-122"/>
                  <a:cs typeface="Arial" panose="020b0604020202020204" pitchFamily="34" charset="0"/>
                </a:rPr>
                <a:t>“</a:t>
              </a:r>
              <a:endParaRPr kumimoji="0" lang="zh-CN" altLang="en-US" sz="7200" b="0" i="0" u="none" strike="noStrike" kern="1200" cap="none" spc="0" normalizeH="0" baseline="0" noProof="0">
                <a:ln>
                  <a:noFill/>
                </a:ln>
                <a:solidFill>
                  <a:srgbClr val="1E212C"/>
                </a:solidFill>
                <a:effectLst/>
                <a:uLnTx/>
                <a:uFillTx/>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41" name="组合 40"/>
          <p:cNvGrpSpPr/>
          <p:nvPr/>
        </p:nvGrpSpPr>
        <p:grpSpPr>
          <a:xfrm>
            <a:off x="1113255" y="3360856"/>
            <a:ext cx="1006013" cy="1025234"/>
            <a:chOff x="1113255" y="3451514"/>
            <a:chExt cx="1006013" cy="1025234"/>
          </a:xfrm>
        </p:grpSpPr>
        <p:sp>
          <p:nvSpPr>
            <p:cNvPr id="42" name="Freeform 5"/>
            <p:cNvSpPr>
              <a:spLocks noEditPoints="1"/>
            </p:cNvSpPr>
            <p:nvPr/>
          </p:nvSpPr>
          <p:spPr bwMode="auto">
            <a:xfrm>
              <a:off x="1113255" y="3451514"/>
              <a:ext cx="1006013" cy="1025234"/>
            </a:xfrm>
            <a:prstGeom prst="rect">
              <a:avLst/>
            </a:prstGeom>
            <a:solidFill>
              <a:srgbClr val="1E212C"/>
            </a:solidFill>
            <a:ln w="200025" cmpd="dbl">
              <a:solidFill>
                <a:srgbClr val="1F202C"/>
              </a:solid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3" name="文本框 42"/>
            <p:cNvSpPr txBox="1"/>
            <p:nvPr/>
          </p:nvSpPr>
          <p:spPr>
            <a:xfrm>
              <a:off x="1291492" y="3617442"/>
              <a:ext cx="649537" cy="646331"/>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FFFFFF"/>
                  </a:solidFill>
                  <a:effectLst/>
                  <a:uLnTx/>
                  <a:uFillTx/>
                  <a:latin typeface="方正姚体" panose="02010601030101010101" pitchFamily="2" charset="-122"/>
                  <a:ea typeface="方正姚体" panose="02010601030101010101" pitchFamily="2" charset="-122"/>
                  <a:cs typeface="+mn-cs"/>
                </a:rPr>
                <a:t>01</a:t>
              </a:r>
              <a:endParaRPr kumimoji="0" lang="en-US" altLang="zh-CN" sz="2800" b="1" i="0" u="none" strike="noStrike" kern="1200" cap="none" spc="0" normalizeH="0" baseline="0" noProof="0">
                <a:ln>
                  <a:noFill/>
                </a:ln>
                <a:solidFill>
                  <a:srgbClr val="FFFFFF"/>
                </a:solidFill>
                <a:effectLst/>
                <a:uLnTx/>
                <a:uFillTx/>
                <a:latin typeface="方正姚体" panose="02010601030101010101" pitchFamily="2" charset="-122"/>
                <a:ea typeface="方正姚体" panose="02010601030101010101" pitchFamily="2" charset="-122"/>
                <a:cs typeface="+mn-cs"/>
              </a:endParaRPr>
            </a:p>
          </p:txBody>
        </p:sp>
      </p:grpSp>
      <p:grpSp>
        <p:nvGrpSpPr>
          <p:cNvPr id="44" name="组合 43"/>
          <p:cNvGrpSpPr/>
          <p:nvPr/>
        </p:nvGrpSpPr>
        <p:grpSpPr>
          <a:xfrm>
            <a:off x="4858339" y="3351188"/>
            <a:ext cx="1006013" cy="1025234"/>
            <a:chOff x="4858339" y="3441846"/>
            <a:chExt cx="1006013" cy="1025234"/>
          </a:xfrm>
        </p:grpSpPr>
        <p:sp>
          <p:nvSpPr>
            <p:cNvPr id="45" name="Freeform 5"/>
            <p:cNvSpPr>
              <a:spLocks noEditPoints="1"/>
            </p:cNvSpPr>
            <p:nvPr/>
          </p:nvSpPr>
          <p:spPr bwMode="auto">
            <a:xfrm>
              <a:off x="4858339" y="3441846"/>
              <a:ext cx="1006013" cy="1025234"/>
            </a:xfrm>
            <a:prstGeom prst="rect">
              <a:avLst/>
            </a:prstGeom>
            <a:solidFill>
              <a:srgbClr val="1E212C"/>
            </a:solidFill>
            <a:ln w="200025" cmpd="dbl">
              <a:solidFill>
                <a:srgbClr val="1F202C"/>
              </a:solidFill>
            </a:ln>
          </p:spPr>
          <p:txBody>
            <a:bodyPr/>
            <a:lstStyle/>
            <a:p>
              <a:endParaRPr lang="zh-CN" altLang="en-US">
                <a:solidFill>
                  <a:prstClr val="black"/>
                </a:solidFill>
                <a:latin typeface="等线"/>
                <a:ea typeface="等线"/>
              </a:endParaRPr>
            </a:p>
          </p:txBody>
        </p:sp>
        <p:sp>
          <p:nvSpPr>
            <p:cNvPr id="46" name="文本框 45"/>
            <p:cNvSpPr txBox="1"/>
            <p:nvPr/>
          </p:nvSpPr>
          <p:spPr>
            <a:xfrm>
              <a:off x="5036577" y="3617441"/>
              <a:ext cx="649537" cy="646331"/>
            </a:xfrm>
            <a:prstGeom prst="rect">
              <a:avLst/>
            </a:prstGeom>
            <a:noFill/>
            <a:effectLst/>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3600" b="1" i="0" u="none" strike="noStrike" cap="none" spc="0" normalizeH="0" baseline="0">
                  <a:ln>
                    <a:noFill/>
                  </a:ln>
                  <a:solidFill>
                    <a:srgbClr val="FFFFFF"/>
                  </a:solidFill>
                  <a:effectLst/>
                  <a:uLnTx/>
                  <a:uFillTx/>
                  <a:latin typeface="方正姚体" panose="02010601030101010101" pitchFamily="2" charset="-122"/>
                  <a:ea typeface="方正姚体" panose="02010601030101010101" pitchFamily="2" charset="-122"/>
                </a:defRPr>
              </a:lvl1pPr>
            </a:lstStyle>
            <a:p>
              <a:r>
                <a:rPr lang="en-US" altLang="zh-CN"/>
                <a:t>02</a:t>
              </a:r>
              <a:endParaRPr lang="en-US" altLang="zh-CN"/>
            </a:p>
          </p:txBody>
        </p:sp>
      </p:grpSp>
      <p:grpSp>
        <p:nvGrpSpPr>
          <p:cNvPr id="47" name="组合 46"/>
          <p:cNvGrpSpPr/>
          <p:nvPr/>
        </p:nvGrpSpPr>
        <p:grpSpPr>
          <a:xfrm>
            <a:off x="8603423" y="3351188"/>
            <a:ext cx="1006013" cy="1025234"/>
            <a:chOff x="8603423" y="3441846"/>
            <a:chExt cx="1006013" cy="1025234"/>
          </a:xfrm>
        </p:grpSpPr>
        <p:sp>
          <p:nvSpPr>
            <p:cNvPr id="48" name="Freeform 5"/>
            <p:cNvSpPr>
              <a:spLocks noEditPoints="1"/>
            </p:cNvSpPr>
            <p:nvPr/>
          </p:nvSpPr>
          <p:spPr bwMode="auto">
            <a:xfrm>
              <a:off x="8603423" y="3441846"/>
              <a:ext cx="1006013" cy="1025234"/>
            </a:xfrm>
            <a:prstGeom prst="rect">
              <a:avLst/>
            </a:prstGeom>
            <a:solidFill>
              <a:srgbClr val="1E212C"/>
            </a:solidFill>
            <a:ln w="200025" cmpd="dbl">
              <a:solidFill>
                <a:srgbClr val="1F202C"/>
              </a:solidFill>
            </a:ln>
          </p:spPr>
          <p:txBody>
            <a:bodyPr/>
            <a:lstStyle/>
            <a:p>
              <a:endParaRPr lang="zh-CN" altLang="en-US">
                <a:solidFill>
                  <a:prstClr val="black"/>
                </a:solidFill>
                <a:latin typeface="等线"/>
                <a:ea typeface="等线"/>
              </a:endParaRPr>
            </a:p>
          </p:txBody>
        </p:sp>
        <p:sp>
          <p:nvSpPr>
            <p:cNvPr id="49" name="文本框 48"/>
            <p:cNvSpPr txBox="1"/>
            <p:nvPr/>
          </p:nvSpPr>
          <p:spPr>
            <a:xfrm>
              <a:off x="8781660" y="3617440"/>
              <a:ext cx="649537" cy="646331"/>
            </a:xfrm>
            <a:prstGeom prst="rect">
              <a:avLst/>
            </a:prstGeom>
            <a:noFill/>
            <a:effectLst/>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3600" b="1" i="0" u="none" strike="noStrike" cap="none" spc="0" normalizeH="0" baseline="0">
                  <a:ln>
                    <a:noFill/>
                  </a:ln>
                  <a:solidFill>
                    <a:srgbClr val="FFFFFF"/>
                  </a:solidFill>
                  <a:effectLst/>
                  <a:uLnTx/>
                  <a:uFillTx/>
                  <a:latin typeface="方正姚体" panose="02010601030101010101" pitchFamily="2" charset="-122"/>
                  <a:ea typeface="方正姚体" panose="02010601030101010101" pitchFamily="2" charset="-122"/>
                </a:defRPr>
              </a:lvl1pPr>
            </a:lstStyle>
            <a:p>
              <a:r>
                <a:rPr lang="en-US" altLang="zh-CN"/>
                <a:t>03</a:t>
              </a:r>
              <a:endParaRPr lang="en-US" altLang="zh-CN"/>
            </a:p>
          </p:txBody>
        </p:sp>
      </p:grpSp>
      <p:grpSp>
        <p:nvGrpSpPr>
          <p:cNvPr id="50" name="组合 49"/>
          <p:cNvGrpSpPr/>
          <p:nvPr/>
        </p:nvGrpSpPr>
        <p:grpSpPr>
          <a:xfrm>
            <a:off x="1113255" y="2086964"/>
            <a:ext cx="2877378" cy="992045"/>
            <a:chOff x="1113255" y="2177622"/>
            <a:chExt cx="2877378" cy="992045"/>
          </a:xfrm>
          <a:solidFill>
            <a:srgbClr val="1F202C"/>
          </a:solidFill>
        </p:grpSpPr>
        <p:sp>
          <p:nvSpPr>
            <p:cNvPr id="51" name="矩形 50"/>
            <p:cNvSpPr/>
            <p:nvPr/>
          </p:nvSpPr>
          <p:spPr>
            <a:xfrm>
              <a:off x="1113255"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pitchFamily="34" charset="-122"/>
                <a:cs typeface="+mn-cs"/>
              </a:endParaRPr>
            </a:p>
          </p:txBody>
        </p:sp>
        <p:sp>
          <p:nvSpPr>
            <p:cNvPr id="52" name="文本框 51"/>
            <p:cNvSpPr txBox="1"/>
            <p:nvPr/>
          </p:nvSpPr>
          <p:spPr>
            <a:xfrm>
              <a:off x="1997946" y="2406717"/>
              <a:ext cx="1107996" cy="461665"/>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目标一</a:t>
              </a:r>
              <a:endParaRPr kumimoji="0" lang="en-US" altLang="zh-CN"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3" name="组合 52"/>
          <p:cNvGrpSpPr/>
          <p:nvPr/>
        </p:nvGrpSpPr>
        <p:grpSpPr>
          <a:xfrm>
            <a:off x="4858339" y="2086964"/>
            <a:ext cx="2877378" cy="992045"/>
            <a:chOff x="4858339" y="2177622"/>
            <a:chExt cx="2877378" cy="992045"/>
          </a:xfrm>
          <a:solidFill>
            <a:srgbClr val="1F202C"/>
          </a:solidFill>
        </p:grpSpPr>
        <p:sp>
          <p:nvSpPr>
            <p:cNvPr id="54" name="矩形 53"/>
            <p:cNvSpPr/>
            <p:nvPr/>
          </p:nvSpPr>
          <p:spPr>
            <a:xfrm>
              <a:off x="4858339"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pitchFamily="34" charset="-122"/>
                <a:cs typeface="+mn-cs"/>
              </a:endParaRPr>
            </a:p>
          </p:txBody>
        </p:sp>
        <p:sp>
          <p:nvSpPr>
            <p:cNvPr id="55" name="文本框 54"/>
            <p:cNvSpPr txBox="1"/>
            <p:nvPr/>
          </p:nvSpPr>
          <p:spPr>
            <a:xfrm>
              <a:off x="5802535" y="2415047"/>
              <a:ext cx="1107996" cy="461665"/>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目标一</a:t>
              </a:r>
              <a:endParaRPr kumimoji="0" lang="en-US" altLang="zh-CN"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6" name="组合 55"/>
          <p:cNvGrpSpPr/>
          <p:nvPr/>
        </p:nvGrpSpPr>
        <p:grpSpPr>
          <a:xfrm>
            <a:off x="8603423" y="2086964"/>
            <a:ext cx="2877378" cy="992045"/>
            <a:chOff x="8603423" y="2177622"/>
            <a:chExt cx="2877378" cy="992045"/>
          </a:xfrm>
          <a:solidFill>
            <a:srgbClr val="1F202C"/>
          </a:solidFill>
        </p:grpSpPr>
        <p:sp>
          <p:nvSpPr>
            <p:cNvPr id="57" name="矩形 56"/>
            <p:cNvSpPr/>
            <p:nvPr/>
          </p:nvSpPr>
          <p:spPr>
            <a:xfrm>
              <a:off x="8603423"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pitchFamily="34" charset="-122"/>
                <a:cs typeface="+mn-cs"/>
              </a:endParaRPr>
            </a:p>
          </p:txBody>
        </p:sp>
        <p:sp>
          <p:nvSpPr>
            <p:cNvPr id="58" name="文本框 57"/>
            <p:cNvSpPr txBox="1"/>
            <p:nvPr/>
          </p:nvSpPr>
          <p:spPr>
            <a:xfrm>
              <a:off x="9492299" y="2406717"/>
              <a:ext cx="1107996" cy="461665"/>
            </a:xfrm>
            <a:prstGeom prst="rect">
              <a:avLst/>
            </a:prstGeom>
            <a:grpFill/>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目标一</a:t>
              </a:r>
              <a:endParaRPr kumimoji="0" lang="en-US" altLang="zh-CN" sz="2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9" name="TextBox 12"/>
          <p:cNvSpPr txBox="1"/>
          <p:nvPr/>
        </p:nvSpPr>
        <p:spPr>
          <a:xfrm>
            <a:off x="1142043" y="4828350"/>
            <a:ext cx="10432336" cy="700576"/>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kumimoji="0" lang="en-US" altLang="zh-CN" sz="14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41"/>
                                        </p:tgtEl>
                                        <p:attrNameLst>
                                          <p:attrName>style.visibility</p:attrName>
                                        </p:attrNameLst>
                                      </p:cBhvr>
                                      <p:to>
                                        <p:strVal val="visible"/>
                                      </p:to>
                                    </p:set>
                                    <p:anim calcmode="lin" valueType="num">
                                      <p:cBhvr>
                                        <p:cTn id="7" dur="750" fill="hold"/>
                                        <p:tgtEl>
                                          <p:spTgt spid="41"/>
                                        </p:tgtEl>
                                        <p:attrNameLst>
                                          <p:attrName>ppt_w</p:attrName>
                                        </p:attrNameLst>
                                      </p:cBhvr>
                                      <p:tavLst>
                                        <p:tav tm="0">
                                          <p:val>
                                            <p:strVal val="4*#ppt_w"/>
                                          </p:val>
                                        </p:tav>
                                        <p:tav tm="100000">
                                          <p:val>
                                            <p:strVal val="#ppt_w"/>
                                          </p:val>
                                        </p:tav>
                                      </p:tavLst>
                                    </p:anim>
                                    <p:anim calcmode="lin" valueType="num">
                                      <p:cBhvr>
                                        <p:cTn id="8" dur="750" fill="hold"/>
                                        <p:tgtEl>
                                          <p:spTgt spid="41"/>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1000"/>
                            </p:stCondLst>
                            <p:childTnLst>
                              <p:par>
                                <p:cTn id="10" presetID="26" presetClass="emph" presetSubtype="0" fill="hold" nodeType="afterEffect">
                                  <p:stCondLst>
                                    <p:cond delay="0"/>
                                  </p:stCondLst>
                                  <p:childTnLst>
                                    <p:animEffect transition="out" filter="fade">
                                      <p:cBhvr>
                                        <p:cTn id="11" dur="500" tmFilter="0, 0; .2, .5; .8, .5; 1, 0"/>
                                        <p:tgtEl>
                                          <p:spTgt spid="41"/>
                                        </p:tgtEl>
                                      </p:cBhvr>
                                    </p:animEffect>
                                    <p:animScale>
                                      <p:cBhvr>
                                        <p:cTn id="12" dur="250" autoRev="1" fill="hold"/>
                                        <p:tgtEl>
                                          <p:spTgt spid="41"/>
                                        </p:tgtEl>
                                      </p:cBhvr>
                                    </p:animScale>
                                  </p:childTnLst>
                                </p:cTn>
                              </p:par>
                            </p:childTnLst>
                          </p:cTn>
                        </p:par>
                        <p:par>
                          <p:cTn id="13" fill="hold" nodeType="afterGroup">
                            <p:stCondLst>
                              <p:cond delay="1500"/>
                            </p:stCondLst>
                            <p:childTnLst>
                              <p:par>
                                <p:cTn id="14" presetID="30" presetClass="entr" presetSubtype="0"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800" decel="100000"/>
                                        <p:tgtEl>
                                          <p:spTgt spid="50"/>
                                        </p:tgtEl>
                                      </p:cBhvr>
                                    </p:animEffect>
                                    <p:anim calcmode="lin" valueType="num">
                                      <p:cBhvr>
                                        <p:cTn id="17" dur="800" decel="100000" fill="hold"/>
                                        <p:tgtEl>
                                          <p:spTgt spid="50"/>
                                        </p:tgtEl>
                                        <p:attrNameLst>
                                          <p:attrName>style.rotation</p:attrName>
                                        </p:attrNameLst>
                                      </p:cBhvr>
                                      <p:tavLst>
                                        <p:tav tm="0">
                                          <p:val>
                                            <p:fltVal val="-90"/>
                                          </p:val>
                                        </p:tav>
                                        <p:tav tm="100000">
                                          <p:val>
                                            <p:fltVal val="0"/>
                                          </p:val>
                                        </p:tav>
                                      </p:tavLst>
                                    </p:anim>
                                    <p:anim calcmode="lin" valueType="num">
                                      <p:cBhvr>
                                        <p:cTn id="18" dur="800" decel="100000" fill="hold"/>
                                        <p:tgtEl>
                                          <p:spTgt spid="50"/>
                                        </p:tgtEl>
                                        <p:attrNameLst>
                                          <p:attrName>ppt_x</p:attrName>
                                        </p:attrNameLst>
                                      </p:cBhvr>
                                      <p:tavLst>
                                        <p:tav tm="0">
                                          <p:val>
                                            <p:strVal val="#ppt_x+0.4"/>
                                          </p:val>
                                        </p:tav>
                                        <p:tav tm="100000">
                                          <p:val>
                                            <p:strVal val="#ppt_x-0.05"/>
                                          </p:val>
                                        </p:tav>
                                      </p:tavLst>
                                    </p:anim>
                                    <p:anim calcmode="lin" valueType="num">
                                      <p:cBhvr>
                                        <p:cTn id="19" dur="800" decel="100000" fill="hold"/>
                                        <p:tgtEl>
                                          <p:spTgt spid="5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500"/>
                            </p:stCondLst>
                            <p:childTnLst>
                              <p:par>
                                <p:cTn id="23" presetID="23" presetClass="entr" presetSubtype="32"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750" fill="hold"/>
                                        <p:tgtEl>
                                          <p:spTgt spid="44"/>
                                        </p:tgtEl>
                                        <p:attrNameLst>
                                          <p:attrName>ppt_w</p:attrName>
                                        </p:attrNameLst>
                                      </p:cBhvr>
                                      <p:tavLst>
                                        <p:tav tm="0">
                                          <p:val>
                                            <p:strVal val="4*#ppt_w"/>
                                          </p:val>
                                        </p:tav>
                                        <p:tav tm="100000">
                                          <p:val>
                                            <p:strVal val="#ppt_w"/>
                                          </p:val>
                                        </p:tav>
                                      </p:tavLst>
                                    </p:anim>
                                    <p:anim calcmode="lin" valueType="num">
                                      <p:cBhvr>
                                        <p:cTn id="26" dur="750" fill="hold"/>
                                        <p:tgtEl>
                                          <p:spTgt spid="44"/>
                                        </p:tgtEl>
                                        <p:attrNameLst>
                                          <p:attrName>ppt_h</p:attrName>
                                        </p:attrNameLst>
                                      </p:cBhvr>
                                      <p:tavLst>
                                        <p:tav tm="0">
                                          <p:val>
                                            <p:strVal val="4*#ppt_h"/>
                                          </p:val>
                                        </p:tav>
                                        <p:tav tm="100000">
                                          <p:val>
                                            <p:strVal val="#ppt_h"/>
                                          </p:val>
                                        </p:tav>
                                      </p:tavLst>
                                    </p:anim>
                                  </p:childTnLst>
                                </p:cTn>
                              </p:par>
                            </p:childTnLst>
                          </p:cTn>
                        </p:par>
                        <p:par>
                          <p:cTn id="27" fill="hold" nodeType="afterGroup">
                            <p:stCondLst>
                              <p:cond delay="3250"/>
                            </p:stCondLst>
                            <p:childTnLst>
                              <p:par>
                                <p:cTn id="28" presetID="26" presetClass="emph" presetSubtype="0" fill="hold" nodeType="afterEffect">
                                  <p:stCondLst>
                                    <p:cond delay="0"/>
                                  </p:stCondLst>
                                  <p:childTnLst>
                                    <p:animEffect transition="out" filter="fade">
                                      <p:cBhvr>
                                        <p:cTn id="29" dur="500" tmFilter="0, 0; .2, .5; .8, .5; 1, 0"/>
                                        <p:tgtEl>
                                          <p:spTgt spid="44"/>
                                        </p:tgtEl>
                                      </p:cBhvr>
                                    </p:animEffect>
                                    <p:animScale>
                                      <p:cBhvr>
                                        <p:cTn id="30" dur="250" autoRev="1" fill="hold"/>
                                        <p:tgtEl>
                                          <p:spTgt spid="44"/>
                                        </p:tgtEl>
                                      </p:cBhvr>
                                    </p:animScale>
                                  </p:childTnLst>
                                </p:cTn>
                              </p:par>
                            </p:childTnLst>
                          </p:cTn>
                        </p:par>
                        <p:par>
                          <p:cTn id="31" fill="hold" nodeType="afterGroup">
                            <p:stCondLst>
                              <p:cond delay="3750"/>
                            </p:stCondLst>
                            <p:childTnLst>
                              <p:par>
                                <p:cTn id="32" presetID="22" presetClass="entr" presetSubtype="4"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par>
                          <p:cTn id="35" fill="hold" nodeType="afterGroup">
                            <p:stCondLst>
                              <p:cond delay="4250"/>
                            </p:stCondLst>
                            <p:childTnLst>
                              <p:par>
                                <p:cTn id="36" presetID="30" presetClass="entr" presetSubtype="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800" decel="100000"/>
                                        <p:tgtEl>
                                          <p:spTgt spid="53"/>
                                        </p:tgtEl>
                                      </p:cBhvr>
                                    </p:animEffect>
                                    <p:anim calcmode="lin" valueType="num">
                                      <p:cBhvr>
                                        <p:cTn id="39" dur="800" decel="100000" fill="hold"/>
                                        <p:tgtEl>
                                          <p:spTgt spid="53"/>
                                        </p:tgtEl>
                                        <p:attrNameLst>
                                          <p:attrName>style.rotation</p:attrName>
                                        </p:attrNameLst>
                                      </p:cBhvr>
                                      <p:tavLst>
                                        <p:tav tm="0">
                                          <p:val>
                                            <p:fltVal val="-90"/>
                                          </p:val>
                                        </p:tav>
                                        <p:tav tm="100000">
                                          <p:val>
                                            <p:fltVal val="0"/>
                                          </p:val>
                                        </p:tav>
                                      </p:tavLst>
                                    </p:anim>
                                    <p:anim calcmode="lin" valueType="num">
                                      <p:cBhvr>
                                        <p:cTn id="40" dur="800" decel="100000" fill="hold"/>
                                        <p:tgtEl>
                                          <p:spTgt spid="53"/>
                                        </p:tgtEl>
                                        <p:attrNameLst>
                                          <p:attrName>ppt_x</p:attrName>
                                        </p:attrNameLst>
                                      </p:cBhvr>
                                      <p:tavLst>
                                        <p:tav tm="0">
                                          <p:val>
                                            <p:strVal val="#ppt_x+0.4"/>
                                          </p:val>
                                        </p:tav>
                                        <p:tav tm="100000">
                                          <p:val>
                                            <p:strVal val="#ppt_x-0.05"/>
                                          </p:val>
                                        </p:tav>
                                      </p:tavLst>
                                    </p:anim>
                                    <p:anim calcmode="lin" valueType="num">
                                      <p:cBhvr>
                                        <p:cTn id="41" dur="800" decel="100000" fill="hold"/>
                                        <p:tgtEl>
                                          <p:spTgt spid="53"/>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53"/>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53"/>
                                        </p:tgtEl>
                                        <p:attrNameLst>
                                          <p:attrName>ppt_y</p:attrName>
                                        </p:attrNameLst>
                                      </p:cBhvr>
                                      <p:tavLst>
                                        <p:tav tm="0">
                                          <p:val>
                                            <p:strVal val="#ppt_y+0.1"/>
                                          </p:val>
                                        </p:tav>
                                        <p:tav tm="100000">
                                          <p:val>
                                            <p:strVal val="#ppt_y"/>
                                          </p:val>
                                        </p:tav>
                                      </p:tavLst>
                                    </p:anim>
                                  </p:childTnLst>
                                </p:cTn>
                              </p:par>
                            </p:childTnLst>
                          </p:cTn>
                        </p:par>
                        <p:par>
                          <p:cTn id="44" fill="hold" nodeType="afterGroup">
                            <p:stCondLst>
                              <p:cond delay="5250"/>
                            </p:stCondLst>
                            <p:childTnLst>
                              <p:par>
                                <p:cTn id="45" presetID="23" presetClass="entr" presetSubtype="32"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750" fill="hold"/>
                                        <p:tgtEl>
                                          <p:spTgt spid="47"/>
                                        </p:tgtEl>
                                        <p:attrNameLst>
                                          <p:attrName>ppt_w</p:attrName>
                                        </p:attrNameLst>
                                      </p:cBhvr>
                                      <p:tavLst>
                                        <p:tav tm="0">
                                          <p:val>
                                            <p:strVal val="4*#ppt_w"/>
                                          </p:val>
                                        </p:tav>
                                        <p:tav tm="100000">
                                          <p:val>
                                            <p:strVal val="#ppt_w"/>
                                          </p:val>
                                        </p:tav>
                                      </p:tavLst>
                                    </p:anim>
                                    <p:anim calcmode="lin" valueType="num">
                                      <p:cBhvr>
                                        <p:cTn id="48" dur="750" fill="hold"/>
                                        <p:tgtEl>
                                          <p:spTgt spid="47"/>
                                        </p:tgtEl>
                                        <p:attrNameLst>
                                          <p:attrName>ppt_h</p:attrName>
                                        </p:attrNameLst>
                                      </p:cBhvr>
                                      <p:tavLst>
                                        <p:tav tm="0">
                                          <p:val>
                                            <p:strVal val="4*#ppt_h"/>
                                          </p:val>
                                        </p:tav>
                                        <p:tav tm="100000">
                                          <p:val>
                                            <p:strVal val="#ppt_h"/>
                                          </p:val>
                                        </p:tav>
                                      </p:tavLst>
                                    </p:anim>
                                  </p:childTnLst>
                                </p:cTn>
                              </p:par>
                            </p:childTnLst>
                          </p:cTn>
                        </p:par>
                        <p:par>
                          <p:cTn id="49" fill="hold" nodeType="afterGroup">
                            <p:stCondLst>
                              <p:cond delay="6000"/>
                            </p:stCondLst>
                            <p:childTnLst>
                              <p:par>
                                <p:cTn id="50" presetID="26" presetClass="emph" presetSubtype="0" fill="hold" nodeType="afterEffect">
                                  <p:stCondLst>
                                    <p:cond delay="0"/>
                                  </p:stCondLst>
                                  <p:childTnLst>
                                    <p:animEffect transition="out" filter="fade">
                                      <p:cBhvr>
                                        <p:cTn id="51" dur="500" tmFilter="0, 0; .2, .5; .8, .5; 1, 0"/>
                                        <p:tgtEl>
                                          <p:spTgt spid="47"/>
                                        </p:tgtEl>
                                      </p:cBhvr>
                                    </p:animEffect>
                                    <p:animScale>
                                      <p:cBhvr>
                                        <p:cTn id="52" dur="250" autoRev="1" fill="hold"/>
                                        <p:tgtEl>
                                          <p:spTgt spid="47"/>
                                        </p:tgtEl>
                                      </p:cBhvr>
                                    </p:animScale>
                                  </p:childTnLst>
                                </p:cTn>
                              </p:par>
                            </p:childTnLst>
                          </p:cTn>
                        </p:par>
                        <p:par>
                          <p:cTn id="53" fill="hold" nodeType="afterGroup">
                            <p:stCondLst>
                              <p:cond delay="650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nodeType="afterGroup">
                            <p:stCondLst>
                              <p:cond delay="7000"/>
                            </p:stCondLst>
                            <p:childTnLst>
                              <p:par>
                                <p:cTn id="58" presetID="30" presetClass="entr" presetSubtype="0" fill="hold"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800" decel="100000"/>
                                        <p:tgtEl>
                                          <p:spTgt spid="56"/>
                                        </p:tgtEl>
                                      </p:cBhvr>
                                    </p:animEffect>
                                    <p:anim calcmode="lin" valueType="num">
                                      <p:cBhvr>
                                        <p:cTn id="61" dur="800" decel="100000" fill="hold"/>
                                        <p:tgtEl>
                                          <p:spTgt spid="56"/>
                                        </p:tgtEl>
                                        <p:attrNameLst>
                                          <p:attrName>style.rotation</p:attrName>
                                        </p:attrNameLst>
                                      </p:cBhvr>
                                      <p:tavLst>
                                        <p:tav tm="0">
                                          <p:val>
                                            <p:fltVal val="-90"/>
                                          </p:val>
                                        </p:tav>
                                        <p:tav tm="100000">
                                          <p:val>
                                            <p:fltVal val="0"/>
                                          </p:val>
                                        </p:tav>
                                      </p:tavLst>
                                    </p:anim>
                                    <p:anim calcmode="lin" valueType="num">
                                      <p:cBhvr>
                                        <p:cTn id="62" dur="800" decel="100000" fill="hold"/>
                                        <p:tgtEl>
                                          <p:spTgt spid="56"/>
                                        </p:tgtEl>
                                        <p:attrNameLst>
                                          <p:attrName>ppt_x</p:attrName>
                                        </p:attrNameLst>
                                      </p:cBhvr>
                                      <p:tavLst>
                                        <p:tav tm="0">
                                          <p:val>
                                            <p:strVal val="#ppt_x+0.4"/>
                                          </p:val>
                                        </p:tav>
                                        <p:tav tm="100000">
                                          <p:val>
                                            <p:strVal val="#ppt_x-0.05"/>
                                          </p:val>
                                        </p:tav>
                                      </p:tavLst>
                                    </p:anim>
                                    <p:anim calcmode="lin" valueType="num">
                                      <p:cBhvr>
                                        <p:cTn id="63" dur="800" decel="100000" fill="hold"/>
                                        <p:tgtEl>
                                          <p:spTgt spid="56"/>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childTnLst>
                          </p:cTn>
                        </p:par>
                        <p:par>
                          <p:cTn id="66" fill="hold" nodeType="afterGroup">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1000"/>
                                        <p:tgtEl>
                                          <p:spTgt spid="59"/>
                                        </p:tgtEl>
                                      </p:cBhvr>
                                    </p:animEffect>
                                    <p:anim calcmode="lin" valueType="num">
                                      <p:cBhvr>
                                        <p:cTn id="70" dur="1000" fill="hold"/>
                                        <p:tgtEl>
                                          <p:spTgt spid="59"/>
                                        </p:tgtEl>
                                        <p:attrNameLst>
                                          <p:attrName>ppt_x</p:attrName>
                                        </p:attrNameLst>
                                      </p:cBhvr>
                                      <p:tavLst>
                                        <p:tav tm="0">
                                          <p:val>
                                            <p:strVal val="#ppt_x"/>
                                          </p:val>
                                        </p:tav>
                                        <p:tav tm="100000">
                                          <p:val>
                                            <p:strVal val="#ppt_x"/>
                                          </p:val>
                                        </p:tav>
                                      </p:tavLst>
                                    </p:anim>
                                    <p:anim calcmode="lin" valueType="num">
                                      <p:cBhvr>
                                        <p:cTn id="7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1026824" y="384049"/>
            <a:ext cx="1980029"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中长期目标</a:t>
            </a:r>
            <a:endParaRPr lang="zh-CN" altLang="en-US"/>
          </a:p>
        </p:txBody>
      </p:sp>
      <p:sp>
        <p:nvSpPr>
          <p:cNvPr id="22" name="Freeform 58"/>
          <p:cNvSpPr/>
          <p:nvPr/>
        </p:nvSpPr>
        <p:spPr bwMode="auto">
          <a:xfrm>
            <a:off x="1026824" y="4013241"/>
            <a:ext cx="7649713" cy="2844759"/>
          </a:xfrm>
          <a:custGeom>
            <a:gdLst>
              <a:gd name="T0" fmla="*/ 0 w 4324"/>
              <a:gd name="T1" fmla="*/ 1608 h 1608"/>
              <a:gd name="T2" fmla="*/ 2267 w 4324"/>
              <a:gd name="T3" fmla="*/ 1608 h 1608"/>
              <a:gd name="T4" fmla="*/ 4324 w 4324"/>
              <a:gd name="T5" fmla="*/ 0 h 1608"/>
              <a:gd name="T6" fmla="*/ 3937 w 4324"/>
              <a:gd name="T7" fmla="*/ 0 h 1608"/>
              <a:gd name="T8" fmla="*/ 0 w 4324"/>
              <a:gd name="T9" fmla="*/ 1608 h 1608"/>
            </a:gdLst>
            <a:cxnLst>
              <a:cxn ang="0">
                <a:pos x="T0" y="T1"/>
              </a:cxn>
              <a:cxn ang="0">
                <a:pos x="T2" y="T3"/>
              </a:cxn>
              <a:cxn ang="0">
                <a:pos x="T4" y="T5"/>
              </a:cxn>
              <a:cxn ang="0">
                <a:pos x="T6" y="T7"/>
              </a:cxn>
              <a:cxn ang="0">
                <a:pos x="T8" y="T9"/>
              </a:cxn>
            </a:cxnLst>
            <a:rect l="0" t="0" r="r" b="b"/>
            <a:pathLst>
              <a:path w="4324" h="1608">
                <a:moveTo>
                  <a:pt x="0" y="1608"/>
                </a:moveTo>
                <a:lnTo>
                  <a:pt x="2267" y="1608"/>
                </a:lnTo>
                <a:lnTo>
                  <a:pt x="4324" y="0"/>
                </a:lnTo>
                <a:lnTo>
                  <a:pt x="3937" y="0"/>
                </a:lnTo>
                <a:lnTo>
                  <a:pt x="0" y="1608"/>
                </a:ln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23" name="Freeform 59"/>
          <p:cNvSpPr/>
          <p:nvPr/>
        </p:nvSpPr>
        <p:spPr bwMode="auto">
          <a:xfrm>
            <a:off x="7991885" y="1907979"/>
            <a:ext cx="1685980" cy="2105263"/>
          </a:xfrm>
          <a:custGeom>
            <a:gdLst>
              <a:gd name="T0" fmla="*/ 953 w 953"/>
              <a:gd name="T1" fmla="*/ 230 h 1190"/>
              <a:gd name="T2" fmla="*/ 845 w 953"/>
              <a:gd name="T3" fmla="*/ 0 h 1190"/>
              <a:gd name="T4" fmla="*/ 511 w 953"/>
              <a:gd name="T5" fmla="*/ 230 h 1190"/>
              <a:gd name="T6" fmla="*/ 619 w 953"/>
              <a:gd name="T7" fmla="*/ 230 h 1190"/>
              <a:gd name="T8" fmla="*/ 0 w 953"/>
              <a:gd name="T9" fmla="*/ 1190 h 1190"/>
              <a:gd name="T10" fmla="*/ 387 w 953"/>
              <a:gd name="T11" fmla="*/ 1190 h 1190"/>
              <a:gd name="T12" fmla="*/ 845 w 953"/>
              <a:gd name="T13" fmla="*/ 230 h 1190"/>
              <a:gd name="T14" fmla="*/ 953 w 953"/>
              <a:gd name="T15" fmla="*/ 230 h 119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190">
                <a:moveTo>
                  <a:pt x="953" y="230"/>
                </a:moveTo>
                <a:lnTo>
                  <a:pt x="845" y="0"/>
                </a:lnTo>
                <a:lnTo>
                  <a:pt x="511" y="230"/>
                </a:lnTo>
                <a:lnTo>
                  <a:pt x="619" y="230"/>
                </a:lnTo>
                <a:lnTo>
                  <a:pt x="0" y="1190"/>
                </a:lnTo>
                <a:lnTo>
                  <a:pt x="387" y="1190"/>
                </a:lnTo>
                <a:lnTo>
                  <a:pt x="845" y="230"/>
                </a:lnTo>
                <a:lnTo>
                  <a:pt x="953" y="230"/>
                </a:ln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24" name="Freeform 60"/>
          <p:cNvSpPr/>
          <p:nvPr/>
        </p:nvSpPr>
        <p:spPr bwMode="auto">
          <a:xfrm>
            <a:off x="8020191" y="3924365"/>
            <a:ext cx="2372402" cy="948253"/>
          </a:xfrm>
          <a:custGeom>
            <a:gdLst>
              <a:gd name="T0" fmla="*/ 1341 w 1341"/>
              <a:gd name="T1" fmla="*/ 536 h 536"/>
              <a:gd name="T2" fmla="*/ 298 w 1341"/>
              <a:gd name="T3" fmla="*/ 536 h 536"/>
              <a:gd name="T4" fmla="*/ 0 w 1341"/>
              <a:gd name="T5" fmla="*/ 0 h 536"/>
            </a:gdLst>
            <a:cxnLst>
              <a:cxn ang="0">
                <a:pos x="T0" y="T1"/>
              </a:cxn>
              <a:cxn ang="0">
                <a:pos x="T2" y="T3"/>
              </a:cxn>
              <a:cxn ang="0">
                <a:pos x="T4" y="T5"/>
              </a:cxn>
            </a:cxnLst>
            <a:rect l="0" t="0" r="r" b="b"/>
            <a:pathLst>
              <a:path w="1341" h="536">
                <a:moveTo>
                  <a:pt x="1341" y="536"/>
                </a:moveTo>
                <a:lnTo>
                  <a:pt x="298" y="536"/>
                </a:lnTo>
                <a:lnTo>
                  <a:pt x="0" y="0"/>
                </a:lnTo>
              </a:path>
            </a:pathLst>
          </a:custGeom>
          <a:noFill/>
          <a:ln w="19050" cap="flat">
            <a:solidFill>
              <a:srgbClr val="1E21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25" name="Freeform 61"/>
          <p:cNvSpPr/>
          <p:nvPr/>
        </p:nvSpPr>
        <p:spPr bwMode="auto">
          <a:xfrm>
            <a:off x="1893697" y="3722115"/>
            <a:ext cx="2761611" cy="1602831"/>
          </a:xfrm>
          <a:custGeom>
            <a:gdLst>
              <a:gd name="T0" fmla="*/ 0 w 1561"/>
              <a:gd name="T1" fmla="*/ 0 h 906"/>
              <a:gd name="T2" fmla="*/ 1017 w 1561"/>
              <a:gd name="T3" fmla="*/ 0 h 906"/>
              <a:gd name="T4" fmla="*/ 1561 w 1561"/>
              <a:gd name="T5" fmla="*/ 906 h 906"/>
            </a:gdLst>
            <a:cxnLst>
              <a:cxn ang="0">
                <a:pos x="T0" y="T1"/>
              </a:cxn>
              <a:cxn ang="0">
                <a:pos x="T2" y="T3"/>
              </a:cxn>
              <a:cxn ang="0">
                <a:pos x="T4" y="T5"/>
              </a:cxn>
            </a:cxnLst>
            <a:rect l="0" t="0" r="r" b="b"/>
            <a:pathLst>
              <a:path w="1561" h="905">
                <a:moveTo>
                  <a:pt x="0" y="0"/>
                </a:moveTo>
                <a:lnTo>
                  <a:pt x="1017" y="0"/>
                </a:lnTo>
                <a:lnTo>
                  <a:pt x="1561" y="906"/>
                </a:lnTo>
              </a:path>
            </a:pathLst>
          </a:custGeom>
          <a:noFill/>
          <a:ln w="19050" cap="flat">
            <a:solidFill>
              <a:srgbClr val="1E21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26" name="Freeform 62"/>
          <p:cNvSpPr/>
          <p:nvPr/>
        </p:nvSpPr>
        <p:spPr bwMode="auto">
          <a:xfrm>
            <a:off x="1893697" y="1569027"/>
            <a:ext cx="4148608" cy="3141973"/>
          </a:xfrm>
          <a:custGeom>
            <a:gdLst>
              <a:gd name="T0" fmla="*/ 0 w 2345"/>
              <a:gd name="T1" fmla="*/ 0 h 1776"/>
              <a:gd name="T2" fmla="*/ 1267 w 2345"/>
              <a:gd name="T3" fmla="*/ 0 h 1776"/>
              <a:gd name="T4" fmla="*/ 2345 w 2345"/>
              <a:gd name="T5" fmla="*/ 1776 h 1776"/>
            </a:gdLst>
            <a:cxnLst>
              <a:cxn ang="0">
                <a:pos x="T0" y="T1"/>
              </a:cxn>
              <a:cxn ang="0">
                <a:pos x="T2" y="T3"/>
              </a:cxn>
              <a:cxn ang="0">
                <a:pos x="T4" y="T5"/>
              </a:cxn>
            </a:cxnLst>
            <a:rect l="0" t="0" r="r" b="b"/>
            <a:pathLst>
              <a:path w="2345" h="1775">
                <a:moveTo>
                  <a:pt x="0" y="0"/>
                </a:moveTo>
                <a:lnTo>
                  <a:pt x="1267" y="0"/>
                </a:lnTo>
                <a:lnTo>
                  <a:pt x="2345" y="1776"/>
                </a:lnTo>
              </a:path>
            </a:pathLst>
          </a:custGeom>
          <a:noFill/>
          <a:ln w="19050" cap="flat">
            <a:solidFill>
              <a:srgbClr val="1E21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27" name="Freeform 63"/>
          <p:cNvSpPr/>
          <p:nvPr/>
        </p:nvSpPr>
        <p:spPr bwMode="auto">
          <a:xfrm>
            <a:off x="5157740" y="1569027"/>
            <a:ext cx="1995577" cy="2689076"/>
          </a:xfrm>
          <a:custGeom>
            <a:gdLst>
              <a:gd name="T0" fmla="*/ 0 w 1128"/>
              <a:gd name="T1" fmla="*/ 0 h 1520"/>
              <a:gd name="T2" fmla="*/ 1128 w 1128"/>
              <a:gd name="T3" fmla="*/ 0 h 1520"/>
              <a:gd name="T4" fmla="*/ 1128 w 1128"/>
              <a:gd name="T5" fmla="*/ 1520 h 1520"/>
            </a:gdLst>
            <a:cxnLst>
              <a:cxn ang="0">
                <a:pos x="T0" y="T1"/>
              </a:cxn>
              <a:cxn ang="0">
                <a:pos x="T2" y="T3"/>
              </a:cxn>
              <a:cxn ang="0">
                <a:pos x="T4" y="T5"/>
              </a:cxn>
            </a:cxnLst>
            <a:rect l="0" t="0" r="r" b="b"/>
            <a:pathLst>
              <a:path w="1128" h="1520">
                <a:moveTo>
                  <a:pt x="0" y="0"/>
                </a:moveTo>
                <a:lnTo>
                  <a:pt x="1128" y="0"/>
                </a:lnTo>
                <a:lnTo>
                  <a:pt x="1128" y="1520"/>
                </a:lnTo>
              </a:path>
            </a:pathLst>
          </a:custGeom>
          <a:noFill/>
          <a:ln w="19050" cap="flat">
            <a:solidFill>
              <a:srgbClr val="1E21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28" name="Oval 64"/>
          <p:cNvSpPr>
            <a:spLocks noChangeArrowheads="1"/>
          </p:cNvSpPr>
          <p:nvPr/>
        </p:nvSpPr>
        <p:spPr bwMode="auto">
          <a:xfrm>
            <a:off x="3894583" y="5962821"/>
            <a:ext cx="1524989" cy="304290"/>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62" name="组合 61"/>
          <p:cNvGrpSpPr/>
          <p:nvPr/>
        </p:nvGrpSpPr>
        <p:grpSpPr>
          <a:xfrm>
            <a:off x="3894583" y="4589978"/>
            <a:ext cx="1524989" cy="1524989"/>
            <a:chOff x="3894583" y="4589978"/>
            <a:chExt cx="1524989" cy="1524989"/>
          </a:xfrm>
        </p:grpSpPr>
        <p:sp>
          <p:nvSpPr>
            <p:cNvPr id="29" name="Oval 65"/>
            <p:cNvSpPr>
              <a:spLocks noChangeArrowheads="1"/>
            </p:cNvSpPr>
            <p:nvPr/>
          </p:nvSpPr>
          <p:spPr bwMode="auto">
            <a:xfrm>
              <a:off x="3894583" y="4589978"/>
              <a:ext cx="1524989" cy="1524989"/>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30" name="Freeform 66"/>
            <p:cNvSpPr>
              <a:spLocks noEditPoints="1"/>
            </p:cNvSpPr>
            <p:nvPr/>
          </p:nvSpPr>
          <p:spPr bwMode="auto">
            <a:xfrm>
              <a:off x="4319173" y="4890729"/>
              <a:ext cx="672269" cy="976559"/>
            </a:xfrm>
            <a:custGeom>
              <a:gdLst>
                <a:gd name="T0" fmla="*/ 95 w 190"/>
                <a:gd name="T1" fmla="*/ 39 h 276"/>
                <a:gd name="T2" fmla="*/ 100 w 190"/>
                <a:gd name="T3" fmla="*/ 34 h 276"/>
                <a:gd name="T4" fmla="*/ 95 w 190"/>
                <a:gd name="T5" fmla="*/ 29 h 276"/>
                <a:gd name="T6" fmla="*/ 29 w 190"/>
                <a:gd name="T7" fmla="*/ 95 h 276"/>
                <a:gd name="T8" fmla="*/ 34 w 190"/>
                <a:gd name="T9" fmla="*/ 100 h 276"/>
                <a:gd name="T10" fmla="*/ 39 w 190"/>
                <a:gd name="T11" fmla="*/ 95 h 276"/>
                <a:gd name="T12" fmla="*/ 95 w 190"/>
                <a:gd name="T13" fmla="*/ 39 h 276"/>
                <a:gd name="T14" fmla="*/ 51 w 190"/>
                <a:gd name="T15" fmla="*/ 212 h 276"/>
                <a:gd name="T16" fmla="*/ 53 w 190"/>
                <a:gd name="T17" fmla="*/ 226 h 276"/>
                <a:gd name="T18" fmla="*/ 95 w 190"/>
                <a:gd name="T19" fmla="*/ 234 h 276"/>
                <a:gd name="T20" fmla="*/ 137 w 190"/>
                <a:gd name="T21" fmla="*/ 227 h 276"/>
                <a:gd name="T22" fmla="*/ 139 w 190"/>
                <a:gd name="T23" fmla="*/ 212 h 276"/>
                <a:gd name="T24" fmla="*/ 95 w 190"/>
                <a:gd name="T25" fmla="*/ 220 h 276"/>
                <a:gd name="T26" fmla="*/ 51 w 190"/>
                <a:gd name="T27" fmla="*/ 212 h 276"/>
                <a:gd name="T28" fmla="*/ 55 w 190"/>
                <a:gd name="T29" fmla="*/ 239 h 276"/>
                <a:gd name="T30" fmla="*/ 57 w 190"/>
                <a:gd name="T31" fmla="*/ 254 h 276"/>
                <a:gd name="T32" fmla="*/ 70 w 190"/>
                <a:gd name="T33" fmla="*/ 261 h 276"/>
                <a:gd name="T34" fmla="*/ 71 w 190"/>
                <a:gd name="T35" fmla="*/ 270 h 276"/>
                <a:gd name="T36" fmla="*/ 95 w 190"/>
                <a:gd name="T37" fmla="*/ 276 h 276"/>
                <a:gd name="T38" fmla="*/ 119 w 190"/>
                <a:gd name="T39" fmla="*/ 270 h 276"/>
                <a:gd name="T40" fmla="*/ 120 w 190"/>
                <a:gd name="T41" fmla="*/ 261 h 276"/>
                <a:gd name="T42" fmla="*/ 133 w 190"/>
                <a:gd name="T43" fmla="*/ 254 h 276"/>
                <a:gd name="T44" fmla="*/ 135 w 190"/>
                <a:gd name="T45" fmla="*/ 239 h 276"/>
                <a:gd name="T46" fmla="*/ 95 w 190"/>
                <a:gd name="T47" fmla="*/ 246 h 276"/>
                <a:gd name="T48" fmla="*/ 55 w 190"/>
                <a:gd name="T49" fmla="*/ 239 h 276"/>
                <a:gd name="T50" fmla="*/ 95 w 190"/>
                <a:gd name="T51" fmla="*/ 0 h 276"/>
                <a:gd name="T52" fmla="*/ 0 w 190"/>
                <a:gd name="T53" fmla="*/ 95 h 276"/>
                <a:gd name="T54" fmla="*/ 46 w 190"/>
                <a:gd name="T55" fmla="*/ 176 h 276"/>
                <a:gd name="T56" fmla="*/ 49 w 190"/>
                <a:gd name="T57" fmla="*/ 200 h 276"/>
                <a:gd name="T58" fmla="*/ 95 w 190"/>
                <a:gd name="T59" fmla="*/ 209 h 276"/>
                <a:gd name="T60" fmla="*/ 141 w 190"/>
                <a:gd name="T61" fmla="*/ 200 h 276"/>
                <a:gd name="T62" fmla="*/ 144 w 190"/>
                <a:gd name="T63" fmla="*/ 176 h 276"/>
                <a:gd name="T64" fmla="*/ 190 w 190"/>
                <a:gd name="T65" fmla="*/ 95 h 276"/>
                <a:gd name="T66" fmla="*/ 95 w 190"/>
                <a:gd name="T67" fmla="*/ 0 h 276"/>
                <a:gd name="T68" fmla="*/ 130 w 190"/>
                <a:gd name="T69" fmla="*/ 165 h 276"/>
                <a:gd name="T70" fmla="*/ 128 w 190"/>
                <a:gd name="T71" fmla="*/ 187 h 276"/>
                <a:gd name="T72" fmla="*/ 95 w 190"/>
                <a:gd name="T73" fmla="*/ 192 h 276"/>
                <a:gd name="T74" fmla="*/ 62 w 190"/>
                <a:gd name="T75" fmla="*/ 187 h 276"/>
                <a:gd name="T76" fmla="*/ 60 w 190"/>
                <a:gd name="T77" fmla="*/ 165 h 276"/>
                <a:gd name="T78" fmla="*/ 17 w 190"/>
                <a:gd name="T79" fmla="*/ 95 h 276"/>
                <a:gd name="T80" fmla="*/ 95 w 190"/>
                <a:gd name="T81" fmla="*/ 17 h 276"/>
                <a:gd name="T82" fmla="*/ 173 w 190"/>
                <a:gd name="T83" fmla="*/ 95 h 276"/>
                <a:gd name="T84" fmla="*/ 130 w 190"/>
                <a:gd name="T85" fmla="*/ 165 h 276"/>
                <a:gd name="T86" fmla="*/ 116 w 190"/>
                <a:gd name="T87" fmla="*/ 130 h 276"/>
                <a:gd name="T88" fmla="*/ 95 w 190"/>
                <a:gd name="T89" fmla="*/ 92 h 276"/>
                <a:gd name="T90" fmla="*/ 74 w 190"/>
                <a:gd name="T91" fmla="*/ 130 h 276"/>
                <a:gd name="T92" fmla="*/ 65 w 190"/>
                <a:gd name="T93" fmla="*/ 111 h 276"/>
                <a:gd name="T94" fmla="*/ 52 w 190"/>
                <a:gd name="T95" fmla="*/ 118 h 276"/>
                <a:gd name="T96" fmla="*/ 73 w 190"/>
                <a:gd name="T97" fmla="*/ 163 h 276"/>
                <a:gd name="T98" fmla="*/ 95 w 190"/>
                <a:gd name="T99" fmla="*/ 123 h 276"/>
                <a:gd name="T100" fmla="*/ 117 w 190"/>
                <a:gd name="T101" fmla="*/ 163 h 276"/>
                <a:gd name="T102" fmla="*/ 139 w 190"/>
                <a:gd name="T103" fmla="*/ 118 h 276"/>
                <a:gd name="T104" fmla="*/ 125 w 190"/>
                <a:gd name="T105" fmla="*/ 111 h 276"/>
                <a:gd name="T106" fmla="*/ 116 w 190"/>
                <a:gd name="T107" fmla="*/ 130 h 2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276">
                  <a:moveTo>
                    <a:pt x="95" y="39"/>
                  </a:moveTo>
                  <a:cubicBezTo>
                    <a:pt x="98" y="39"/>
                    <a:pt x="100" y="37"/>
                    <a:pt x="100" y="34"/>
                  </a:cubicBezTo>
                  <a:cubicBezTo>
                    <a:pt x="100" y="31"/>
                    <a:pt x="98" y="29"/>
                    <a:pt x="95" y="29"/>
                  </a:cubicBezTo>
                  <a:cubicBezTo>
                    <a:pt x="59" y="29"/>
                    <a:pt x="29" y="59"/>
                    <a:pt x="29" y="95"/>
                  </a:cubicBezTo>
                  <a:cubicBezTo>
                    <a:pt x="29" y="98"/>
                    <a:pt x="31" y="100"/>
                    <a:pt x="34" y="100"/>
                  </a:cubicBezTo>
                  <a:cubicBezTo>
                    <a:pt x="37" y="100"/>
                    <a:pt x="39" y="98"/>
                    <a:pt x="39" y="95"/>
                  </a:cubicBezTo>
                  <a:cubicBezTo>
                    <a:pt x="39" y="64"/>
                    <a:pt x="64" y="39"/>
                    <a:pt x="95" y="39"/>
                  </a:cubicBezTo>
                  <a:close/>
                  <a:moveTo>
                    <a:pt x="51" y="212"/>
                  </a:moveTo>
                  <a:cubicBezTo>
                    <a:pt x="53" y="226"/>
                    <a:pt x="53" y="226"/>
                    <a:pt x="53" y="226"/>
                  </a:cubicBezTo>
                  <a:cubicBezTo>
                    <a:pt x="66" y="232"/>
                    <a:pt x="80" y="234"/>
                    <a:pt x="95" y="234"/>
                  </a:cubicBezTo>
                  <a:cubicBezTo>
                    <a:pt x="110" y="234"/>
                    <a:pt x="125" y="232"/>
                    <a:pt x="137" y="227"/>
                  </a:cubicBezTo>
                  <a:cubicBezTo>
                    <a:pt x="139" y="212"/>
                    <a:pt x="139" y="212"/>
                    <a:pt x="139" y="212"/>
                  </a:cubicBezTo>
                  <a:cubicBezTo>
                    <a:pt x="126" y="217"/>
                    <a:pt x="111" y="220"/>
                    <a:pt x="95" y="220"/>
                  </a:cubicBezTo>
                  <a:cubicBezTo>
                    <a:pt x="79" y="220"/>
                    <a:pt x="64" y="217"/>
                    <a:pt x="51" y="212"/>
                  </a:cubicBezTo>
                  <a:close/>
                  <a:moveTo>
                    <a:pt x="55" y="239"/>
                  </a:moveTo>
                  <a:cubicBezTo>
                    <a:pt x="57" y="254"/>
                    <a:pt x="57" y="254"/>
                    <a:pt x="57" y="254"/>
                  </a:cubicBezTo>
                  <a:cubicBezTo>
                    <a:pt x="57" y="254"/>
                    <a:pt x="60" y="258"/>
                    <a:pt x="70" y="261"/>
                  </a:cubicBezTo>
                  <a:cubicBezTo>
                    <a:pt x="71" y="270"/>
                    <a:pt x="71" y="270"/>
                    <a:pt x="71" y="270"/>
                  </a:cubicBezTo>
                  <a:cubicBezTo>
                    <a:pt x="71" y="270"/>
                    <a:pt x="76" y="276"/>
                    <a:pt x="95" y="276"/>
                  </a:cubicBezTo>
                  <a:cubicBezTo>
                    <a:pt x="114" y="276"/>
                    <a:pt x="119" y="270"/>
                    <a:pt x="119" y="270"/>
                  </a:cubicBezTo>
                  <a:cubicBezTo>
                    <a:pt x="120" y="261"/>
                    <a:pt x="120" y="261"/>
                    <a:pt x="120" y="261"/>
                  </a:cubicBezTo>
                  <a:cubicBezTo>
                    <a:pt x="130" y="258"/>
                    <a:pt x="133" y="254"/>
                    <a:pt x="133" y="254"/>
                  </a:cubicBezTo>
                  <a:cubicBezTo>
                    <a:pt x="135" y="239"/>
                    <a:pt x="135" y="239"/>
                    <a:pt x="135" y="239"/>
                  </a:cubicBezTo>
                  <a:cubicBezTo>
                    <a:pt x="123" y="243"/>
                    <a:pt x="109" y="246"/>
                    <a:pt x="95" y="246"/>
                  </a:cubicBezTo>
                  <a:cubicBezTo>
                    <a:pt x="81" y="246"/>
                    <a:pt x="67" y="243"/>
                    <a:pt x="55" y="239"/>
                  </a:cubicBezTo>
                  <a:close/>
                  <a:moveTo>
                    <a:pt x="95" y="0"/>
                  </a:moveTo>
                  <a:cubicBezTo>
                    <a:pt x="43" y="0"/>
                    <a:pt x="0" y="42"/>
                    <a:pt x="0" y="95"/>
                  </a:cubicBezTo>
                  <a:cubicBezTo>
                    <a:pt x="0" y="129"/>
                    <a:pt x="18" y="159"/>
                    <a:pt x="46" y="176"/>
                  </a:cubicBezTo>
                  <a:cubicBezTo>
                    <a:pt x="49" y="200"/>
                    <a:pt x="49" y="200"/>
                    <a:pt x="49" y="200"/>
                  </a:cubicBezTo>
                  <a:cubicBezTo>
                    <a:pt x="63" y="206"/>
                    <a:pt x="78" y="209"/>
                    <a:pt x="95" y="209"/>
                  </a:cubicBezTo>
                  <a:cubicBezTo>
                    <a:pt x="112" y="209"/>
                    <a:pt x="128" y="206"/>
                    <a:pt x="141" y="200"/>
                  </a:cubicBezTo>
                  <a:cubicBezTo>
                    <a:pt x="144" y="176"/>
                    <a:pt x="144" y="176"/>
                    <a:pt x="144" y="176"/>
                  </a:cubicBezTo>
                  <a:cubicBezTo>
                    <a:pt x="172" y="159"/>
                    <a:pt x="190" y="129"/>
                    <a:pt x="190" y="95"/>
                  </a:cubicBezTo>
                  <a:cubicBezTo>
                    <a:pt x="190" y="42"/>
                    <a:pt x="148" y="0"/>
                    <a:pt x="95" y="0"/>
                  </a:cubicBezTo>
                  <a:close/>
                  <a:moveTo>
                    <a:pt x="130" y="165"/>
                  </a:moveTo>
                  <a:cubicBezTo>
                    <a:pt x="128" y="187"/>
                    <a:pt x="128" y="187"/>
                    <a:pt x="128" y="187"/>
                  </a:cubicBezTo>
                  <a:cubicBezTo>
                    <a:pt x="128" y="187"/>
                    <a:pt x="119" y="192"/>
                    <a:pt x="95" y="192"/>
                  </a:cubicBezTo>
                  <a:cubicBezTo>
                    <a:pt x="71" y="192"/>
                    <a:pt x="62" y="187"/>
                    <a:pt x="62" y="187"/>
                  </a:cubicBezTo>
                  <a:cubicBezTo>
                    <a:pt x="60" y="165"/>
                    <a:pt x="60" y="165"/>
                    <a:pt x="60" y="165"/>
                  </a:cubicBezTo>
                  <a:cubicBezTo>
                    <a:pt x="35" y="152"/>
                    <a:pt x="17" y="125"/>
                    <a:pt x="17" y="95"/>
                  </a:cubicBezTo>
                  <a:cubicBezTo>
                    <a:pt x="17" y="52"/>
                    <a:pt x="52" y="17"/>
                    <a:pt x="95" y="17"/>
                  </a:cubicBezTo>
                  <a:cubicBezTo>
                    <a:pt x="138" y="17"/>
                    <a:pt x="173" y="52"/>
                    <a:pt x="173" y="95"/>
                  </a:cubicBezTo>
                  <a:cubicBezTo>
                    <a:pt x="173" y="125"/>
                    <a:pt x="156" y="152"/>
                    <a:pt x="130" y="165"/>
                  </a:cubicBezTo>
                  <a:close/>
                  <a:moveTo>
                    <a:pt x="116" y="130"/>
                  </a:moveTo>
                  <a:cubicBezTo>
                    <a:pt x="95" y="92"/>
                    <a:pt x="95" y="92"/>
                    <a:pt x="95" y="92"/>
                  </a:cubicBezTo>
                  <a:cubicBezTo>
                    <a:pt x="74" y="130"/>
                    <a:pt x="74" y="130"/>
                    <a:pt x="74" y="130"/>
                  </a:cubicBezTo>
                  <a:cubicBezTo>
                    <a:pt x="65" y="111"/>
                    <a:pt x="65" y="111"/>
                    <a:pt x="65" y="111"/>
                  </a:cubicBezTo>
                  <a:cubicBezTo>
                    <a:pt x="52" y="118"/>
                    <a:pt x="52" y="118"/>
                    <a:pt x="52" y="118"/>
                  </a:cubicBezTo>
                  <a:cubicBezTo>
                    <a:pt x="73" y="163"/>
                    <a:pt x="73" y="163"/>
                    <a:pt x="73" y="163"/>
                  </a:cubicBezTo>
                  <a:cubicBezTo>
                    <a:pt x="95" y="123"/>
                    <a:pt x="95" y="123"/>
                    <a:pt x="95" y="123"/>
                  </a:cubicBezTo>
                  <a:cubicBezTo>
                    <a:pt x="117" y="163"/>
                    <a:pt x="117" y="163"/>
                    <a:pt x="117" y="163"/>
                  </a:cubicBezTo>
                  <a:cubicBezTo>
                    <a:pt x="139" y="118"/>
                    <a:pt x="139" y="118"/>
                    <a:pt x="139" y="118"/>
                  </a:cubicBezTo>
                  <a:cubicBezTo>
                    <a:pt x="125" y="111"/>
                    <a:pt x="125" y="111"/>
                    <a:pt x="125" y="111"/>
                  </a:cubicBezTo>
                  <a:lnTo>
                    <a:pt x="116" y="13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sp>
        <p:nvSpPr>
          <p:cNvPr id="31" name="Oval 67"/>
          <p:cNvSpPr>
            <a:spLocks noChangeArrowheads="1"/>
          </p:cNvSpPr>
          <p:nvPr/>
        </p:nvSpPr>
        <p:spPr bwMode="auto">
          <a:xfrm>
            <a:off x="5458493" y="5191482"/>
            <a:ext cx="1164087" cy="22998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63" name="组合 62"/>
          <p:cNvGrpSpPr/>
          <p:nvPr/>
        </p:nvGrpSpPr>
        <p:grpSpPr>
          <a:xfrm>
            <a:off x="5458493" y="4144156"/>
            <a:ext cx="1164087" cy="1160548"/>
            <a:chOff x="5458493" y="4144156"/>
            <a:chExt cx="1164087" cy="1160548"/>
          </a:xfrm>
        </p:grpSpPr>
        <p:sp>
          <p:nvSpPr>
            <p:cNvPr id="32" name="Oval 68"/>
            <p:cNvSpPr>
              <a:spLocks noChangeArrowheads="1"/>
            </p:cNvSpPr>
            <p:nvPr/>
          </p:nvSpPr>
          <p:spPr bwMode="auto">
            <a:xfrm>
              <a:off x="5458493" y="4144156"/>
              <a:ext cx="1164087" cy="1160548"/>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33" name="Freeform 69"/>
            <p:cNvSpPr>
              <a:spLocks noEditPoints="1"/>
            </p:cNvSpPr>
            <p:nvPr/>
          </p:nvSpPr>
          <p:spPr bwMode="auto">
            <a:xfrm>
              <a:off x="5759245" y="4409526"/>
              <a:ext cx="562583" cy="707652"/>
            </a:xfrm>
            <a:custGeom>
              <a:gdLst>
                <a:gd name="T0" fmla="*/ 80 w 159"/>
                <a:gd name="T1" fmla="*/ 102 h 200"/>
                <a:gd name="T2" fmla="*/ 39 w 159"/>
                <a:gd name="T3" fmla="*/ 143 h 200"/>
                <a:gd name="T4" fmla="*/ 80 w 159"/>
                <a:gd name="T5" fmla="*/ 184 h 200"/>
                <a:gd name="T6" fmla="*/ 121 w 159"/>
                <a:gd name="T7" fmla="*/ 143 h 200"/>
                <a:gd name="T8" fmla="*/ 80 w 159"/>
                <a:gd name="T9" fmla="*/ 102 h 200"/>
                <a:gd name="T10" fmla="*/ 80 w 159"/>
                <a:gd name="T11" fmla="*/ 180 h 200"/>
                <a:gd name="T12" fmla="*/ 43 w 159"/>
                <a:gd name="T13" fmla="*/ 143 h 200"/>
                <a:gd name="T14" fmla="*/ 80 w 159"/>
                <a:gd name="T15" fmla="*/ 106 h 200"/>
                <a:gd name="T16" fmla="*/ 117 w 159"/>
                <a:gd name="T17" fmla="*/ 143 h 200"/>
                <a:gd name="T18" fmla="*/ 80 w 159"/>
                <a:gd name="T19" fmla="*/ 180 h 200"/>
                <a:gd name="T20" fmla="*/ 159 w 159"/>
                <a:gd name="T21" fmla="*/ 31 h 200"/>
                <a:gd name="T22" fmla="*/ 149 w 159"/>
                <a:gd name="T23" fmla="*/ 21 h 200"/>
                <a:gd name="T24" fmla="*/ 112 w 159"/>
                <a:gd name="T25" fmla="*/ 96 h 200"/>
                <a:gd name="T26" fmla="*/ 100 w 159"/>
                <a:gd name="T27" fmla="*/ 90 h 200"/>
                <a:gd name="T28" fmla="*/ 139 w 159"/>
                <a:gd name="T29" fmla="*/ 10 h 200"/>
                <a:gd name="T30" fmla="*/ 128 w 159"/>
                <a:gd name="T31" fmla="*/ 0 h 200"/>
                <a:gd name="T32" fmla="*/ 31 w 159"/>
                <a:gd name="T33" fmla="*/ 0 h 200"/>
                <a:gd name="T34" fmla="*/ 21 w 159"/>
                <a:gd name="T35" fmla="*/ 10 h 200"/>
                <a:gd name="T36" fmla="*/ 60 w 159"/>
                <a:gd name="T37" fmla="*/ 90 h 200"/>
                <a:gd name="T38" fmla="*/ 47 w 159"/>
                <a:gd name="T39" fmla="*/ 96 h 200"/>
                <a:gd name="T40" fmla="*/ 11 w 159"/>
                <a:gd name="T41" fmla="*/ 21 h 200"/>
                <a:gd name="T42" fmla="*/ 0 w 159"/>
                <a:gd name="T43" fmla="*/ 31 h 200"/>
                <a:gd name="T44" fmla="*/ 37 w 159"/>
                <a:gd name="T45" fmla="*/ 106 h 200"/>
                <a:gd name="T46" fmla="*/ 23 w 159"/>
                <a:gd name="T47" fmla="*/ 143 h 200"/>
                <a:gd name="T48" fmla="*/ 80 w 159"/>
                <a:gd name="T49" fmla="*/ 200 h 200"/>
                <a:gd name="T50" fmla="*/ 137 w 159"/>
                <a:gd name="T51" fmla="*/ 143 h 200"/>
                <a:gd name="T52" fmla="*/ 123 w 159"/>
                <a:gd name="T53" fmla="*/ 106 h 200"/>
                <a:gd name="T54" fmla="*/ 159 w 159"/>
                <a:gd name="T55" fmla="*/ 31 h 200"/>
                <a:gd name="T56" fmla="*/ 38 w 159"/>
                <a:gd name="T57" fmla="*/ 14 h 200"/>
                <a:gd name="T58" fmla="*/ 121 w 159"/>
                <a:gd name="T59" fmla="*/ 14 h 200"/>
                <a:gd name="T60" fmla="*/ 114 w 159"/>
                <a:gd name="T61" fmla="*/ 29 h 200"/>
                <a:gd name="T62" fmla="*/ 45 w 159"/>
                <a:gd name="T63" fmla="*/ 29 h 200"/>
                <a:gd name="T64" fmla="*/ 38 w 159"/>
                <a:gd name="T65" fmla="*/ 14 h 200"/>
                <a:gd name="T66" fmla="*/ 52 w 159"/>
                <a:gd name="T67" fmla="*/ 43 h 200"/>
                <a:gd name="T68" fmla="*/ 107 w 159"/>
                <a:gd name="T69" fmla="*/ 43 h 200"/>
                <a:gd name="T70" fmla="*/ 86 w 159"/>
                <a:gd name="T71" fmla="*/ 86 h 200"/>
                <a:gd name="T72" fmla="*/ 80 w 159"/>
                <a:gd name="T73" fmla="*/ 86 h 200"/>
                <a:gd name="T74" fmla="*/ 73 w 159"/>
                <a:gd name="T75" fmla="*/ 86 h 200"/>
                <a:gd name="T76" fmla="*/ 52 w 159"/>
                <a:gd name="T77" fmla="*/ 43 h 200"/>
                <a:gd name="T78" fmla="*/ 125 w 159"/>
                <a:gd name="T79" fmla="*/ 143 h 200"/>
                <a:gd name="T80" fmla="*/ 80 w 159"/>
                <a:gd name="T81" fmla="*/ 188 h 200"/>
                <a:gd name="T82" fmla="*/ 35 w 159"/>
                <a:gd name="T83" fmla="*/ 143 h 200"/>
                <a:gd name="T84" fmla="*/ 80 w 159"/>
                <a:gd name="T85" fmla="*/ 98 h 200"/>
                <a:gd name="T86" fmla="*/ 125 w 159"/>
                <a:gd name="T87" fmla="*/ 143 h 200"/>
                <a:gd name="T88" fmla="*/ 86 w 159"/>
                <a:gd name="T89" fmla="*/ 119 h 200"/>
                <a:gd name="T90" fmla="*/ 80 w 159"/>
                <a:gd name="T91" fmla="*/ 119 h 200"/>
                <a:gd name="T92" fmla="*/ 67 w 159"/>
                <a:gd name="T93" fmla="*/ 126 h 200"/>
                <a:gd name="T94" fmla="*/ 67 w 159"/>
                <a:gd name="T95" fmla="*/ 133 h 200"/>
                <a:gd name="T96" fmla="*/ 77 w 159"/>
                <a:gd name="T97" fmla="*/ 133 h 200"/>
                <a:gd name="T98" fmla="*/ 77 w 159"/>
                <a:gd name="T99" fmla="*/ 161 h 200"/>
                <a:gd name="T100" fmla="*/ 71 w 159"/>
                <a:gd name="T101" fmla="*/ 161 h 200"/>
                <a:gd name="T102" fmla="*/ 71 w 159"/>
                <a:gd name="T103" fmla="*/ 167 h 200"/>
                <a:gd name="T104" fmla="*/ 92 w 159"/>
                <a:gd name="T105" fmla="*/ 167 h 200"/>
                <a:gd name="T106" fmla="*/ 92 w 159"/>
                <a:gd name="T107" fmla="*/ 161 h 200"/>
                <a:gd name="T108" fmla="*/ 86 w 159"/>
                <a:gd name="T109" fmla="*/ 161 h 200"/>
                <a:gd name="T110" fmla="*/ 86 w 159"/>
                <a:gd name="T111" fmla="*/ 119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00">
                  <a:moveTo>
                    <a:pt x="80" y="102"/>
                  </a:moveTo>
                  <a:cubicBezTo>
                    <a:pt x="57" y="102"/>
                    <a:pt x="39" y="120"/>
                    <a:pt x="39" y="143"/>
                  </a:cubicBezTo>
                  <a:cubicBezTo>
                    <a:pt x="39" y="166"/>
                    <a:pt x="57" y="184"/>
                    <a:pt x="80" y="184"/>
                  </a:cubicBezTo>
                  <a:cubicBezTo>
                    <a:pt x="102" y="184"/>
                    <a:pt x="121" y="166"/>
                    <a:pt x="121" y="143"/>
                  </a:cubicBezTo>
                  <a:cubicBezTo>
                    <a:pt x="121" y="120"/>
                    <a:pt x="102" y="102"/>
                    <a:pt x="80" y="102"/>
                  </a:cubicBezTo>
                  <a:close/>
                  <a:moveTo>
                    <a:pt x="80" y="180"/>
                  </a:moveTo>
                  <a:cubicBezTo>
                    <a:pt x="60" y="180"/>
                    <a:pt x="43" y="163"/>
                    <a:pt x="43" y="143"/>
                  </a:cubicBezTo>
                  <a:cubicBezTo>
                    <a:pt x="43" y="123"/>
                    <a:pt x="60" y="106"/>
                    <a:pt x="80" y="106"/>
                  </a:cubicBezTo>
                  <a:cubicBezTo>
                    <a:pt x="100" y="106"/>
                    <a:pt x="117" y="123"/>
                    <a:pt x="117" y="143"/>
                  </a:cubicBezTo>
                  <a:cubicBezTo>
                    <a:pt x="117" y="163"/>
                    <a:pt x="100" y="180"/>
                    <a:pt x="80" y="180"/>
                  </a:cubicBezTo>
                  <a:close/>
                  <a:moveTo>
                    <a:pt x="159" y="31"/>
                  </a:moveTo>
                  <a:cubicBezTo>
                    <a:pt x="149" y="21"/>
                    <a:pt x="149" y="21"/>
                    <a:pt x="149" y="21"/>
                  </a:cubicBezTo>
                  <a:cubicBezTo>
                    <a:pt x="112" y="96"/>
                    <a:pt x="112" y="96"/>
                    <a:pt x="112" y="96"/>
                  </a:cubicBezTo>
                  <a:cubicBezTo>
                    <a:pt x="108" y="94"/>
                    <a:pt x="104" y="91"/>
                    <a:pt x="100" y="90"/>
                  </a:cubicBezTo>
                  <a:cubicBezTo>
                    <a:pt x="139" y="10"/>
                    <a:pt x="139" y="10"/>
                    <a:pt x="139" y="10"/>
                  </a:cubicBezTo>
                  <a:cubicBezTo>
                    <a:pt x="128" y="0"/>
                    <a:pt x="128" y="0"/>
                    <a:pt x="128" y="0"/>
                  </a:cubicBezTo>
                  <a:cubicBezTo>
                    <a:pt x="31" y="0"/>
                    <a:pt x="31" y="0"/>
                    <a:pt x="31" y="0"/>
                  </a:cubicBezTo>
                  <a:cubicBezTo>
                    <a:pt x="21" y="10"/>
                    <a:pt x="21" y="10"/>
                    <a:pt x="21" y="10"/>
                  </a:cubicBezTo>
                  <a:cubicBezTo>
                    <a:pt x="60" y="90"/>
                    <a:pt x="60" y="90"/>
                    <a:pt x="60" y="90"/>
                  </a:cubicBezTo>
                  <a:cubicBezTo>
                    <a:pt x="55" y="91"/>
                    <a:pt x="51" y="94"/>
                    <a:pt x="47" y="96"/>
                  </a:cubicBezTo>
                  <a:cubicBezTo>
                    <a:pt x="11" y="21"/>
                    <a:pt x="11" y="21"/>
                    <a:pt x="11" y="21"/>
                  </a:cubicBezTo>
                  <a:cubicBezTo>
                    <a:pt x="0" y="31"/>
                    <a:pt x="0" y="31"/>
                    <a:pt x="0" y="31"/>
                  </a:cubicBezTo>
                  <a:cubicBezTo>
                    <a:pt x="37" y="106"/>
                    <a:pt x="37" y="106"/>
                    <a:pt x="37" y="106"/>
                  </a:cubicBezTo>
                  <a:cubicBezTo>
                    <a:pt x="28" y="116"/>
                    <a:pt x="23" y="129"/>
                    <a:pt x="23" y="143"/>
                  </a:cubicBezTo>
                  <a:cubicBezTo>
                    <a:pt x="23" y="175"/>
                    <a:pt x="48" y="200"/>
                    <a:pt x="80" y="200"/>
                  </a:cubicBezTo>
                  <a:cubicBezTo>
                    <a:pt x="111" y="200"/>
                    <a:pt x="137" y="175"/>
                    <a:pt x="137" y="143"/>
                  </a:cubicBezTo>
                  <a:cubicBezTo>
                    <a:pt x="137" y="129"/>
                    <a:pt x="132" y="116"/>
                    <a:pt x="123" y="106"/>
                  </a:cubicBezTo>
                  <a:lnTo>
                    <a:pt x="159" y="31"/>
                  </a:lnTo>
                  <a:close/>
                  <a:moveTo>
                    <a:pt x="38" y="14"/>
                  </a:moveTo>
                  <a:cubicBezTo>
                    <a:pt x="121" y="14"/>
                    <a:pt x="121" y="14"/>
                    <a:pt x="121" y="14"/>
                  </a:cubicBezTo>
                  <a:cubicBezTo>
                    <a:pt x="114" y="29"/>
                    <a:pt x="114" y="29"/>
                    <a:pt x="114" y="29"/>
                  </a:cubicBezTo>
                  <a:cubicBezTo>
                    <a:pt x="45" y="29"/>
                    <a:pt x="45" y="29"/>
                    <a:pt x="45" y="29"/>
                  </a:cubicBezTo>
                  <a:lnTo>
                    <a:pt x="38" y="14"/>
                  </a:lnTo>
                  <a:close/>
                  <a:moveTo>
                    <a:pt x="52" y="43"/>
                  </a:moveTo>
                  <a:cubicBezTo>
                    <a:pt x="107" y="43"/>
                    <a:pt x="107" y="43"/>
                    <a:pt x="107" y="43"/>
                  </a:cubicBezTo>
                  <a:cubicBezTo>
                    <a:pt x="86" y="86"/>
                    <a:pt x="86" y="86"/>
                    <a:pt x="86" y="86"/>
                  </a:cubicBezTo>
                  <a:cubicBezTo>
                    <a:pt x="84" y="86"/>
                    <a:pt x="82" y="86"/>
                    <a:pt x="80" y="86"/>
                  </a:cubicBezTo>
                  <a:cubicBezTo>
                    <a:pt x="78" y="86"/>
                    <a:pt x="76" y="86"/>
                    <a:pt x="73" y="86"/>
                  </a:cubicBezTo>
                  <a:lnTo>
                    <a:pt x="52" y="43"/>
                  </a:lnTo>
                  <a:close/>
                  <a:moveTo>
                    <a:pt x="125" y="143"/>
                  </a:moveTo>
                  <a:cubicBezTo>
                    <a:pt x="125" y="168"/>
                    <a:pt x="104" y="188"/>
                    <a:pt x="80" y="188"/>
                  </a:cubicBezTo>
                  <a:cubicBezTo>
                    <a:pt x="55" y="188"/>
                    <a:pt x="35" y="168"/>
                    <a:pt x="35" y="143"/>
                  </a:cubicBezTo>
                  <a:cubicBezTo>
                    <a:pt x="35" y="118"/>
                    <a:pt x="55" y="98"/>
                    <a:pt x="80" y="98"/>
                  </a:cubicBezTo>
                  <a:cubicBezTo>
                    <a:pt x="104" y="98"/>
                    <a:pt x="125" y="118"/>
                    <a:pt x="125" y="143"/>
                  </a:cubicBezTo>
                  <a:close/>
                  <a:moveTo>
                    <a:pt x="86" y="119"/>
                  </a:moveTo>
                  <a:cubicBezTo>
                    <a:pt x="80" y="119"/>
                    <a:pt x="80" y="119"/>
                    <a:pt x="80" y="119"/>
                  </a:cubicBezTo>
                  <a:cubicBezTo>
                    <a:pt x="80" y="119"/>
                    <a:pt x="77" y="126"/>
                    <a:pt x="67" y="126"/>
                  </a:cubicBezTo>
                  <a:cubicBezTo>
                    <a:pt x="67" y="133"/>
                    <a:pt x="67" y="133"/>
                    <a:pt x="67" y="133"/>
                  </a:cubicBezTo>
                  <a:cubicBezTo>
                    <a:pt x="77" y="133"/>
                    <a:pt x="77" y="133"/>
                    <a:pt x="77" y="133"/>
                  </a:cubicBezTo>
                  <a:cubicBezTo>
                    <a:pt x="77" y="161"/>
                    <a:pt x="77" y="161"/>
                    <a:pt x="77" y="161"/>
                  </a:cubicBezTo>
                  <a:cubicBezTo>
                    <a:pt x="71" y="161"/>
                    <a:pt x="71" y="161"/>
                    <a:pt x="71" y="161"/>
                  </a:cubicBezTo>
                  <a:cubicBezTo>
                    <a:pt x="71" y="167"/>
                    <a:pt x="71" y="167"/>
                    <a:pt x="71" y="167"/>
                  </a:cubicBezTo>
                  <a:cubicBezTo>
                    <a:pt x="92" y="167"/>
                    <a:pt x="92" y="167"/>
                    <a:pt x="92" y="167"/>
                  </a:cubicBezTo>
                  <a:cubicBezTo>
                    <a:pt x="92" y="161"/>
                    <a:pt x="92" y="161"/>
                    <a:pt x="92" y="161"/>
                  </a:cubicBezTo>
                  <a:cubicBezTo>
                    <a:pt x="86" y="161"/>
                    <a:pt x="86" y="161"/>
                    <a:pt x="86" y="161"/>
                  </a:cubicBezTo>
                  <a:lnTo>
                    <a:pt x="86" y="119"/>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sp>
        <p:nvSpPr>
          <p:cNvPr id="34" name="Oval 70"/>
          <p:cNvSpPr>
            <a:spLocks noChangeArrowheads="1"/>
          </p:cNvSpPr>
          <p:nvPr/>
        </p:nvSpPr>
        <p:spPr bwMode="auto">
          <a:xfrm>
            <a:off x="6711035" y="4611206"/>
            <a:ext cx="884564" cy="176913"/>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60" name="组合 59"/>
          <p:cNvGrpSpPr/>
          <p:nvPr/>
        </p:nvGrpSpPr>
        <p:grpSpPr>
          <a:xfrm>
            <a:off x="6711035" y="3818638"/>
            <a:ext cx="884564" cy="881026"/>
            <a:chOff x="6711035" y="3818638"/>
            <a:chExt cx="884564" cy="881026"/>
          </a:xfrm>
        </p:grpSpPr>
        <p:sp>
          <p:nvSpPr>
            <p:cNvPr id="35" name="Oval 71"/>
            <p:cNvSpPr>
              <a:spLocks noChangeArrowheads="1"/>
            </p:cNvSpPr>
            <p:nvPr/>
          </p:nvSpPr>
          <p:spPr bwMode="auto">
            <a:xfrm>
              <a:off x="6711035" y="3818638"/>
              <a:ext cx="884564" cy="881026"/>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36" name="Freeform 72"/>
            <p:cNvSpPr>
              <a:spLocks noEditPoints="1"/>
            </p:cNvSpPr>
            <p:nvPr/>
          </p:nvSpPr>
          <p:spPr bwMode="auto">
            <a:xfrm>
              <a:off x="6898564" y="4052163"/>
              <a:ext cx="505971" cy="428129"/>
            </a:xfrm>
            <a:custGeom>
              <a:gdLst>
                <a:gd name="T0" fmla="*/ 115 w 143"/>
                <a:gd name="T1" fmla="*/ 3 h 121"/>
                <a:gd name="T2" fmla="*/ 109 w 143"/>
                <a:gd name="T3" fmla="*/ 9 h 121"/>
                <a:gd name="T4" fmla="*/ 116 w 143"/>
                <a:gd name="T5" fmla="*/ 14 h 121"/>
                <a:gd name="T6" fmla="*/ 122 w 143"/>
                <a:gd name="T7" fmla="*/ 13 h 121"/>
                <a:gd name="T8" fmla="*/ 69 w 143"/>
                <a:gd name="T9" fmla="*/ 66 h 121"/>
                <a:gd name="T10" fmla="*/ 38 w 143"/>
                <a:gd name="T11" fmla="*/ 35 h 121"/>
                <a:gd name="T12" fmla="*/ 3 w 143"/>
                <a:gd name="T13" fmla="*/ 71 h 121"/>
                <a:gd name="T14" fmla="*/ 3 w 143"/>
                <a:gd name="T15" fmla="*/ 79 h 121"/>
                <a:gd name="T16" fmla="*/ 11 w 143"/>
                <a:gd name="T17" fmla="*/ 79 h 121"/>
                <a:gd name="T18" fmla="*/ 38 w 143"/>
                <a:gd name="T19" fmla="*/ 51 h 121"/>
                <a:gd name="T20" fmla="*/ 69 w 143"/>
                <a:gd name="T21" fmla="*/ 82 h 121"/>
                <a:gd name="T22" fmla="*/ 130 w 143"/>
                <a:gd name="T23" fmla="*/ 21 h 121"/>
                <a:gd name="T24" fmla="*/ 129 w 143"/>
                <a:gd name="T25" fmla="*/ 28 h 121"/>
                <a:gd name="T26" fmla="*/ 134 w 143"/>
                <a:gd name="T27" fmla="*/ 34 h 121"/>
                <a:gd name="T28" fmla="*/ 135 w 143"/>
                <a:gd name="T29" fmla="*/ 34 h 121"/>
                <a:gd name="T30" fmla="*/ 141 w 143"/>
                <a:gd name="T31" fmla="*/ 29 h 121"/>
                <a:gd name="T32" fmla="*/ 143 w 143"/>
                <a:gd name="T33" fmla="*/ 0 h 121"/>
                <a:gd name="T34" fmla="*/ 115 w 143"/>
                <a:gd name="T35" fmla="*/ 3 h 121"/>
                <a:gd name="T36" fmla="*/ 51 w 143"/>
                <a:gd name="T37" fmla="*/ 79 h 121"/>
                <a:gd name="T38" fmla="*/ 51 w 143"/>
                <a:gd name="T39" fmla="*/ 121 h 121"/>
                <a:gd name="T40" fmla="*/ 83 w 143"/>
                <a:gd name="T41" fmla="*/ 121 h 121"/>
                <a:gd name="T42" fmla="*/ 83 w 143"/>
                <a:gd name="T43" fmla="*/ 83 h 121"/>
                <a:gd name="T44" fmla="*/ 69 w 143"/>
                <a:gd name="T45" fmla="*/ 97 h 121"/>
                <a:gd name="T46" fmla="*/ 51 w 143"/>
                <a:gd name="T47" fmla="*/ 79 h 121"/>
                <a:gd name="T48" fmla="*/ 7 w 143"/>
                <a:gd name="T49" fmla="*/ 116 h 121"/>
                <a:gd name="T50" fmla="*/ 12 w 143"/>
                <a:gd name="T51" fmla="*/ 121 h 121"/>
                <a:gd name="T52" fmla="*/ 38 w 143"/>
                <a:gd name="T53" fmla="*/ 121 h 121"/>
                <a:gd name="T54" fmla="*/ 38 w 143"/>
                <a:gd name="T55" fmla="*/ 66 h 121"/>
                <a:gd name="T56" fmla="*/ 7 w 143"/>
                <a:gd name="T57" fmla="*/ 98 h 121"/>
                <a:gd name="T58" fmla="*/ 7 w 143"/>
                <a:gd name="T59" fmla="*/ 116 h 121"/>
                <a:gd name="T60" fmla="*/ 96 w 143"/>
                <a:gd name="T61" fmla="*/ 70 h 121"/>
                <a:gd name="T62" fmla="*/ 96 w 143"/>
                <a:gd name="T63" fmla="*/ 121 h 121"/>
                <a:gd name="T64" fmla="*/ 122 w 143"/>
                <a:gd name="T65" fmla="*/ 121 h 121"/>
                <a:gd name="T66" fmla="*/ 127 w 143"/>
                <a:gd name="T67" fmla="*/ 116 h 121"/>
                <a:gd name="T68" fmla="*/ 127 w 143"/>
                <a:gd name="T69" fmla="*/ 66 h 121"/>
                <a:gd name="T70" fmla="*/ 127 w 143"/>
                <a:gd name="T71" fmla="*/ 39 h 121"/>
                <a:gd name="T72" fmla="*/ 100 w 143"/>
                <a:gd name="T73" fmla="*/ 66 h 121"/>
                <a:gd name="T74" fmla="*/ 96 w 143"/>
                <a:gd name="T75" fmla="*/ 70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0">
                  <a:moveTo>
                    <a:pt x="115" y="3"/>
                  </a:moveTo>
                  <a:cubicBezTo>
                    <a:pt x="112" y="3"/>
                    <a:pt x="109" y="6"/>
                    <a:pt x="109" y="9"/>
                  </a:cubicBezTo>
                  <a:cubicBezTo>
                    <a:pt x="110" y="12"/>
                    <a:pt x="113" y="14"/>
                    <a:pt x="116" y="14"/>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0"/>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sp>
        <p:nvSpPr>
          <p:cNvPr id="37" name="Oval 73"/>
          <p:cNvSpPr>
            <a:spLocks noChangeArrowheads="1"/>
          </p:cNvSpPr>
          <p:nvPr/>
        </p:nvSpPr>
        <p:spPr bwMode="auto">
          <a:xfrm>
            <a:off x="7733592" y="4144156"/>
            <a:ext cx="601504" cy="120301"/>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61" name="组合 60"/>
          <p:cNvGrpSpPr/>
          <p:nvPr/>
        </p:nvGrpSpPr>
        <p:grpSpPr>
          <a:xfrm>
            <a:off x="7733592" y="3602803"/>
            <a:ext cx="601504" cy="601504"/>
            <a:chOff x="7733592" y="3602803"/>
            <a:chExt cx="601504" cy="601504"/>
          </a:xfrm>
        </p:grpSpPr>
        <p:sp>
          <p:nvSpPr>
            <p:cNvPr id="38" name="Oval 74"/>
            <p:cNvSpPr>
              <a:spLocks noChangeArrowheads="1"/>
            </p:cNvSpPr>
            <p:nvPr/>
          </p:nvSpPr>
          <p:spPr bwMode="auto">
            <a:xfrm>
              <a:off x="7733592" y="3602803"/>
              <a:ext cx="601504" cy="601504"/>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39" name="Freeform 75"/>
            <p:cNvSpPr>
              <a:spLocks noEditPoints="1"/>
            </p:cNvSpPr>
            <p:nvPr/>
          </p:nvSpPr>
          <p:spPr bwMode="auto">
            <a:xfrm>
              <a:off x="7871584" y="3716027"/>
              <a:ext cx="325520" cy="339673"/>
            </a:xfrm>
            <a:custGeom>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7 h 96"/>
                <a:gd name="T42" fmla="*/ 39 w 92"/>
                <a:gd name="T43" fmla="*/ 23 h 96"/>
                <a:gd name="T44" fmla="*/ 33 w 92"/>
                <a:gd name="T45" fmla="*/ 27 h 96"/>
                <a:gd name="T46" fmla="*/ 30 w 92"/>
                <a:gd name="T47" fmla="*/ 23 h 96"/>
                <a:gd name="T48" fmla="*/ 57 w 92"/>
                <a:gd name="T49" fmla="*/ 7 h 96"/>
                <a:gd name="T50" fmla="*/ 55 w 92"/>
                <a:gd name="T51" fmla="*/ 4 h 96"/>
                <a:gd name="T52" fmla="*/ 46 w 92"/>
                <a:gd name="T53" fmla="*/ 2 h 96"/>
                <a:gd name="T54" fmla="*/ 31 w 92"/>
                <a:gd name="T55" fmla="*/ 11 h 96"/>
                <a:gd name="T56" fmla="*/ 29 w 92"/>
                <a:gd name="T57" fmla="*/ 20 h 96"/>
                <a:gd name="T58" fmla="*/ 30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5"/>
                    <a:pt x="91" y="64"/>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7"/>
                    <a:pt x="66" y="67"/>
                    <a:pt x="66" y="67"/>
                  </a:cubicBezTo>
                  <a:cubicBezTo>
                    <a:pt x="39" y="23"/>
                    <a:pt x="39" y="23"/>
                    <a:pt x="39" y="23"/>
                  </a:cubicBezTo>
                  <a:lnTo>
                    <a:pt x="33" y="27"/>
                  </a:lnTo>
                  <a:close/>
                  <a:moveTo>
                    <a:pt x="30" y="23"/>
                  </a:moveTo>
                  <a:cubicBezTo>
                    <a:pt x="57" y="7"/>
                    <a:pt x="57" y="7"/>
                    <a:pt x="57" y="7"/>
                  </a:cubicBezTo>
                  <a:cubicBezTo>
                    <a:pt x="55" y="4"/>
                    <a:pt x="55" y="4"/>
                    <a:pt x="55" y="4"/>
                  </a:cubicBezTo>
                  <a:cubicBezTo>
                    <a:pt x="53" y="1"/>
                    <a:pt x="49" y="0"/>
                    <a:pt x="46" y="2"/>
                  </a:cubicBezTo>
                  <a:cubicBezTo>
                    <a:pt x="31" y="11"/>
                    <a:pt x="31" y="11"/>
                    <a:pt x="31" y="11"/>
                  </a:cubicBezTo>
                  <a:cubicBezTo>
                    <a:pt x="28" y="13"/>
                    <a:pt x="27" y="17"/>
                    <a:pt x="29" y="20"/>
                  </a:cubicBezTo>
                  <a:lnTo>
                    <a:pt x="30"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3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1920377" y="3399748"/>
            <a:ext cx="2001605" cy="1270330"/>
            <a:chOff x="1920377" y="3399748"/>
            <a:chExt cx="2001605" cy="1270330"/>
          </a:xfrm>
        </p:grpSpPr>
        <p:sp>
          <p:nvSpPr>
            <p:cNvPr id="41" name="Title 20"/>
            <p:cNvSpPr txBox="1"/>
            <p:nvPr/>
          </p:nvSpPr>
          <p:spPr bwMode="auto">
            <a:xfrm>
              <a:off x="1920377" y="3829848"/>
              <a:ext cx="200160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42" name="Title 20"/>
            <p:cNvSpPr txBox="1"/>
            <p:nvPr/>
          </p:nvSpPr>
          <p:spPr bwMode="auto">
            <a:xfrm>
              <a:off x="1920377" y="3399748"/>
              <a:ext cx="18172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sp>
        <p:nvSpPr>
          <p:cNvPr id="43" name="Rectangle 113"/>
          <p:cNvSpPr>
            <a:spLocks noChangeArrowheads="1"/>
          </p:cNvSpPr>
          <p:nvPr/>
        </p:nvSpPr>
        <p:spPr bwMode="auto">
          <a:xfrm>
            <a:off x="10410473" y="4815382"/>
            <a:ext cx="130727" cy="130727"/>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44" name="Rectangle 113"/>
          <p:cNvSpPr>
            <a:spLocks noChangeArrowheads="1"/>
          </p:cNvSpPr>
          <p:nvPr/>
        </p:nvSpPr>
        <p:spPr bwMode="auto">
          <a:xfrm>
            <a:off x="4991442" y="1503663"/>
            <a:ext cx="130727" cy="130727"/>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45" name="Rectangle 113"/>
          <p:cNvSpPr>
            <a:spLocks noChangeArrowheads="1"/>
          </p:cNvSpPr>
          <p:nvPr/>
        </p:nvSpPr>
        <p:spPr bwMode="auto">
          <a:xfrm>
            <a:off x="1727399" y="1503663"/>
            <a:ext cx="130727" cy="130727"/>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46" name="Rectangle 113"/>
          <p:cNvSpPr>
            <a:spLocks noChangeArrowheads="1"/>
          </p:cNvSpPr>
          <p:nvPr/>
        </p:nvSpPr>
        <p:spPr bwMode="auto">
          <a:xfrm>
            <a:off x="1727399" y="3634135"/>
            <a:ext cx="130727" cy="130727"/>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a:off x="1920377" y="1222745"/>
            <a:ext cx="2001605" cy="1234073"/>
            <a:chOff x="1920377" y="1222745"/>
            <a:chExt cx="2001605" cy="1234073"/>
          </a:xfrm>
        </p:grpSpPr>
        <p:sp>
          <p:nvSpPr>
            <p:cNvPr id="48" name="Title 20"/>
            <p:cNvSpPr txBox="1"/>
            <p:nvPr/>
          </p:nvSpPr>
          <p:spPr bwMode="auto">
            <a:xfrm>
              <a:off x="1920377" y="1616588"/>
              <a:ext cx="200160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49" name="Title 20"/>
            <p:cNvSpPr txBox="1"/>
            <p:nvPr/>
          </p:nvSpPr>
          <p:spPr bwMode="auto">
            <a:xfrm>
              <a:off x="1920377" y="1222745"/>
              <a:ext cx="18172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50" name="组合 49"/>
          <p:cNvGrpSpPr/>
          <p:nvPr/>
        </p:nvGrpSpPr>
        <p:grpSpPr>
          <a:xfrm>
            <a:off x="5113655" y="1222745"/>
            <a:ext cx="2001605" cy="1234073"/>
            <a:chOff x="5113655" y="1222745"/>
            <a:chExt cx="2001605" cy="1234073"/>
          </a:xfrm>
        </p:grpSpPr>
        <p:sp>
          <p:nvSpPr>
            <p:cNvPr id="51" name="Title 20"/>
            <p:cNvSpPr txBox="1"/>
            <p:nvPr/>
          </p:nvSpPr>
          <p:spPr bwMode="auto">
            <a:xfrm>
              <a:off x="5113655" y="1616588"/>
              <a:ext cx="200160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2" name="Title 20"/>
            <p:cNvSpPr txBox="1"/>
            <p:nvPr/>
          </p:nvSpPr>
          <p:spPr bwMode="auto">
            <a:xfrm>
              <a:off x="5113655" y="1222745"/>
              <a:ext cx="18172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53" name="组合 52"/>
          <p:cNvGrpSpPr/>
          <p:nvPr/>
        </p:nvGrpSpPr>
        <p:grpSpPr>
          <a:xfrm>
            <a:off x="8575316" y="4534854"/>
            <a:ext cx="2001605" cy="1234073"/>
            <a:chOff x="8575316" y="4534854"/>
            <a:chExt cx="2001605" cy="1234073"/>
          </a:xfrm>
        </p:grpSpPr>
        <p:sp>
          <p:nvSpPr>
            <p:cNvPr id="54" name="Title 20"/>
            <p:cNvSpPr txBox="1"/>
            <p:nvPr/>
          </p:nvSpPr>
          <p:spPr bwMode="auto">
            <a:xfrm>
              <a:off x="8575316" y="4928697"/>
              <a:ext cx="200160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5" name="Title 20"/>
            <p:cNvSpPr txBox="1"/>
            <p:nvPr/>
          </p:nvSpPr>
          <p:spPr bwMode="auto">
            <a:xfrm>
              <a:off x="8575316" y="4534854"/>
              <a:ext cx="18172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sp>
        <p:nvSpPr>
          <p:cNvPr id="56" name="文本框 55"/>
          <p:cNvSpPr txBox="1"/>
          <p:nvPr/>
        </p:nvSpPr>
        <p:spPr>
          <a:xfrm>
            <a:off x="8617881" y="1167667"/>
            <a:ext cx="3136091" cy="565604"/>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单击此处添加标题</a:t>
            </a:r>
            <a:endParaRPr kumimoji="0" lang="en-US" altLang="zh-CN" sz="2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7" name="Rectangle 27"/>
          <p:cNvSpPr/>
          <p:nvPr/>
        </p:nvSpPr>
        <p:spPr>
          <a:xfrm>
            <a:off x="8711382" y="1805584"/>
            <a:ext cx="1257300" cy="36000"/>
          </a:xfrm>
          <a:prstGeom prst="rect">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000" fill="hold"/>
                                        <p:tgtEl>
                                          <p:spTgt spid="60"/>
                                        </p:tgtEl>
                                        <p:attrNameLst>
                                          <p:attrName>ppt_w</p:attrName>
                                        </p:attrNameLst>
                                      </p:cBhvr>
                                      <p:tavLst>
                                        <p:tav tm="0">
                                          <p:val>
                                            <p:fltVal val="0"/>
                                          </p:val>
                                        </p:tav>
                                        <p:tav tm="100000">
                                          <p:val>
                                            <p:strVal val="#ppt_w"/>
                                          </p:val>
                                        </p:tav>
                                      </p:tavLst>
                                    </p:anim>
                                    <p:anim calcmode="lin" valueType="num">
                                      <p:cBhvr>
                                        <p:cTn id="20" dur="1000" fill="hold"/>
                                        <p:tgtEl>
                                          <p:spTgt spid="60"/>
                                        </p:tgtEl>
                                        <p:attrNameLst>
                                          <p:attrName>ppt_h</p:attrName>
                                        </p:attrNameLst>
                                      </p:cBhvr>
                                      <p:tavLst>
                                        <p:tav tm="0">
                                          <p:val>
                                            <p:fltVal val="0"/>
                                          </p:val>
                                        </p:tav>
                                        <p:tav tm="100000">
                                          <p:val>
                                            <p:strVal val="#ppt_h"/>
                                          </p:val>
                                        </p:tav>
                                      </p:tavLst>
                                    </p:anim>
                                    <p:anim calcmode="lin" valueType="num">
                                      <p:cBhvr>
                                        <p:cTn id="21" dur="1000" fill="hold"/>
                                        <p:tgtEl>
                                          <p:spTgt spid="60"/>
                                        </p:tgtEl>
                                        <p:attrNameLst>
                                          <p:attrName>style.rotation</p:attrName>
                                        </p:attrNameLst>
                                      </p:cBhvr>
                                      <p:tavLst>
                                        <p:tav tm="0">
                                          <p:val>
                                            <p:fltVal val="90"/>
                                          </p:val>
                                        </p:tav>
                                        <p:tav tm="100000">
                                          <p:val>
                                            <p:fltVal val="0"/>
                                          </p:val>
                                        </p:tav>
                                      </p:tavLst>
                                    </p:anim>
                                    <p:animEffect transition="in" filter="fade">
                                      <p:cBhvr>
                                        <p:cTn id="22" dur="1000"/>
                                        <p:tgtEl>
                                          <p:spTgt spid="60"/>
                                        </p:tgtEl>
                                      </p:cBhvr>
                                    </p:animEffect>
                                  </p:childTnLst>
                                </p:cTn>
                              </p:par>
                              <p:par>
                                <p:cTn id="23" presetID="3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1000" fill="hold"/>
                                        <p:tgtEl>
                                          <p:spTgt spid="61"/>
                                        </p:tgtEl>
                                        <p:attrNameLst>
                                          <p:attrName>ppt_w</p:attrName>
                                        </p:attrNameLst>
                                      </p:cBhvr>
                                      <p:tavLst>
                                        <p:tav tm="0">
                                          <p:val>
                                            <p:fltVal val="0"/>
                                          </p:val>
                                        </p:tav>
                                        <p:tav tm="100000">
                                          <p:val>
                                            <p:strVal val="#ppt_w"/>
                                          </p:val>
                                        </p:tav>
                                      </p:tavLst>
                                    </p:anim>
                                    <p:anim calcmode="lin" valueType="num">
                                      <p:cBhvr>
                                        <p:cTn id="26" dur="1000" fill="hold"/>
                                        <p:tgtEl>
                                          <p:spTgt spid="61"/>
                                        </p:tgtEl>
                                        <p:attrNameLst>
                                          <p:attrName>ppt_h</p:attrName>
                                        </p:attrNameLst>
                                      </p:cBhvr>
                                      <p:tavLst>
                                        <p:tav tm="0">
                                          <p:val>
                                            <p:fltVal val="0"/>
                                          </p:val>
                                        </p:tav>
                                        <p:tav tm="100000">
                                          <p:val>
                                            <p:strVal val="#ppt_h"/>
                                          </p:val>
                                        </p:tav>
                                      </p:tavLst>
                                    </p:anim>
                                    <p:anim calcmode="lin" valueType="num">
                                      <p:cBhvr>
                                        <p:cTn id="27" dur="1000" fill="hold"/>
                                        <p:tgtEl>
                                          <p:spTgt spid="61"/>
                                        </p:tgtEl>
                                        <p:attrNameLst>
                                          <p:attrName>style.rotation</p:attrName>
                                        </p:attrNameLst>
                                      </p:cBhvr>
                                      <p:tavLst>
                                        <p:tav tm="0">
                                          <p:val>
                                            <p:fltVal val="90"/>
                                          </p:val>
                                        </p:tav>
                                        <p:tav tm="100000">
                                          <p:val>
                                            <p:fltVal val="0"/>
                                          </p:val>
                                        </p:tav>
                                      </p:tavLst>
                                    </p:anim>
                                    <p:animEffect transition="in" filter="fade">
                                      <p:cBhvr>
                                        <p:cTn id="28" dur="1000"/>
                                        <p:tgtEl>
                                          <p:spTgt spid="61"/>
                                        </p:tgtEl>
                                      </p:cBhvr>
                                    </p:animEffect>
                                  </p:childTnLst>
                                </p:cTn>
                              </p:par>
                              <p:par>
                                <p:cTn id="29" presetID="3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1000" fill="hold"/>
                                        <p:tgtEl>
                                          <p:spTgt spid="62"/>
                                        </p:tgtEl>
                                        <p:attrNameLst>
                                          <p:attrName>ppt_w</p:attrName>
                                        </p:attrNameLst>
                                      </p:cBhvr>
                                      <p:tavLst>
                                        <p:tav tm="0">
                                          <p:val>
                                            <p:fltVal val="0"/>
                                          </p:val>
                                        </p:tav>
                                        <p:tav tm="100000">
                                          <p:val>
                                            <p:strVal val="#ppt_w"/>
                                          </p:val>
                                        </p:tav>
                                      </p:tavLst>
                                    </p:anim>
                                    <p:anim calcmode="lin" valueType="num">
                                      <p:cBhvr>
                                        <p:cTn id="32" dur="1000" fill="hold"/>
                                        <p:tgtEl>
                                          <p:spTgt spid="62"/>
                                        </p:tgtEl>
                                        <p:attrNameLst>
                                          <p:attrName>ppt_h</p:attrName>
                                        </p:attrNameLst>
                                      </p:cBhvr>
                                      <p:tavLst>
                                        <p:tav tm="0">
                                          <p:val>
                                            <p:fltVal val="0"/>
                                          </p:val>
                                        </p:tav>
                                        <p:tav tm="100000">
                                          <p:val>
                                            <p:strVal val="#ppt_h"/>
                                          </p:val>
                                        </p:tav>
                                      </p:tavLst>
                                    </p:anim>
                                    <p:anim calcmode="lin" valueType="num">
                                      <p:cBhvr>
                                        <p:cTn id="33" dur="1000" fill="hold"/>
                                        <p:tgtEl>
                                          <p:spTgt spid="62"/>
                                        </p:tgtEl>
                                        <p:attrNameLst>
                                          <p:attrName>style.rotation</p:attrName>
                                        </p:attrNameLst>
                                      </p:cBhvr>
                                      <p:tavLst>
                                        <p:tav tm="0">
                                          <p:val>
                                            <p:fltVal val="90"/>
                                          </p:val>
                                        </p:tav>
                                        <p:tav tm="100000">
                                          <p:val>
                                            <p:fltVal val="0"/>
                                          </p:val>
                                        </p:tav>
                                      </p:tavLst>
                                    </p:anim>
                                    <p:animEffect transition="in" filter="fade">
                                      <p:cBhvr>
                                        <p:cTn id="34" dur="1000"/>
                                        <p:tgtEl>
                                          <p:spTgt spid="62"/>
                                        </p:tgtEl>
                                      </p:cBhvr>
                                    </p:animEffect>
                                  </p:childTnLst>
                                </p:cTn>
                              </p:par>
                              <p:par>
                                <p:cTn id="35" presetID="3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1000" fill="hold"/>
                                        <p:tgtEl>
                                          <p:spTgt spid="63"/>
                                        </p:tgtEl>
                                        <p:attrNameLst>
                                          <p:attrName>ppt_w</p:attrName>
                                        </p:attrNameLst>
                                      </p:cBhvr>
                                      <p:tavLst>
                                        <p:tav tm="0">
                                          <p:val>
                                            <p:fltVal val="0"/>
                                          </p:val>
                                        </p:tav>
                                        <p:tav tm="100000">
                                          <p:val>
                                            <p:strVal val="#ppt_w"/>
                                          </p:val>
                                        </p:tav>
                                      </p:tavLst>
                                    </p:anim>
                                    <p:anim calcmode="lin" valueType="num">
                                      <p:cBhvr>
                                        <p:cTn id="38" dur="1000" fill="hold"/>
                                        <p:tgtEl>
                                          <p:spTgt spid="63"/>
                                        </p:tgtEl>
                                        <p:attrNameLst>
                                          <p:attrName>ppt_h</p:attrName>
                                        </p:attrNameLst>
                                      </p:cBhvr>
                                      <p:tavLst>
                                        <p:tav tm="0">
                                          <p:val>
                                            <p:fltVal val="0"/>
                                          </p:val>
                                        </p:tav>
                                        <p:tav tm="100000">
                                          <p:val>
                                            <p:strVal val="#ppt_h"/>
                                          </p:val>
                                        </p:tav>
                                      </p:tavLst>
                                    </p:anim>
                                    <p:anim calcmode="lin" valueType="num">
                                      <p:cBhvr>
                                        <p:cTn id="39" dur="1000" fill="hold"/>
                                        <p:tgtEl>
                                          <p:spTgt spid="63"/>
                                        </p:tgtEl>
                                        <p:attrNameLst>
                                          <p:attrName>style.rotation</p:attrName>
                                        </p:attrNameLst>
                                      </p:cBhvr>
                                      <p:tavLst>
                                        <p:tav tm="0">
                                          <p:val>
                                            <p:fltVal val="90"/>
                                          </p:val>
                                        </p:tav>
                                        <p:tav tm="100000">
                                          <p:val>
                                            <p:fltVal val="0"/>
                                          </p:val>
                                        </p:tav>
                                      </p:tavLst>
                                    </p:anim>
                                    <p:animEffect transition="in" filter="fade">
                                      <p:cBhvr>
                                        <p:cTn id="40" dur="1000"/>
                                        <p:tgtEl>
                                          <p:spTgt spid="63"/>
                                        </p:tgtEl>
                                      </p:cBhvr>
                                    </p:animEffect>
                                  </p:childTnLst>
                                </p:cTn>
                              </p:par>
                            </p:childTnLst>
                          </p:cTn>
                        </p:par>
                        <p:par>
                          <p:cTn id="41" fill="hold" nodeType="afterGroup">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nodeType="afterGroup">
                            <p:stCondLst>
                              <p:cond delay="3000"/>
                            </p:stCondLst>
                            <p:childTnLst>
                              <p:par>
                                <p:cTn id="55" presetID="2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nodeType="afterGroup">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nodeType="afterGroup">
                            <p:stCondLst>
                              <p:cond delay="4000"/>
                            </p:stCondLst>
                            <p:childTnLst>
                              <p:par>
                                <p:cTn id="81" presetID="14" presetClass="entr" presetSubtype="1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randombar(horizontal)">
                                      <p:cBhvr>
                                        <p:cTn id="83" dur="500"/>
                                        <p:tgtEl>
                                          <p:spTgt spid="47"/>
                                        </p:tgtEl>
                                      </p:cBhvr>
                                    </p:animEffect>
                                  </p:childTnLst>
                                </p:cTn>
                              </p:par>
                              <p:par>
                                <p:cTn id="84" presetID="14" presetClass="entr" presetSubtype="10"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randombar(horizontal)">
                                      <p:cBhvr>
                                        <p:cTn id="86" dur="500"/>
                                        <p:tgtEl>
                                          <p:spTgt spid="40"/>
                                        </p:tgtEl>
                                      </p:cBhvr>
                                    </p:animEffect>
                                  </p:childTnLst>
                                </p:cTn>
                              </p:par>
                              <p:par>
                                <p:cTn id="87" presetID="14" presetClass="entr" presetSubtype="1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randombar(horizontal)">
                                      <p:cBhvr>
                                        <p:cTn id="89" dur="500"/>
                                        <p:tgtEl>
                                          <p:spTgt spid="50"/>
                                        </p:tgtEl>
                                      </p:cBhvr>
                                    </p:animEffect>
                                  </p:childTnLst>
                                </p:cTn>
                              </p:par>
                              <p:par>
                                <p:cTn id="90" presetID="14" presetClass="entr" presetSubtype="10"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randombar(horizontal)">
                                      <p:cBhvr>
                                        <p:cTn id="9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31" grpId="0" animBg="1"/>
      <p:bldP spid="34" grpId="0" animBg="1"/>
      <p:bldP spid="37" grpId="0" animBg="1"/>
      <p:bldP spid="43" grpId="0" animBg="1"/>
      <p:bldP spid="44" grpId="0" animBg="1"/>
      <p:bldP spid="45" grpId="0" animBg="1"/>
      <p:bldP spid="46" grpId="0" animBg="1"/>
      <p:bldP spid="57"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12" name="菱形 11"/>
          <p:cNvSpPr/>
          <p:nvPr/>
        </p:nvSpPr>
        <p:spPr>
          <a:xfrm>
            <a:off x="-3286177" y="-1832262"/>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407381" y="1618900"/>
            <a:ext cx="5759301" cy="1579600"/>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72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个人简介</a:t>
            </a:r>
            <a:endParaRPr kumimoji="0" lang="zh-CN" altLang="en-US" sz="4000" b="0" i="0" u="none" strike="noStrike" kern="1200" cap="none" spc="0" normalizeH="0" baseline="0" noProof="0">
              <a:ln>
                <a:noFill/>
              </a:ln>
              <a:solidFill>
                <a:srgbClr val="1E212C"/>
              </a:solidFill>
              <a:effectLst/>
              <a:uLnTx/>
              <a:uFillTx/>
              <a:latin typeface="等线"/>
              <a:ea typeface="等线"/>
              <a:cs typeface="+mn-cs"/>
            </a:endParaRPr>
          </a:p>
        </p:txBody>
      </p:sp>
      <p:sp>
        <p:nvSpPr>
          <p:cNvPr id="4" name="文本框 9"/>
          <p:cNvSpPr txBox="1"/>
          <p:nvPr/>
        </p:nvSpPr>
        <p:spPr>
          <a:xfrm>
            <a:off x="4798819" y="3353298"/>
            <a:ext cx="1633682"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个人简历</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矩形 4"/>
          <p:cNvSpPr/>
          <p:nvPr/>
        </p:nvSpPr>
        <p:spPr>
          <a:xfrm>
            <a:off x="292604" y="1064613"/>
            <a:ext cx="3141722" cy="1614801"/>
          </a:xfrm>
          <a:prstGeom prst="rect">
            <a:avLst/>
          </a:prstGeom>
        </p:spPr>
        <p:txBody>
          <a:bodyPr wrap="square" anchor="ctr">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No.01</a:t>
            </a:r>
            <a:endParaRPr kumimoji="0" lang="en-US" altLang="zh-CN"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endParaRPr>
          </a:p>
          <a:p>
            <a:pPr marL="0" marR="0" lvl="0" indent="0" algn="ctr" defTabSz="914400" rtl="0" eaLnBrk="1" fontAlgn="auto" latinLnBrk="0" hangingPunct="1">
              <a:lnSpc>
                <a:spcPct val="130000"/>
              </a:lnSpc>
              <a:spcBef>
                <a:spcPct val="0"/>
              </a:spcBef>
              <a:spcAft>
                <a:spcPct val="0"/>
              </a:spcAft>
              <a:buClrTx/>
              <a:buSzTx/>
              <a:buFontTx/>
              <a:buNone/>
              <a:defRPr/>
            </a:pPr>
            <a:r>
              <a:rPr kumimoji="0" lang="zh-CN" altLang="en-US" sz="4000" b="0" i="0" u="none" strike="noStrike" kern="1200" cap="none" spc="0" normalizeH="0" baseline="0" noProof="0">
                <a:ln>
                  <a:noFill/>
                </a:ln>
                <a:solidFill>
                  <a:prstClr val="white"/>
                </a:solidFill>
                <a:effectLst/>
                <a:uLnTx/>
                <a:uFillTx/>
                <a:latin typeface="造字工房版黑（非商用）常规体" pitchFamily="2" charset="-122"/>
                <a:ea typeface="造字工房版黑（非商用）常规体" pitchFamily="2" charset="-122"/>
              </a:rPr>
              <a:t>第一部分</a:t>
            </a:r>
            <a:endParaRPr kumimoji="0" lang="zh-CN" altLang="en-US" sz="3200" b="0" i="0" u="none" strike="noStrike" kern="1200" cap="none" spc="0" normalizeH="0" baseline="0" noProof="0">
              <a:ln>
                <a:noFill/>
              </a:ln>
              <a:solidFill>
                <a:prstClr val="white"/>
              </a:solidFill>
              <a:effectLst/>
              <a:uLnTx/>
              <a:uFillTx/>
              <a:latin typeface="造字工房佳黑（非商用）常规体" pitchFamily="2" charset="-122"/>
              <a:ea typeface="造字工房佳黑（非商用）常规体" pitchFamily="2" charset="-122"/>
            </a:endParaRPr>
          </a:p>
        </p:txBody>
      </p:sp>
      <p:sp>
        <p:nvSpPr>
          <p:cNvPr id="6" name="文本框 9"/>
          <p:cNvSpPr txBox="1"/>
          <p:nvPr/>
        </p:nvSpPr>
        <p:spPr>
          <a:xfrm>
            <a:off x="6593721" y="3353298"/>
            <a:ext cx="1633682"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岗位经历</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7" name="文本框 6"/>
          <p:cNvSpPr txBox="1"/>
          <p:nvPr/>
        </p:nvSpPr>
        <p:spPr>
          <a:xfrm>
            <a:off x="4798819" y="3918439"/>
            <a:ext cx="2310712"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兴趣与爱好</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8" name="文本框 9"/>
          <p:cNvSpPr txBox="1"/>
          <p:nvPr/>
        </p:nvSpPr>
        <p:spPr>
          <a:xfrm>
            <a:off x="8388622" y="3353298"/>
            <a:ext cx="1633682"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岗位经验</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9" name="文本框 9"/>
          <p:cNvSpPr txBox="1"/>
          <p:nvPr/>
        </p:nvSpPr>
        <p:spPr>
          <a:xfrm>
            <a:off x="6593721" y="3918438"/>
            <a:ext cx="1633682" cy="307777"/>
          </a:xfrm>
          <a:prstGeom prst="rect">
            <a:avLst/>
          </a:prstGeom>
          <a:noFill/>
        </p:spPr>
        <p:txBody>
          <a:bodyPr wrap="square" lIns="0" tIns="0" rIns="0" bIns="0" rtlCol="0">
            <a:spAutoFit/>
          </a:bodyPr>
          <a:lstStyle/>
          <a:p>
            <a:pPr marL="342900" marR="0" lvl="1" indent="-342900" algn="l" defTabSz="914400" rtl="0" eaLnBrk="1" fontAlgn="auto" latinLnBrk="0" hangingPunct="1">
              <a:lnSpc>
                <a:spcPct val="100000"/>
              </a:lnSpc>
              <a:spcBef>
                <a:spcPct val="0"/>
              </a:spcBef>
              <a:spcAft>
                <a:spcPct val="0"/>
              </a:spcAft>
              <a:buClrTx/>
              <a:buSzTx/>
              <a:buFont typeface="Wingdings" panose="05000000000000000000" pitchFamily="2" charset="2"/>
              <a:buChar char="p"/>
              <a:defRPr/>
            </a:pPr>
            <a:r>
              <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rPr>
              <a:t>所获荣誉</a:t>
            </a:r>
            <a:endParaRPr kumimoji="0" lang="zh-CN" altLang="en-US" sz="2000" b="1" i="0" u="none" strike="noStrike" kern="1200" cap="none" spc="0" normalizeH="0" baseline="0" noProof="0">
              <a:ln>
                <a:noFill/>
              </a:ln>
              <a:solidFill>
                <a:srgbClr val="1E212C"/>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菱形 12"/>
          <p:cNvSpPr/>
          <p:nvPr/>
        </p:nvSpPr>
        <p:spPr>
          <a:xfrm rot="2606754">
            <a:off x="7665235" y="3257600"/>
            <a:ext cx="7200800" cy="7200800"/>
          </a:xfrm>
          <a:prstGeom prst="diamond">
            <a:avLst/>
          </a:prstGeom>
          <a:solidFill>
            <a:srgbClr val="1E2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4" presetClass="emph" presetSubtype="0" fill="hold" grpId="1" nodeType="withEffect">
                                  <p:stCondLst>
                                    <p:cond delay="0"/>
                                  </p:stCondLst>
                                  <p:iterate type="lt">
                                    <p:tmPct val="10000"/>
                                  </p:iterate>
                                  <p:childTnLst>
                                    <p:animMotion origin="layout" path="M 0 0 L 0 -0.07213" pathEditMode="relative" ptsTypes="">
                                      <p:cBhvr>
                                        <p:cTn id="19" dur="250" accel="50000" decel="50000" autoRev="1" fill="hold">
                                          <p:stCondLst>
                                            <p:cond delay="0"/>
                                          </p:stCondLst>
                                        </p:cTn>
                                        <p:tgtEl>
                                          <p:spTgt spid="5"/>
                                        </p:tgtEl>
                                        <p:attrNameLst>
                                          <p:attrName>ppt_x</p:attrName>
                                          <p:attrName>ppt_y</p:attrName>
                                        </p:attrNameLst>
                                      </p:cBhvr>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par>
                          <p:cTn id="24" fill="hold" nodeType="afterGroup">
                            <p:stCondLst>
                              <p:cond delay="1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par>
                          <p:cTn id="31" fill="hold" nodeType="afterGroup">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22" presetClass="entr" presetSubtype="8" fill="hold" grpId="0" nodeType="withEffect">
                                  <p:stCondLst>
                                    <p:cond delay="2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40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grpId="0" nodeType="withEffect">
                                  <p:stCondLst>
                                    <p:cond delay="60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22" presetClass="entr" presetSubtype="8" fill="hold" grpId="0" nodeType="withEffect">
                                  <p:stCondLst>
                                    <p:cond delay="75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P spid="5" grpId="0"/>
      <p:bldP spid="5" grpId="1"/>
      <p:bldP spid="6" grpId="0"/>
      <p:bldP spid="7" grpId="0"/>
      <p:bldP spid="8" grpId="0"/>
      <p:bldP spid="9" grpId="0"/>
      <p:bldP spid="13"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654783" y="426737"/>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长期计划</a:t>
            </a:r>
            <a:endParaRPr lang="zh-CN" altLang="en-US"/>
          </a:p>
        </p:txBody>
      </p:sp>
      <p:grpSp>
        <p:nvGrpSpPr>
          <p:cNvPr id="7" name="组合 6"/>
          <p:cNvGrpSpPr/>
          <p:nvPr/>
        </p:nvGrpSpPr>
        <p:grpSpPr>
          <a:xfrm>
            <a:off x="8054975" y="2189163"/>
            <a:ext cx="1103313" cy="1100138"/>
            <a:chOff x="8054975" y="2189163"/>
            <a:chExt cx="1103313" cy="1100138"/>
          </a:xfrm>
        </p:grpSpPr>
        <p:sp>
          <p:nvSpPr>
            <p:cNvPr id="62" name="Oval 8"/>
            <p:cNvSpPr>
              <a:spLocks noChangeArrowheads="1"/>
            </p:cNvSpPr>
            <p:nvPr/>
          </p:nvSpPr>
          <p:spPr bwMode="auto">
            <a:xfrm>
              <a:off x="8054975" y="2189163"/>
              <a:ext cx="1103313" cy="1100138"/>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63" name="组合 62"/>
            <p:cNvGrpSpPr/>
            <p:nvPr/>
          </p:nvGrpSpPr>
          <p:grpSpPr>
            <a:xfrm>
              <a:off x="8312150" y="2492376"/>
              <a:ext cx="593726" cy="498475"/>
              <a:chOff x="8312150" y="2492376"/>
              <a:chExt cx="593726" cy="498475"/>
            </a:xfrm>
          </p:grpSpPr>
          <p:sp>
            <p:nvSpPr>
              <p:cNvPr id="64" name="Freeform 29"/>
              <p:cNvSpPr/>
              <p:nvPr/>
            </p:nvSpPr>
            <p:spPr bwMode="auto">
              <a:xfrm>
                <a:off x="8685213" y="2492376"/>
                <a:ext cx="220663" cy="220663"/>
              </a:xfrm>
              <a:custGeom>
                <a:gdLst>
                  <a:gd name="T0" fmla="*/ 80 w 93"/>
                  <a:gd name="T1" fmla="*/ 78 h 93"/>
                  <a:gd name="T2" fmla="*/ 88 w 93"/>
                  <a:gd name="T3" fmla="*/ 36 h 93"/>
                  <a:gd name="T4" fmla="*/ 70 w 93"/>
                  <a:gd name="T5" fmla="*/ 54 h 93"/>
                  <a:gd name="T6" fmla="*/ 42 w 93"/>
                  <a:gd name="T7" fmla="*/ 54 h 93"/>
                  <a:gd name="T8" fmla="*/ 39 w 93"/>
                  <a:gd name="T9" fmla="*/ 51 h 93"/>
                  <a:gd name="T10" fmla="*/ 39 w 93"/>
                  <a:gd name="T11" fmla="*/ 23 h 93"/>
                  <a:gd name="T12" fmla="*/ 57 w 93"/>
                  <a:gd name="T13" fmla="*/ 5 h 93"/>
                  <a:gd name="T14" fmla="*/ 14 w 93"/>
                  <a:gd name="T15" fmla="*/ 13 h 93"/>
                  <a:gd name="T16" fmla="*/ 7 w 93"/>
                  <a:gd name="T17" fmla="*/ 59 h 93"/>
                  <a:gd name="T18" fmla="*/ 18 w 93"/>
                  <a:gd name="T19" fmla="*/ 75 h 93"/>
                  <a:gd name="T20" fmla="*/ 34 w 93"/>
                  <a:gd name="T21" fmla="*/ 86 h 93"/>
                  <a:gd name="T22" fmla="*/ 80 w 93"/>
                  <a:gd name="T23" fmla="*/ 78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3">
                    <a:moveTo>
                      <a:pt x="80" y="78"/>
                    </a:moveTo>
                    <a:cubicBezTo>
                      <a:pt x="91" y="67"/>
                      <a:pt x="93" y="51"/>
                      <a:pt x="88" y="36"/>
                    </a:cubicBezTo>
                    <a:cubicBezTo>
                      <a:pt x="70" y="54"/>
                      <a:pt x="70" y="54"/>
                      <a:pt x="70" y="54"/>
                    </a:cubicBezTo>
                    <a:cubicBezTo>
                      <a:pt x="62" y="62"/>
                      <a:pt x="49" y="62"/>
                      <a:pt x="42" y="54"/>
                    </a:cubicBezTo>
                    <a:cubicBezTo>
                      <a:pt x="39" y="51"/>
                      <a:pt x="39" y="51"/>
                      <a:pt x="39" y="51"/>
                    </a:cubicBezTo>
                    <a:cubicBezTo>
                      <a:pt x="31" y="43"/>
                      <a:pt x="31" y="31"/>
                      <a:pt x="39" y="23"/>
                    </a:cubicBezTo>
                    <a:cubicBezTo>
                      <a:pt x="57" y="5"/>
                      <a:pt x="57" y="5"/>
                      <a:pt x="57" y="5"/>
                    </a:cubicBezTo>
                    <a:cubicBezTo>
                      <a:pt x="42" y="0"/>
                      <a:pt x="26" y="2"/>
                      <a:pt x="14" y="13"/>
                    </a:cubicBezTo>
                    <a:cubicBezTo>
                      <a:pt x="3" y="25"/>
                      <a:pt x="0" y="43"/>
                      <a:pt x="7" y="59"/>
                    </a:cubicBezTo>
                    <a:cubicBezTo>
                      <a:pt x="9" y="65"/>
                      <a:pt x="13" y="70"/>
                      <a:pt x="18" y="75"/>
                    </a:cubicBezTo>
                    <a:cubicBezTo>
                      <a:pt x="22" y="80"/>
                      <a:pt x="28" y="83"/>
                      <a:pt x="34" y="86"/>
                    </a:cubicBezTo>
                    <a:cubicBezTo>
                      <a:pt x="49" y="93"/>
                      <a:pt x="68" y="90"/>
                      <a:pt x="80" y="7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65" name="Freeform 30"/>
              <p:cNvSpPr>
                <a:spLocks noEditPoints="1"/>
              </p:cNvSpPr>
              <p:nvPr/>
            </p:nvSpPr>
            <p:spPr bwMode="auto">
              <a:xfrm>
                <a:off x="8407400" y="2632076"/>
                <a:ext cx="358775" cy="358775"/>
              </a:xfrm>
              <a:custGeom>
                <a:gdLst>
                  <a:gd name="T0" fmla="*/ 151 w 151"/>
                  <a:gd name="T1" fmla="*/ 27 h 151"/>
                  <a:gd name="T2" fmla="*/ 135 w 151"/>
                  <a:gd name="T3" fmla="*/ 16 h 151"/>
                  <a:gd name="T4" fmla="*/ 124 w 151"/>
                  <a:gd name="T5" fmla="*/ 0 h 151"/>
                  <a:gd name="T6" fmla="*/ 120 w 151"/>
                  <a:gd name="T7" fmla="*/ 3 h 151"/>
                  <a:gd name="T8" fmla="*/ 8 w 151"/>
                  <a:gd name="T9" fmla="*/ 116 h 151"/>
                  <a:gd name="T10" fmla="*/ 8 w 151"/>
                  <a:gd name="T11" fmla="*/ 143 h 151"/>
                  <a:gd name="T12" fmla="*/ 8 w 151"/>
                  <a:gd name="T13" fmla="*/ 143 h 151"/>
                  <a:gd name="T14" fmla="*/ 35 w 151"/>
                  <a:gd name="T15" fmla="*/ 143 h 151"/>
                  <a:gd name="T16" fmla="*/ 148 w 151"/>
                  <a:gd name="T17" fmla="*/ 31 h 151"/>
                  <a:gd name="T18" fmla="*/ 151 w 151"/>
                  <a:gd name="T19" fmla="*/ 27 h 151"/>
                  <a:gd name="T20" fmla="*/ 16 w 151"/>
                  <a:gd name="T21" fmla="*/ 135 h 151"/>
                  <a:gd name="T22" fmla="*/ 16 w 151"/>
                  <a:gd name="T23" fmla="*/ 126 h 151"/>
                  <a:gd name="T24" fmla="*/ 25 w 151"/>
                  <a:gd name="T25" fmla="*/ 126 h 151"/>
                  <a:gd name="T26" fmla="*/ 25 w 151"/>
                  <a:gd name="T27" fmla="*/ 135 h 151"/>
                  <a:gd name="T28" fmla="*/ 16 w 151"/>
                  <a:gd name="T29" fmla="*/ 135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51">
                    <a:moveTo>
                      <a:pt x="151" y="27"/>
                    </a:moveTo>
                    <a:cubicBezTo>
                      <a:pt x="145" y="24"/>
                      <a:pt x="139" y="21"/>
                      <a:pt x="135" y="16"/>
                    </a:cubicBezTo>
                    <a:cubicBezTo>
                      <a:pt x="130" y="11"/>
                      <a:pt x="126" y="6"/>
                      <a:pt x="124" y="0"/>
                    </a:cubicBezTo>
                    <a:cubicBezTo>
                      <a:pt x="123" y="1"/>
                      <a:pt x="121" y="2"/>
                      <a:pt x="120" y="3"/>
                    </a:cubicBezTo>
                    <a:cubicBezTo>
                      <a:pt x="8" y="116"/>
                      <a:pt x="8" y="116"/>
                      <a:pt x="8" y="116"/>
                    </a:cubicBezTo>
                    <a:cubicBezTo>
                      <a:pt x="0" y="123"/>
                      <a:pt x="0" y="135"/>
                      <a:pt x="8" y="143"/>
                    </a:cubicBezTo>
                    <a:cubicBezTo>
                      <a:pt x="8" y="143"/>
                      <a:pt x="8" y="143"/>
                      <a:pt x="8" y="143"/>
                    </a:cubicBezTo>
                    <a:cubicBezTo>
                      <a:pt x="16" y="151"/>
                      <a:pt x="28" y="151"/>
                      <a:pt x="35" y="143"/>
                    </a:cubicBezTo>
                    <a:cubicBezTo>
                      <a:pt x="148" y="31"/>
                      <a:pt x="148" y="31"/>
                      <a:pt x="148" y="31"/>
                    </a:cubicBezTo>
                    <a:cubicBezTo>
                      <a:pt x="149" y="30"/>
                      <a:pt x="150" y="28"/>
                      <a:pt x="151" y="27"/>
                    </a:cubicBezTo>
                    <a:moveTo>
                      <a:pt x="16" y="135"/>
                    </a:moveTo>
                    <a:cubicBezTo>
                      <a:pt x="14" y="132"/>
                      <a:pt x="14" y="128"/>
                      <a:pt x="16" y="126"/>
                    </a:cubicBezTo>
                    <a:cubicBezTo>
                      <a:pt x="19" y="124"/>
                      <a:pt x="23" y="124"/>
                      <a:pt x="25" y="126"/>
                    </a:cubicBezTo>
                    <a:cubicBezTo>
                      <a:pt x="27" y="128"/>
                      <a:pt x="27" y="132"/>
                      <a:pt x="25" y="135"/>
                    </a:cubicBezTo>
                    <a:cubicBezTo>
                      <a:pt x="23" y="137"/>
                      <a:pt x="19" y="137"/>
                      <a:pt x="16" y="1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66" name="Freeform 31"/>
              <p:cNvSpPr/>
              <p:nvPr/>
            </p:nvSpPr>
            <p:spPr bwMode="auto">
              <a:xfrm>
                <a:off x="8358188" y="2525713"/>
                <a:ext cx="465138" cy="465138"/>
              </a:xfrm>
              <a:custGeom>
                <a:gdLst>
                  <a:gd name="T0" fmla="*/ 29 w 196"/>
                  <a:gd name="T1" fmla="*/ 6 h 196"/>
                  <a:gd name="T2" fmla="*/ 7 w 196"/>
                  <a:gd name="T3" fmla="*/ 6 h 196"/>
                  <a:gd name="T4" fmla="*/ 6 w 196"/>
                  <a:gd name="T5" fmla="*/ 6 h 196"/>
                  <a:gd name="T6" fmla="*/ 6 w 196"/>
                  <a:gd name="T7" fmla="*/ 29 h 196"/>
                  <a:gd name="T8" fmla="*/ 159 w 196"/>
                  <a:gd name="T9" fmla="*/ 188 h 196"/>
                  <a:gd name="T10" fmla="*/ 188 w 196"/>
                  <a:gd name="T11" fmla="*/ 188 h 196"/>
                  <a:gd name="T12" fmla="*/ 188 w 196"/>
                  <a:gd name="T13" fmla="*/ 188 h 196"/>
                  <a:gd name="T14" fmla="*/ 188 w 196"/>
                  <a:gd name="T15" fmla="*/ 159 h 196"/>
                  <a:gd name="T16" fmla="*/ 29 w 196"/>
                  <a:gd name="T17" fmla="*/ 6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96">
                    <a:moveTo>
                      <a:pt x="29" y="6"/>
                    </a:moveTo>
                    <a:cubicBezTo>
                      <a:pt x="23" y="0"/>
                      <a:pt x="13" y="0"/>
                      <a:pt x="7" y="6"/>
                    </a:cubicBezTo>
                    <a:cubicBezTo>
                      <a:pt x="6" y="6"/>
                      <a:pt x="6" y="6"/>
                      <a:pt x="6" y="6"/>
                    </a:cubicBezTo>
                    <a:cubicBezTo>
                      <a:pt x="0" y="13"/>
                      <a:pt x="0" y="23"/>
                      <a:pt x="6" y="29"/>
                    </a:cubicBezTo>
                    <a:cubicBezTo>
                      <a:pt x="159" y="188"/>
                      <a:pt x="159" y="188"/>
                      <a:pt x="159" y="188"/>
                    </a:cubicBezTo>
                    <a:cubicBezTo>
                      <a:pt x="167" y="196"/>
                      <a:pt x="180" y="196"/>
                      <a:pt x="188" y="188"/>
                    </a:cubicBezTo>
                    <a:cubicBezTo>
                      <a:pt x="188" y="188"/>
                      <a:pt x="188" y="188"/>
                      <a:pt x="188" y="188"/>
                    </a:cubicBezTo>
                    <a:cubicBezTo>
                      <a:pt x="196" y="180"/>
                      <a:pt x="196" y="167"/>
                      <a:pt x="188" y="159"/>
                    </a:cubicBezTo>
                    <a:cubicBezTo>
                      <a:pt x="29" y="6"/>
                      <a:pt x="29" y="6"/>
                      <a:pt x="29" y="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67" name="Freeform 32"/>
              <p:cNvSpPr/>
              <p:nvPr/>
            </p:nvSpPr>
            <p:spPr bwMode="auto">
              <a:xfrm>
                <a:off x="8312150" y="2492376"/>
                <a:ext cx="271463" cy="225425"/>
              </a:xfrm>
              <a:custGeom>
                <a:gdLst>
                  <a:gd name="T0" fmla="*/ 171 w 171"/>
                  <a:gd name="T1" fmla="*/ 13 h 142"/>
                  <a:gd name="T2" fmla="*/ 102 w 171"/>
                  <a:gd name="T3" fmla="*/ 0 h 142"/>
                  <a:gd name="T4" fmla="*/ 0 w 171"/>
                  <a:gd name="T5" fmla="*/ 100 h 142"/>
                  <a:gd name="T6" fmla="*/ 42 w 171"/>
                  <a:gd name="T7" fmla="*/ 142 h 142"/>
                  <a:gd name="T8" fmla="*/ 78 w 171"/>
                  <a:gd name="T9" fmla="*/ 105 h 142"/>
                  <a:gd name="T10" fmla="*/ 109 w 171"/>
                  <a:gd name="T11" fmla="*/ 75 h 142"/>
                  <a:gd name="T12" fmla="*/ 171 w 171"/>
                  <a:gd name="T13" fmla="*/ 13 h 142"/>
                </a:gdLst>
                <a:cxnLst>
                  <a:cxn ang="0">
                    <a:pos x="T0" y="T1"/>
                  </a:cxn>
                  <a:cxn ang="0">
                    <a:pos x="T2" y="T3"/>
                  </a:cxn>
                  <a:cxn ang="0">
                    <a:pos x="T4" y="T5"/>
                  </a:cxn>
                  <a:cxn ang="0">
                    <a:pos x="T6" y="T7"/>
                  </a:cxn>
                  <a:cxn ang="0">
                    <a:pos x="T8" y="T9"/>
                  </a:cxn>
                  <a:cxn ang="0">
                    <a:pos x="T10" y="T11"/>
                  </a:cxn>
                  <a:cxn ang="0">
                    <a:pos x="T12" y="T13"/>
                  </a:cxn>
                </a:cxnLst>
                <a:rect l="0" t="0" r="r" b="b"/>
                <a:pathLst>
                  <a:path w="171" h="142">
                    <a:moveTo>
                      <a:pt x="171" y="13"/>
                    </a:moveTo>
                    <a:lnTo>
                      <a:pt x="102" y="0"/>
                    </a:lnTo>
                    <a:lnTo>
                      <a:pt x="0" y="100"/>
                    </a:lnTo>
                    <a:lnTo>
                      <a:pt x="42" y="142"/>
                    </a:lnTo>
                    <a:lnTo>
                      <a:pt x="78" y="105"/>
                    </a:lnTo>
                    <a:lnTo>
                      <a:pt x="109" y="75"/>
                    </a:lnTo>
                    <a:lnTo>
                      <a:pt x="171"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68" name="Freeform 33"/>
              <p:cNvSpPr/>
              <p:nvPr/>
            </p:nvSpPr>
            <p:spPr bwMode="auto">
              <a:xfrm>
                <a:off x="8312150" y="2492376"/>
                <a:ext cx="271463" cy="225425"/>
              </a:xfrm>
              <a:custGeom>
                <a:gdLst>
                  <a:gd name="T0" fmla="*/ 171 w 171"/>
                  <a:gd name="T1" fmla="*/ 13 h 142"/>
                  <a:gd name="T2" fmla="*/ 102 w 171"/>
                  <a:gd name="T3" fmla="*/ 0 h 142"/>
                  <a:gd name="T4" fmla="*/ 0 w 171"/>
                  <a:gd name="T5" fmla="*/ 100 h 142"/>
                  <a:gd name="T6" fmla="*/ 42 w 171"/>
                  <a:gd name="T7" fmla="*/ 142 h 142"/>
                  <a:gd name="T8" fmla="*/ 78 w 171"/>
                  <a:gd name="T9" fmla="*/ 105 h 142"/>
                  <a:gd name="T10" fmla="*/ 109 w 171"/>
                  <a:gd name="T11" fmla="*/ 75 h 142"/>
                  <a:gd name="T12" fmla="*/ 171 w 171"/>
                  <a:gd name="T13" fmla="*/ 13 h 142"/>
                </a:gdLst>
                <a:cxnLst>
                  <a:cxn ang="0">
                    <a:pos x="T0" y="T1"/>
                  </a:cxn>
                  <a:cxn ang="0">
                    <a:pos x="T2" y="T3"/>
                  </a:cxn>
                  <a:cxn ang="0">
                    <a:pos x="T4" y="T5"/>
                  </a:cxn>
                  <a:cxn ang="0">
                    <a:pos x="T6" y="T7"/>
                  </a:cxn>
                  <a:cxn ang="0">
                    <a:pos x="T8" y="T9"/>
                  </a:cxn>
                  <a:cxn ang="0">
                    <a:pos x="T10" y="T11"/>
                  </a:cxn>
                  <a:cxn ang="0">
                    <a:pos x="T12" y="T13"/>
                  </a:cxn>
                </a:cxnLst>
                <a:rect l="0" t="0" r="r" b="b"/>
                <a:pathLst>
                  <a:path w="171" h="142">
                    <a:moveTo>
                      <a:pt x="171" y="13"/>
                    </a:moveTo>
                    <a:lnTo>
                      <a:pt x="102" y="0"/>
                    </a:lnTo>
                    <a:lnTo>
                      <a:pt x="0" y="100"/>
                    </a:lnTo>
                    <a:lnTo>
                      <a:pt x="42" y="142"/>
                    </a:lnTo>
                    <a:lnTo>
                      <a:pt x="78" y="105"/>
                    </a:lnTo>
                    <a:lnTo>
                      <a:pt x="109" y="75"/>
                    </a:lnTo>
                    <a:lnTo>
                      <a:pt x="171"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69" name="Freeform 34"/>
              <p:cNvSpPr/>
              <p:nvPr/>
            </p:nvSpPr>
            <p:spPr bwMode="auto">
              <a:xfrm>
                <a:off x="8693150" y="2497138"/>
                <a:ext cx="207963" cy="209550"/>
              </a:xfrm>
              <a:custGeom>
                <a:gdLst>
                  <a:gd name="T0" fmla="*/ 39 w 88"/>
                  <a:gd name="T1" fmla="*/ 0 h 88"/>
                  <a:gd name="T2" fmla="*/ 11 w 88"/>
                  <a:gd name="T3" fmla="*/ 11 h 88"/>
                  <a:gd name="T4" fmla="*/ 0 w 88"/>
                  <a:gd name="T5" fmla="*/ 39 h 88"/>
                  <a:gd name="T6" fmla="*/ 4 w 88"/>
                  <a:gd name="T7" fmla="*/ 57 h 88"/>
                  <a:gd name="T8" fmla="*/ 4 w 88"/>
                  <a:gd name="T9" fmla="*/ 57 h 88"/>
                  <a:gd name="T10" fmla="*/ 15 w 88"/>
                  <a:gd name="T11" fmla="*/ 73 h 88"/>
                  <a:gd name="T12" fmla="*/ 31 w 88"/>
                  <a:gd name="T13" fmla="*/ 84 h 88"/>
                  <a:gd name="T14" fmla="*/ 31 w 88"/>
                  <a:gd name="T15" fmla="*/ 84 h 88"/>
                  <a:gd name="T16" fmla="*/ 31 w 88"/>
                  <a:gd name="T17" fmla="*/ 84 h 88"/>
                  <a:gd name="T18" fmla="*/ 49 w 88"/>
                  <a:gd name="T19" fmla="*/ 88 h 88"/>
                  <a:gd name="T20" fmla="*/ 77 w 88"/>
                  <a:gd name="T21" fmla="*/ 76 h 88"/>
                  <a:gd name="T22" fmla="*/ 88 w 88"/>
                  <a:gd name="T23" fmla="*/ 49 h 88"/>
                  <a:gd name="T24" fmla="*/ 85 w 88"/>
                  <a:gd name="T25" fmla="*/ 34 h 88"/>
                  <a:gd name="T26" fmla="*/ 67 w 88"/>
                  <a:gd name="T27" fmla="*/ 52 h 88"/>
                  <a:gd name="T28" fmla="*/ 53 w 88"/>
                  <a:gd name="T29" fmla="*/ 58 h 88"/>
                  <a:gd name="T30" fmla="*/ 39 w 88"/>
                  <a:gd name="T31" fmla="*/ 52 h 88"/>
                  <a:gd name="T32" fmla="*/ 36 w 88"/>
                  <a:gd name="T33" fmla="*/ 49 h 88"/>
                  <a:gd name="T34" fmla="*/ 30 w 88"/>
                  <a:gd name="T35" fmla="*/ 35 h 88"/>
                  <a:gd name="T36" fmla="*/ 36 w 88"/>
                  <a:gd name="T37" fmla="*/ 21 h 88"/>
                  <a:gd name="T38" fmla="*/ 54 w 88"/>
                  <a:gd name="T39" fmla="*/ 3 h 88"/>
                  <a:gd name="T40" fmla="*/ 39 w 88"/>
                  <a:gd name="T41" fmla="*/ 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88">
                    <a:moveTo>
                      <a:pt x="39" y="0"/>
                    </a:moveTo>
                    <a:cubicBezTo>
                      <a:pt x="29" y="0"/>
                      <a:pt x="19" y="4"/>
                      <a:pt x="11" y="11"/>
                    </a:cubicBezTo>
                    <a:cubicBezTo>
                      <a:pt x="4" y="19"/>
                      <a:pt x="0" y="29"/>
                      <a:pt x="0" y="39"/>
                    </a:cubicBezTo>
                    <a:cubicBezTo>
                      <a:pt x="0" y="45"/>
                      <a:pt x="2" y="52"/>
                      <a:pt x="4" y="57"/>
                    </a:cubicBezTo>
                    <a:cubicBezTo>
                      <a:pt x="4" y="57"/>
                      <a:pt x="4" y="57"/>
                      <a:pt x="4" y="57"/>
                    </a:cubicBezTo>
                    <a:cubicBezTo>
                      <a:pt x="6" y="63"/>
                      <a:pt x="10" y="68"/>
                      <a:pt x="15" y="73"/>
                    </a:cubicBezTo>
                    <a:cubicBezTo>
                      <a:pt x="19" y="78"/>
                      <a:pt x="25" y="81"/>
                      <a:pt x="31" y="84"/>
                    </a:cubicBezTo>
                    <a:cubicBezTo>
                      <a:pt x="31" y="84"/>
                      <a:pt x="31" y="84"/>
                      <a:pt x="31" y="84"/>
                    </a:cubicBezTo>
                    <a:cubicBezTo>
                      <a:pt x="31" y="84"/>
                      <a:pt x="31" y="84"/>
                      <a:pt x="31" y="84"/>
                    </a:cubicBezTo>
                    <a:cubicBezTo>
                      <a:pt x="36" y="86"/>
                      <a:pt x="43" y="88"/>
                      <a:pt x="49" y="88"/>
                    </a:cubicBezTo>
                    <a:cubicBezTo>
                      <a:pt x="59" y="88"/>
                      <a:pt x="69" y="84"/>
                      <a:pt x="77" y="76"/>
                    </a:cubicBezTo>
                    <a:cubicBezTo>
                      <a:pt x="84" y="69"/>
                      <a:pt x="88" y="59"/>
                      <a:pt x="88" y="49"/>
                    </a:cubicBezTo>
                    <a:cubicBezTo>
                      <a:pt x="88" y="44"/>
                      <a:pt x="87" y="39"/>
                      <a:pt x="85" y="34"/>
                    </a:cubicBezTo>
                    <a:cubicBezTo>
                      <a:pt x="67" y="52"/>
                      <a:pt x="67" y="52"/>
                      <a:pt x="67" y="52"/>
                    </a:cubicBezTo>
                    <a:cubicBezTo>
                      <a:pt x="63" y="56"/>
                      <a:pt x="58" y="58"/>
                      <a:pt x="53" y="58"/>
                    </a:cubicBezTo>
                    <a:cubicBezTo>
                      <a:pt x="48" y="58"/>
                      <a:pt x="43" y="56"/>
                      <a:pt x="39" y="52"/>
                    </a:cubicBezTo>
                    <a:cubicBezTo>
                      <a:pt x="36" y="49"/>
                      <a:pt x="36" y="49"/>
                      <a:pt x="36" y="49"/>
                    </a:cubicBezTo>
                    <a:cubicBezTo>
                      <a:pt x="32" y="45"/>
                      <a:pt x="30" y="40"/>
                      <a:pt x="30" y="35"/>
                    </a:cubicBezTo>
                    <a:cubicBezTo>
                      <a:pt x="30" y="30"/>
                      <a:pt x="32" y="25"/>
                      <a:pt x="36" y="21"/>
                    </a:cubicBezTo>
                    <a:cubicBezTo>
                      <a:pt x="54" y="3"/>
                      <a:pt x="54" y="3"/>
                      <a:pt x="54" y="3"/>
                    </a:cubicBezTo>
                    <a:cubicBezTo>
                      <a:pt x="49" y="1"/>
                      <a:pt x="44"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0" name="Freeform 35"/>
              <p:cNvSpPr/>
              <p:nvPr/>
            </p:nvSpPr>
            <p:spPr bwMode="auto">
              <a:xfrm>
                <a:off x="8613775" y="2632076"/>
                <a:ext cx="152400" cy="149225"/>
              </a:xfrm>
              <a:custGeom>
                <a:gdLst>
                  <a:gd name="T0" fmla="*/ 37 w 64"/>
                  <a:gd name="T1" fmla="*/ 0 h 63"/>
                  <a:gd name="T2" fmla="*/ 37 w 64"/>
                  <a:gd name="T3" fmla="*/ 0 h 63"/>
                  <a:gd name="T4" fmla="*/ 33 w 64"/>
                  <a:gd name="T5" fmla="*/ 3 h 63"/>
                  <a:gd name="T6" fmla="*/ 0 w 64"/>
                  <a:gd name="T7" fmla="*/ 37 h 63"/>
                  <a:gd name="T8" fmla="*/ 28 w 64"/>
                  <a:gd name="T9" fmla="*/ 63 h 63"/>
                  <a:gd name="T10" fmla="*/ 61 w 64"/>
                  <a:gd name="T11" fmla="*/ 31 h 63"/>
                  <a:gd name="T12" fmla="*/ 64 w 64"/>
                  <a:gd name="T13" fmla="*/ 27 h 63"/>
                  <a:gd name="T14" fmla="*/ 48 w 64"/>
                  <a:gd name="T15" fmla="*/ 16 h 63"/>
                  <a:gd name="T16" fmla="*/ 37 w 64"/>
                  <a:gd name="T17" fmla="*/ 0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2">
                    <a:moveTo>
                      <a:pt x="37" y="0"/>
                    </a:moveTo>
                    <a:cubicBezTo>
                      <a:pt x="37" y="0"/>
                      <a:pt x="37" y="0"/>
                      <a:pt x="37" y="0"/>
                    </a:cubicBezTo>
                    <a:cubicBezTo>
                      <a:pt x="36" y="1"/>
                      <a:pt x="34" y="2"/>
                      <a:pt x="33" y="3"/>
                    </a:cubicBezTo>
                    <a:cubicBezTo>
                      <a:pt x="0" y="37"/>
                      <a:pt x="0" y="37"/>
                      <a:pt x="0" y="37"/>
                    </a:cubicBezTo>
                    <a:cubicBezTo>
                      <a:pt x="28" y="63"/>
                      <a:pt x="28" y="63"/>
                      <a:pt x="28" y="63"/>
                    </a:cubicBezTo>
                    <a:cubicBezTo>
                      <a:pt x="61" y="31"/>
                      <a:pt x="61" y="31"/>
                      <a:pt x="61" y="31"/>
                    </a:cubicBezTo>
                    <a:cubicBezTo>
                      <a:pt x="62" y="30"/>
                      <a:pt x="63" y="28"/>
                      <a:pt x="64" y="27"/>
                    </a:cubicBezTo>
                    <a:cubicBezTo>
                      <a:pt x="58" y="24"/>
                      <a:pt x="52" y="21"/>
                      <a:pt x="48" y="16"/>
                    </a:cubicBezTo>
                    <a:cubicBezTo>
                      <a:pt x="43" y="11"/>
                      <a:pt x="39" y="6"/>
                      <a:pt x="3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1" name="Freeform 36"/>
              <p:cNvSpPr>
                <a:spLocks noEditPoints="1"/>
              </p:cNvSpPr>
              <p:nvPr/>
            </p:nvSpPr>
            <p:spPr bwMode="auto">
              <a:xfrm>
                <a:off x="8412163" y="2781301"/>
                <a:ext cx="204788" cy="204788"/>
              </a:xfrm>
              <a:custGeom>
                <a:gdLst>
                  <a:gd name="T0" fmla="*/ 13 w 86"/>
                  <a:gd name="T1" fmla="*/ 67 h 86"/>
                  <a:gd name="T2" fmla="*/ 14 w 86"/>
                  <a:gd name="T3" fmla="*/ 63 h 86"/>
                  <a:gd name="T4" fmla="*/ 19 w 86"/>
                  <a:gd name="T5" fmla="*/ 61 h 86"/>
                  <a:gd name="T6" fmla="*/ 23 w 86"/>
                  <a:gd name="T7" fmla="*/ 63 h 86"/>
                  <a:gd name="T8" fmla="*/ 25 w 86"/>
                  <a:gd name="T9" fmla="*/ 67 h 86"/>
                  <a:gd name="T10" fmla="*/ 23 w 86"/>
                  <a:gd name="T11" fmla="*/ 72 h 86"/>
                  <a:gd name="T12" fmla="*/ 19 w 86"/>
                  <a:gd name="T13" fmla="*/ 73 h 86"/>
                  <a:gd name="T14" fmla="*/ 14 w 86"/>
                  <a:gd name="T15" fmla="*/ 72 h 86"/>
                  <a:gd name="T16" fmla="*/ 13 w 86"/>
                  <a:gd name="T17" fmla="*/ 67 h 86"/>
                  <a:gd name="T18" fmla="*/ 59 w 86"/>
                  <a:gd name="T19" fmla="*/ 0 h 86"/>
                  <a:gd name="T20" fmla="*/ 6 w 86"/>
                  <a:gd name="T21" fmla="*/ 53 h 86"/>
                  <a:gd name="T22" fmla="*/ 0 w 86"/>
                  <a:gd name="T23" fmla="*/ 66 h 86"/>
                  <a:gd name="T24" fmla="*/ 6 w 86"/>
                  <a:gd name="T25" fmla="*/ 80 h 86"/>
                  <a:gd name="T26" fmla="*/ 6 w 86"/>
                  <a:gd name="T27" fmla="*/ 80 h 86"/>
                  <a:gd name="T28" fmla="*/ 20 w 86"/>
                  <a:gd name="T29" fmla="*/ 86 h 86"/>
                  <a:gd name="T30" fmla="*/ 33 w 86"/>
                  <a:gd name="T31" fmla="*/ 80 h 86"/>
                  <a:gd name="T32" fmla="*/ 86 w 86"/>
                  <a:gd name="T33" fmla="*/ 28 h 86"/>
                  <a:gd name="T34" fmla="*/ 59 w 86"/>
                  <a:gd name="T35" fmla="*/ 0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6">
                    <a:moveTo>
                      <a:pt x="13" y="67"/>
                    </a:moveTo>
                    <a:cubicBezTo>
                      <a:pt x="13" y="66"/>
                      <a:pt x="13" y="64"/>
                      <a:pt x="14" y="63"/>
                    </a:cubicBezTo>
                    <a:cubicBezTo>
                      <a:pt x="16" y="62"/>
                      <a:pt x="17" y="61"/>
                      <a:pt x="19" y="61"/>
                    </a:cubicBezTo>
                    <a:cubicBezTo>
                      <a:pt x="20" y="61"/>
                      <a:pt x="22" y="62"/>
                      <a:pt x="23" y="63"/>
                    </a:cubicBezTo>
                    <a:cubicBezTo>
                      <a:pt x="24" y="64"/>
                      <a:pt x="25" y="66"/>
                      <a:pt x="25" y="67"/>
                    </a:cubicBezTo>
                    <a:cubicBezTo>
                      <a:pt x="25" y="69"/>
                      <a:pt x="24" y="70"/>
                      <a:pt x="23" y="72"/>
                    </a:cubicBezTo>
                    <a:cubicBezTo>
                      <a:pt x="22" y="73"/>
                      <a:pt x="20" y="73"/>
                      <a:pt x="19" y="73"/>
                    </a:cubicBezTo>
                    <a:cubicBezTo>
                      <a:pt x="17" y="73"/>
                      <a:pt x="16" y="73"/>
                      <a:pt x="14" y="72"/>
                    </a:cubicBezTo>
                    <a:cubicBezTo>
                      <a:pt x="13" y="70"/>
                      <a:pt x="13" y="69"/>
                      <a:pt x="13" y="67"/>
                    </a:cubicBezTo>
                    <a:moveTo>
                      <a:pt x="59" y="0"/>
                    </a:moveTo>
                    <a:cubicBezTo>
                      <a:pt x="6" y="53"/>
                      <a:pt x="6" y="53"/>
                      <a:pt x="6" y="53"/>
                    </a:cubicBezTo>
                    <a:cubicBezTo>
                      <a:pt x="2" y="57"/>
                      <a:pt x="0" y="61"/>
                      <a:pt x="0" y="66"/>
                    </a:cubicBezTo>
                    <a:cubicBezTo>
                      <a:pt x="0" y="71"/>
                      <a:pt x="2" y="76"/>
                      <a:pt x="6" y="80"/>
                    </a:cubicBezTo>
                    <a:cubicBezTo>
                      <a:pt x="6" y="80"/>
                      <a:pt x="6" y="80"/>
                      <a:pt x="6" y="80"/>
                    </a:cubicBezTo>
                    <a:cubicBezTo>
                      <a:pt x="10" y="84"/>
                      <a:pt x="15" y="86"/>
                      <a:pt x="20" y="86"/>
                    </a:cubicBezTo>
                    <a:cubicBezTo>
                      <a:pt x="25" y="86"/>
                      <a:pt x="29" y="84"/>
                      <a:pt x="33" y="80"/>
                    </a:cubicBezTo>
                    <a:cubicBezTo>
                      <a:pt x="86" y="28"/>
                      <a:pt x="86" y="28"/>
                      <a:pt x="86" y="28"/>
                    </a:cubicBezTo>
                    <a:cubicBezTo>
                      <a:pt x="59" y="0"/>
                      <a:pt x="59" y="0"/>
                      <a:pt x="5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2" name="Freeform 37"/>
              <p:cNvSpPr/>
              <p:nvPr/>
            </p:nvSpPr>
            <p:spPr bwMode="auto">
              <a:xfrm>
                <a:off x="8362950" y="2527301"/>
                <a:ext cx="63500" cy="66675"/>
              </a:xfrm>
              <a:custGeom>
                <a:gdLst>
                  <a:gd name="T0" fmla="*/ 16 w 27"/>
                  <a:gd name="T1" fmla="*/ 0 h 28"/>
                  <a:gd name="T2" fmla="*/ 5 w 27"/>
                  <a:gd name="T3" fmla="*/ 5 h 28"/>
                  <a:gd name="T4" fmla="*/ 4 w 27"/>
                  <a:gd name="T5" fmla="*/ 5 h 28"/>
                  <a:gd name="T6" fmla="*/ 0 w 27"/>
                  <a:gd name="T7" fmla="*/ 17 h 28"/>
                  <a:gd name="T8" fmla="*/ 4 w 27"/>
                  <a:gd name="T9" fmla="*/ 28 h 28"/>
                  <a:gd name="T10" fmla="*/ 27 w 27"/>
                  <a:gd name="T11" fmla="*/ 5 h 28"/>
                  <a:gd name="T12" fmla="*/ 16 w 27"/>
                  <a:gd name="T13" fmla="*/ 0 h 28"/>
                </a:gdLst>
                <a:cxnLst>
                  <a:cxn ang="0">
                    <a:pos x="T0" y="T1"/>
                  </a:cxn>
                  <a:cxn ang="0">
                    <a:pos x="T2" y="T3"/>
                  </a:cxn>
                  <a:cxn ang="0">
                    <a:pos x="T4" y="T5"/>
                  </a:cxn>
                  <a:cxn ang="0">
                    <a:pos x="T6" y="T7"/>
                  </a:cxn>
                  <a:cxn ang="0">
                    <a:pos x="T8" y="T9"/>
                  </a:cxn>
                  <a:cxn ang="0">
                    <a:pos x="T10" y="T11"/>
                  </a:cxn>
                  <a:cxn ang="0">
                    <a:pos x="T12" y="T13"/>
                  </a:cxn>
                </a:cxnLst>
                <a:rect l="0" t="0" r="r" b="b"/>
                <a:pathLst>
                  <a:path w="27" h="28">
                    <a:moveTo>
                      <a:pt x="16" y="0"/>
                    </a:moveTo>
                    <a:cubicBezTo>
                      <a:pt x="12" y="0"/>
                      <a:pt x="8" y="2"/>
                      <a:pt x="5" y="5"/>
                    </a:cubicBezTo>
                    <a:cubicBezTo>
                      <a:pt x="4" y="5"/>
                      <a:pt x="4" y="5"/>
                      <a:pt x="4" y="5"/>
                    </a:cubicBezTo>
                    <a:cubicBezTo>
                      <a:pt x="1" y="9"/>
                      <a:pt x="0" y="13"/>
                      <a:pt x="0" y="17"/>
                    </a:cubicBezTo>
                    <a:cubicBezTo>
                      <a:pt x="0" y="21"/>
                      <a:pt x="1" y="25"/>
                      <a:pt x="4" y="28"/>
                    </a:cubicBezTo>
                    <a:cubicBezTo>
                      <a:pt x="27" y="5"/>
                      <a:pt x="27" y="5"/>
                      <a:pt x="27" y="5"/>
                    </a:cubicBezTo>
                    <a:cubicBezTo>
                      <a:pt x="24" y="2"/>
                      <a:pt x="20"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3" name="Freeform 38"/>
              <p:cNvSpPr/>
              <p:nvPr/>
            </p:nvSpPr>
            <p:spPr bwMode="auto">
              <a:xfrm>
                <a:off x="8435975" y="2603501"/>
                <a:ext cx="382588" cy="382588"/>
              </a:xfrm>
              <a:custGeom>
                <a:gdLst>
                  <a:gd name="T0" fmla="*/ 24 w 161"/>
                  <a:gd name="T1" fmla="*/ 0 h 161"/>
                  <a:gd name="T2" fmla="*/ 21 w 161"/>
                  <a:gd name="T3" fmla="*/ 3 h 161"/>
                  <a:gd name="T4" fmla="*/ 0 w 161"/>
                  <a:gd name="T5" fmla="*/ 23 h 161"/>
                  <a:gd name="T6" fmla="*/ 0 w 161"/>
                  <a:gd name="T7" fmla="*/ 24 h 161"/>
                  <a:gd name="T8" fmla="*/ 126 w 161"/>
                  <a:gd name="T9" fmla="*/ 155 h 161"/>
                  <a:gd name="T10" fmla="*/ 141 w 161"/>
                  <a:gd name="T11" fmla="*/ 161 h 161"/>
                  <a:gd name="T12" fmla="*/ 155 w 161"/>
                  <a:gd name="T13" fmla="*/ 155 h 161"/>
                  <a:gd name="T14" fmla="*/ 155 w 161"/>
                  <a:gd name="T15" fmla="*/ 155 h 161"/>
                  <a:gd name="T16" fmla="*/ 161 w 161"/>
                  <a:gd name="T17" fmla="*/ 140 h 161"/>
                  <a:gd name="T18" fmla="*/ 155 w 161"/>
                  <a:gd name="T19" fmla="*/ 126 h 161"/>
                  <a:gd name="T20" fmla="*/ 103 w 161"/>
                  <a:gd name="T21" fmla="*/ 75 h 161"/>
                  <a:gd name="T22" fmla="*/ 75 w 161"/>
                  <a:gd name="T23" fmla="*/ 49 h 161"/>
                  <a:gd name="T24" fmla="*/ 24 w 161"/>
                  <a:gd name="T25" fmla="*/ 0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161">
                    <a:moveTo>
                      <a:pt x="24" y="0"/>
                    </a:moveTo>
                    <a:cubicBezTo>
                      <a:pt x="21" y="3"/>
                      <a:pt x="21" y="3"/>
                      <a:pt x="21" y="3"/>
                    </a:cubicBezTo>
                    <a:cubicBezTo>
                      <a:pt x="0" y="23"/>
                      <a:pt x="0" y="23"/>
                      <a:pt x="0" y="23"/>
                    </a:cubicBezTo>
                    <a:cubicBezTo>
                      <a:pt x="0" y="24"/>
                      <a:pt x="0" y="24"/>
                      <a:pt x="0" y="24"/>
                    </a:cubicBezTo>
                    <a:cubicBezTo>
                      <a:pt x="126" y="155"/>
                      <a:pt x="126" y="155"/>
                      <a:pt x="126" y="155"/>
                    </a:cubicBezTo>
                    <a:cubicBezTo>
                      <a:pt x="130" y="159"/>
                      <a:pt x="135" y="161"/>
                      <a:pt x="141" y="161"/>
                    </a:cubicBezTo>
                    <a:cubicBezTo>
                      <a:pt x="146" y="161"/>
                      <a:pt x="151" y="159"/>
                      <a:pt x="155" y="155"/>
                    </a:cubicBezTo>
                    <a:cubicBezTo>
                      <a:pt x="155" y="155"/>
                      <a:pt x="155" y="155"/>
                      <a:pt x="155" y="155"/>
                    </a:cubicBezTo>
                    <a:cubicBezTo>
                      <a:pt x="159" y="151"/>
                      <a:pt x="161" y="145"/>
                      <a:pt x="161" y="140"/>
                    </a:cubicBezTo>
                    <a:cubicBezTo>
                      <a:pt x="161" y="135"/>
                      <a:pt x="159" y="130"/>
                      <a:pt x="155" y="126"/>
                    </a:cubicBezTo>
                    <a:cubicBezTo>
                      <a:pt x="103" y="75"/>
                      <a:pt x="103" y="75"/>
                      <a:pt x="103" y="75"/>
                    </a:cubicBezTo>
                    <a:cubicBezTo>
                      <a:pt x="75" y="49"/>
                      <a:pt x="75" y="49"/>
                      <a:pt x="75" y="49"/>
                    </a:cubicBezTo>
                    <a:cubicBezTo>
                      <a:pt x="24" y="0"/>
                      <a:pt x="24" y="0"/>
                      <a:pt x="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4" name="Freeform 39"/>
              <p:cNvSpPr/>
              <p:nvPr/>
            </p:nvSpPr>
            <p:spPr bwMode="auto">
              <a:xfrm>
                <a:off x="8312150" y="2492376"/>
                <a:ext cx="271463" cy="225425"/>
              </a:xfrm>
              <a:custGeom>
                <a:gdLst>
                  <a:gd name="T0" fmla="*/ 102 w 171"/>
                  <a:gd name="T1" fmla="*/ 0 h 142"/>
                  <a:gd name="T2" fmla="*/ 72 w 171"/>
                  <a:gd name="T3" fmla="*/ 30 h 142"/>
                  <a:gd name="T4" fmla="*/ 38 w 171"/>
                  <a:gd name="T5" fmla="*/ 64 h 142"/>
                  <a:gd name="T6" fmla="*/ 0 w 171"/>
                  <a:gd name="T7" fmla="*/ 100 h 142"/>
                  <a:gd name="T8" fmla="*/ 42 w 171"/>
                  <a:gd name="T9" fmla="*/ 142 h 142"/>
                  <a:gd name="T10" fmla="*/ 78 w 171"/>
                  <a:gd name="T11" fmla="*/ 105 h 142"/>
                  <a:gd name="T12" fmla="*/ 109 w 171"/>
                  <a:gd name="T13" fmla="*/ 75 h 142"/>
                  <a:gd name="T14" fmla="*/ 171 w 171"/>
                  <a:gd name="T15" fmla="*/ 13 h 142"/>
                  <a:gd name="T16" fmla="*/ 102 w 171"/>
                  <a:gd name="T17" fmla="*/ 0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42">
                    <a:moveTo>
                      <a:pt x="102" y="0"/>
                    </a:moveTo>
                    <a:lnTo>
                      <a:pt x="72" y="30"/>
                    </a:lnTo>
                    <a:lnTo>
                      <a:pt x="38" y="64"/>
                    </a:lnTo>
                    <a:lnTo>
                      <a:pt x="0" y="100"/>
                    </a:lnTo>
                    <a:lnTo>
                      <a:pt x="42" y="142"/>
                    </a:lnTo>
                    <a:lnTo>
                      <a:pt x="78" y="105"/>
                    </a:lnTo>
                    <a:lnTo>
                      <a:pt x="109" y="75"/>
                    </a:lnTo>
                    <a:lnTo>
                      <a:pt x="171" y="13"/>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5" name="Freeform 40"/>
              <p:cNvSpPr/>
              <p:nvPr/>
            </p:nvSpPr>
            <p:spPr bwMode="auto">
              <a:xfrm>
                <a:off x="8312150" y="2492376"/>
                <a:ext cx="271463" cy="225425"/>
              </a:xfrm>
              <a:custGeom>
                <a:gdLst>
                  <a:gd name="T0" fmla="*/ 102 w 171"/>
                  <a:gd name="T1" fmla="*/ 0 h 142"/>
                  <a:gd name="T2" fmla="*/ 72 w 171"/>
                  <a:gd name="T3" fmla="*/ 30 h 142"/>
                  <a:gd name="T4" fmla="*/ 38 w 171"/>
                  <a:gd name="T5" fmla="*/ 64 h 142"/>
                  <a:gd name="T6" fmla="*/ 0 w 171"/>
                  <a:gd name="T7" fmla="*/ 100 h 142"/>
                  <a:gd name="T8" fmla="*/ 42 w 171"/>
                  <a:gd name="T9" fmla="*/ 142 h 142"/>
                  <a:gd name="T10" fmla="*/ 78 w 171"/>
                  <a:gd name="T11" fmla="*/ 105 h 142"/>
                  <a:gd name="T12" fmla="*/ 109 w 171"/>
                  <a:gd name="T13" fmla="*/ 75 h 142"/>
                  <a:gd name="T14" fmla="*/ 171 w 171"/>
                  <a:gd name="T15" fmla="*/ 13 h 142"/>
                  <a:gd name="T16" fmla="*/ 102 w 171"/>
                  <a:gd name="T17" fmla="*/ 0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42">
                    <a:moveTo>
                      <a:pt x="102" y="0"/>
                    </a:moveTo>
                    <a:lnTo>
                      <a:pt x="72" y="30"/>
                    </a:lnTo>
                    <a:lnTo>
                      <a:pt x="38" y="64"/>
                    </a:lnTo>
                    <a:lnTo>
                      <a:pt x="0" y="100"/>
                    </a:lnTo>
                    <a:lnTo>
                      <a:pt x="42" y="142"/>
                    </a:lnTo>
                    <a:lnTo>
                      <a:pt x="78" y="105"/>
                    </a:lnTo>
                    <a:lnTo>
                      <a:pt x="109" y="75"/>
                    </a:lnTo>
                    <a:lnTo>
                      <a:pt x="171" y="13"/>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6" name="组合 5"/>
          <p:cNvGrpSpPr/>
          <p:nvPr/>
        </p:nvGrpSpPr>
        <p:grpSpPr>
          <a:xfrm>
            <a:off x="5653088" y="3249613"/>
            <a:ext cx="1100138" cy="1100138"/>
            <a:chOff x="5653088" y="3249613"/>
            <a:chExt cx="1100138" cy="1100138"/>
          </a:xfrm>
        </p:grpSpPr>
        <p:sp>
          <p:nvSpPr>
            <p:cNvPr id="61" name="Oval 7"/>
            <p:cNvSpPr>
              <a:spLocks noChangeArrowheads="1"/>
            </p:cNvSpPr>
            <p:nvPr/>
          </p:nvSpPr>
          <p:spPr bwMode="auto">
            <a:xfrm>
              <a:off x="5653088" y="3249613"/>
              <a:ext cx="1100138" cy="1100138"/>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76" name="组合 75"/>
            <p:cNvGrpSpPr/>
            <p:nvPr/>
          </p:nvGrpSpPr>
          <p:grpSpPr>
            <a:xfrm>
              <a:off x="5930900" y="3505201"/>
              <a:ext cx="544513" cy="590550"/>
              <a:chOff x="5930900" y="3505201"/>
              <a:chExt cx="544513" cy="590550"/>
            </a:xfrm>
          </p:grpSpPr>
          <p:sp>
            <p:nvSpPr>
              <p:cNvPr id="77" name="Freeform 47"/>
              <p:cNvSpPr>
                <a:spLocks noEditPoints="1"/>
              </p:cNvSpPr>
              <p:nvPr/>
            </p:nvSpPr>
            <p:spPr bwMode="auto">
              <a:xfrm>
                <a:off x="6029325" y="3505201"/>
                <a:ext cx="446088" cy="420688"/>
              </a:xfrm>
              <a:custGeom>
                <a:gdLst>
                  <a:gd name="T0" fmla="*/ 98 w 188"/>
                  <a:gd name="T1" fmla="*/ 177 h 177"/>
                  <a:gd name="T2" fmla="*/ 41 w 188"/>
                  <a:gd name="T3" fmla="*/ 156 h 177"/>
                  <a:gd name="T4" fmla="*/ 31 w 188"/>
                  <a:gd name="T5" fmla="*/ 31 h 177"/>
                  <a:gd name="T6" fmla="*/ 98 w 188"/>
                  <a:gd name="T7" fmla="*/ 0 h 177"/>
                  <a:gd name="T8" fmla="*/ 156 w 188"/>
                  <a:gd name="T9" fmla="*/ 21 h 177"/>
                  <a:gd name="T10" fmla="*/ 186 w 188"/>
                  <a:gd name="T11" fmla="*/ 81 h 177"/>
                  <a:gd name="T12" fmla="*/ 166 w 188"/>
                  <a:gd name="T13" fmla="*/ 146 h 177"/>
                  <a:gd name="T14" fmla="*/ 98 w 188"/>
                  <a:gd name="T15" fmla="*/ 177 h 177"/>
                  <a:gd name="T16" fmla="*/ 98 w 188"/>
                  <a:gd name="T17" fmla="*/ 24 h 177"/>
                  <a:gd name="T18" fmla="*/ 50 w 188"/>
                  <a:gd name="T19" fmla="*/ 47 h 177"/>
                  <a:gd name="T20" fmla="*/ 57 w 188"/>
                  <a:gd name="T21" fmla="*/ 137 h 177"/>
                  <a:gd name="T22" fmla="*/ 98 w 188"/>
                  <a:gd name="T23" fmla="*/ 152 h 177"/>
                  <a:gd name="T24" fmla="*/ 147 w 188"/>
                  <a:gd name="T25" fmla="*/ 130 h 177"/>
                  <a:gd name="T26" fmla="*/ 162 w 188"/>
                  <a:gd name="T27" fmla="*/ 83 h 177"/>
                  <a:gd name="T28" fmla="*/ 140 w 188"/>
                  <a:gd name="T29" fmla="*/ 39 h 177"/>
                  <a:gd name="T30" fmla="*/ 98 w 188"/>
                  <a:gd name="T31" fmla="*/ 24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7">
                    <a:moveTo>
                      <a:pt x="98" y="177"/>
                    </a:moveTo>
                    <a:cubicBezTo>
                      <a:pt x="77" y="177"/>
                      <a:pt x="57" y="169"/>
                      <a:pt x="41" y="156"/>
                    </a:cubicBezTo>
                    <a:cubicBezTo>
                      <a:pt x="4" y="124"/>
                      <a:pt x="0" y="68"/>
                      <a:pt x="31" y="31"/>
                    </a:cubicBezTo>
                    <a:cubicBezTo>
                      <a:pt x="48" y="11"/>
                      <a:pt x="72" y="0"/>
                      <a:pt x="98" y="0"/>
                    </a:cubicBezTo>
                    <a:cubicBezTo>
                      <a:pt x="119" y="0"/>
                      <a:pt x="140" y="7"/>
                      <a:pt x="156" y="21"/>
                    </a:cubicBezTo>
                    <a:cubicBezTo>
                      <a:pt x="174" y="36"/>
                      <a:pt x="185" y="58"/>
                      <a:pt x="186" y="81"/>
                    </a:cubicBezTo>
                    <a:cubicBezTo>
                      <a:pt x="188" y="105"/>
                      <a:pt x="181" y="128"/>
                      <a:pt x="166" y="146"/>
                    </a:cubicBezTo>
                    <a:cubicBezTo>
                      <a:pt x="149" y="165"/>
                      <a:pt x="124" y="177"/>
                      <a:pt x="98" y="177"/>
                    </a:cubicBezTo>
                    <a:close/>
                    <a:moveTo>
                      <a:pt x="98" y="24"/>
                    </a:moveTo>
                    <a:cubicBezTo>
                      <a:pt x="80" y="24"/>
                      <a:pt x="62" y="32"/>
                      <a:pt x="50" y="47"/>
                    </a:cubicBezTo>
                    <a:cubicBezTo>
                      <a:pt x="27" y="74"/>
                      <a:pt x="30" y="114"/>
                      <a:pt x="57" y="137"/>
                    </a:cubicBezTo>
                    <a:cubicBezTo>
                      <a:pt x="68" y="147"/>
                      <a:pt x="83" y="152"/>
                      <a:pt x="98" y="152"/>
                    </a:cubicBezTo>
                    <a:cubicBezTo>
                      <a:pt x="117" y="152"/>
                      <a:pt x="135" y="144"/>
                      <a:pt x="147" y="130"/>
                    </a:cubicBezTo>
                    <a:cubicBezTo>
                      <a:pt x="158" y="117"/>
                      <a:pt x="164" y="100"/>
                      <a:pt x="162" y="83"/>
                    </a:cubicBezTo>
                    <a:cubicBezTo>
                      <a:pt x="161" y="66"/>
                      <a:pt x="153" y="51"/>
                      <a:pt x="140" y="39"/>
                    </a:cubicBezTo>
                    <a:cubicBezTo>
                      <a:pt x="128" y="30"/>
                      <a:pt x="114" y="24"/>
                      <a:pt x="9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8" name="Freeform 48"/>
              <p:cNvSpPr/>
              <p:nvPr/>
            </p:nvSpPr>
            <p:spPr bwMode="auto">
              <a:xfrm>
                <a:off x="6062663" y="3835401"/>
                <a:ext cx="103188" cy="109538"/>
              </a:xfrm>
              <a:custGeom>
                <a:gdLst>
                  <a:gd name="T0" fmla="*/ 27 w 65"/>
                  <a:gd name="T1" fmla="*/ 69 h 69"/>
                  <a:gd name="T2" fmla="*/ 0 w 65"/>
                  <a:gd name="T3" fmla="*/ 45 h 69"/>
                  <a:gd name="T4" fmla="*/ 38 w 65"/>
                  <a:gd name="T5" fmla="*/ 0 h 69"/>
                  <a:gd name="T6" fmla="*/ 65 w 65"/>
                  <a:gd name="T7" fmla="*/ 22 h 69"/>
                  <a:gd name="T8" fmla="*/ 27 w 65"/>
                  <a:gd name="T9" fmla="*/ 69 h 69"/>
                </a:gdLst>
                <a:cxnLst>
                  <a:cxn ang="0">
                    <a:pos x="T0" y="T1"/>
                  </a:cxn>
                  <a:cxn ang="0">
                    <a:pos x="T2" y="T3"/>
                  </a:cxn>
                  <a:cxn ang="0">
                    <a:pos x="T4" y="T5"/>
                  </a:cxn>
                  <a:cxn ang="0">
                    <a:pos x="T6" y="T7"/>
                  </a:cxn>
                  <a:cxn ang="0">
                    <a:pos x="T8" y="T9"/>
                  </a:cxn>
                </a:cxnLst>
                <a:rect l="0" t="0" r="r" b="b"/>
                <a:pathLst>
                  <a:path w="65" h="69">
                    <a:moveTo>
                      <a:pt x="27" y="69"/>
                    </a:moveTo>
                    <a:lnTo>
                      <a:pt x="0" y="45"/>
                    </a:lnTo>
                    <a:lnTo>
                      <a:pt x="38" y="0"/>
                    </a:lnTo>
                    <a:lnTo>
                      <a:pt x="65" y="22"/>
                    </a:lnTo>
                    <a:lnTo>
                      <a:pt x="27" y="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79" name="Freeform 49"/>
              <p:cNvSpPr/>
              <p:nvPr/>
            </p:nvSpPr>
            <p:spPr bwMode="auto">
              <a:xfrm>
                <a:off x="5930900" y="3894138"/>
                <a:ext cx="187325" cy="201613"/>
              </a:xfrm>
              <a:custGeom>
                <a:gdLst>
                  <a:gd name="T0" fmla="*/ 35 w 79"/>
                  <a:gd name="T1" fmla="*/ 79 h 85"/>
                  <a:gd name="T2" fmla="*/ 18 w 79"/>
                  <a:gd name="T3" fmla="*/ 80 h 85"/>
                  <a:gd name="T4" fmla="*/ 5 w 79"/>
                  <a:gd name="T5" fmla="*/ 70 h 85"/>
                  <a:gd name="T6" fmla="*/ 4 w 79"/>
                  <a:gd name="T7" fmla="*/ 53 h 85"/>
                  <a:gd name="T8" fmla="*/ 44 w 79"/>
                  <a:gd name="T9" fmla="*/ 6 h 85"/>
                  <a:gd name="T10" fmla="*/ 61 w 79"/>
                  <a:gd name="T11" fmla="*/ 4 h 85"/>
                  <a:gd name="T12" fmla="*/ 73 w 79"/>
                  <a:gd name="T13" fmla="*/ 15 h 85"/>
                  <a:gd name="T14" fmla="*/ 75 w 79"/>
                  <a:gd name="T15" fmla="*/ 32 h 85"/>
                  <a:gd name="T16" fmla="*/ 35 w 79"/>
                  <a:gd name="T17" fmla="*/ 79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5">
                    <a:moveTo>
                      <a:pt x="35" y="79"/>
                    </a:moveTo>
                    <a:cubicBezTo>
                      <a:pt x="30" y="84"/>
                      <a:pt x="23" y="85"/>
                      <a:pt x="18" y="80"/>
                    </a:cubicBezTo>
                    <a:cubicBezTo>
                      <a:pt x="5" y="70"/>
                      <a:pt x="5" y="70"/>
                      <a:pt x="5" y="70"/>
                    </a:cubicBezTo>
                    <a:cubicBezTo>
                      <a:pt x="0" y="66"/>
                      <a:pt x="0" y="58"/>
                      <a:pt x="4" y="53"/>
                    </a:cubicBezTo>
                    <a:cubicBezTo>
                      <a:pt x="44" y="6"/>
                      <a:pt x="44" y="6"/>
                      <a:pt x="44" y="6"/>
                    </a:cubicBezTo>
                    <a:cubicBezTo>
                      <a:pt x="48" y="1"/>
                      <a:pt x="56" y="0"/>
                      <a:pt x="61" y="4"/>
                    </a:cubicBezTo>
                    <a:cubicBezTo>
                      <a:pt x="73" y="15"/>
                      <a:pt x="73" y="15"/>
                      <a:pt x="73" y="15"/>
                    </a:cubicBezTo>
                    <a:cubicBezTo>
                      <a:pt x="78" y="19"/>
                      <a:pt x="79" y="27"/>
                      <a:pt x="75" y="32"/>
                    </a:cubicBezTo>
                    <a:lnTo>
                      <a:pt x="3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80" name="Freeform 50"/>
              <p:cNvSpPr/>
              <p:nvPr/>
            </p:nvSpPr>
            <p:spPr bwMode="auto">
              <a:xfrm>
                <a:off x="6165850" y="3581401"/>
                <a:ext cx="142875" cy="82550"/>
              </a:xfrm>
              <a:custGeom>
                <a:gdLst>
                  <a:gd name="T0" fmla="*/ 58 w 60"/>
                  <a:gd name="T1" fmla="*/ 13 h 35"/>
                  <a:gd name="T2" fmla="*/ 30 w 60"/>
                  <a:gd name="T3" fmla="*/ 16 h 35"/>
                  <a:gd name="T4" fmla="*/ 2 w 60"/>
                  <a:gd name="T5" fmla="*/ 26 h 35"/>
                  <a:gd name="T6" fmla="*/ 26 w 60"/>
                  <a:gd name="T7" fmla="*/ 3 h 35"/>
                  <a:gd name="T8" fmla="*/ 58 w 60"/>
                  <a:gd name="T9" fmla="*/ 13 h 35"/>
                </a:gdLst>
                <a:cxnLst>
                  <a:cxn ang="0">
                    <a:pos x="T0" y="T1"/>
                  </a:cxn>
                  <a:cxn ang="0">
                    <a:pos x="T2" y="T3"/>
                  </a:cxn>
                  <a:cxn ang="0">
                    <a:pos x="T4" y="T5"/>
                  </a:cxn>
                  <a:cxn ang="0">
                    <a:pos x="T6" y="T7"/>
                  </a:cxn>
                  <a:cxn ang="0">
                    <a:pos x="T8" y="T9"/>
                  </a:cxn>
                </a:cxnLst>
                <a:rect l="0" t="0" r="r" b="b"/>
                <a:pathLst>
                  <a:path w="60" h="35">
                    <a:moveTo>
                      <a:pt x="58" y="13"/>
                    </a:moveTo>
                    <a:cubicBezTo>
                      <a:pt x="60" y="21"/>
                      <a:pt x="46" y="13"/>
                      <a:pt x="30" y="16"/>
                    </a:cubicBezTo>
                    <a:cubicBezTo>
                      <a:pt x="15" y="20"/>
                      <a:pt x="4" y="35"/>
                      <a:pt x="2" y="26"/>
                    </a:cubicBezTo>
                    <a:cubicBezTo>
                      <a:pt x="0" y="17"/>
                      <a:pt x="17" y="6"/>
                      <a:pt x="26" y="3"/>
                    </a:cubicBezTo>
                    <a:cubicBezTo>
                      <a:pt x="37" y="0"/>
                      <a:pt x="56" y="4"/>
                      <a:pt x="58"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81" name="Freeform 51"/>
              <p:cNvSpPr/>
              <p:nvPr/>
            </p:nvSpPr>
            <p:spPr bwMode="auto">
              <a:xfrm>
                <a:off x="6308725" y="3602038"/>
                <a:ext cx="41275" cy="33338"/>
              </a:xfrm>
              <a:custGeom>
                <a:gdLst>
                  <a:gd name="T0" fmla="*/ 15 w 17"/>
                  <a:gd name="T1" fmla="*/ 11 h 14"/>
                  <a:gd name="T2" fmla="*/ 6 w 17"/>
                  <a:gd name="T3" fmla="*/ 12 h 14"/>
                  <a:gd name="T4" fmla="*/ 2 w 17"/>
                  <a:gd name="T5" fmla="*/ 6 h 14"/>
                  <a:gd name="T6" fmla="*/ 8 w 17"/>
                  <a:gd name="T7" fmla="*/ 2 h 14"/>
                  <a:gd name="T8" fmla="*/ 15 w 17"/>
                  <a:gd name="T9" fmla="*/ 11 h 14"/>
                </a:gdLst>
                <a:cxnLst>
                  <a:cxn ang="0">
                    <a:pos x="T0" y="T1"/>
                  </a:cxn>
                  <a:cxn ang="0">
                    <a:pos x="T2" y="T3"/>
                  </a:cxn>
                  <a:cxn ang="0">
                    <a:pos x="T4" y="T5"/>
                  </a:cxn>
                  <a:cxn ang="0">
                    <a:pos x="T6" y="T7"/>
                  </a:cxn>
                  <a:cxn ang="0">
                    <a:pos x="T8" y="T9"/>
                  </a:cxn>
                </a:cxnLst>
                <a:rect l="0" t="0" r="r" b="b"/>
                <a:pathLst>
                  <a:path w="17" h="14">
                    <a:moveTo>
                      <a:pt x="15" y="11"/>
                    </a:moveTo>
                    <a:cubicBezTo>
                      <a:pt x="14" y="14"/>
                      <a:pt x="10" y="13"/>
                      <a:pt x="6" y="12"/>
                    </a:cubicBezTo>
                    <a:cubicBezTo>
                      <a:pt x="2" y="10"/>
                      <a:pt x="0" y="10"/>
                      <a:pt x="2" y="6"/>
                    </a:cubicBezTo>
                    <a:cubicBezTo>
                      <a:pt x="3" y="2"/>
                      <a:pt x="4" y="0"/>
                      <a:pt x="8" y="2"/>
                    </a:cubicBezTo>
                    <a:cubicBezTo>
                      <a:pt x="11" y="3"/>
                      <a:pt x="17" y="7"/>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82" name="组合 81"/>
          <p:cNvGrpSpPr/>
          <p:nvPr/>
        </p:nvGrpSpPr>
        <p:grpSpPr>
          <a:xfrm>
            <a:off x="1290638" y="1465263"/>
            <a:ext cx="73025" cy="2657476"/>
            <a:chOff x="1290638" y="1465263"/>
            <a:chExt cx="73025" cy="2657476"/>
          </a:xfrm>
          <a:solidFill>
            <a:srgbClr val="1F202C"/>
          </a:solidFill>
        </p:grpSpPr>
        <p:sp>
          <p:nvSpPr>
            <p:cNvPr id="83" name="Rectangle 11"/>
            <p:cNvSpPr>
              <a:spLocks noChangeArrowheads="1"/>
            </p:cNvSpPr>
            <p:nvPr/>
          </p:nvSpPr>
          <p:spPr bwMode="auto">
            <a:xfrm>
              <a:off x="1290638" y="1465263"/>
              <a:ext cx="73025" cy="1136650"/>
            </a:xfrm>
            <a:prstGeom prst="rect">
              <a:avLst/>
            </a:prstGeom>
            <a:grp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84" name="Freeform 52"/>
            <p:cNvSpPr/>
            <p:nvPr/>
          </p:nvSpPr>
          <p:spPr bwMode="auto">
            <a:xfrm>
              <a:off x="1309688" y="2651126"/>
              <a:ext cx="34925" cy="38100"/>
            </a:xfrm>
            <a:custGeom>
              <a:gdLst>
                <a:gd name="T0" fmla="*/ 8 w 15"/>
                <a:gd name="T1" fmla="*/ 16 h 16"/>
                <a:gd name="T2" fmla="*/ 0 w 15"/>
                <a:gd name="T3" fmla="*/ 8 h 16"/>
                <a:gd name="T4" fmla="*/ 8 w 15"/>
                <a:gd name="T5" fmla="*/ 0 h 16"/>
                <a:gd name="T6" fmla="*/ 15 w 15"/>
                <a:gd name="T7" fmla="*/ 8 h 16"/>
                <a:gd name="T8" fmla="*/ 15 w 15"/>
                <a:gd name="T9" fmla="*/ 8 h 16"/>
                <a:gd name="T10" fmla="*/ 8 w 15"/>
                <a:gd name="T11" fmla="*/ 16 h 16"/>
              </a:gdLst>
              <a:cxnLst>
                <a:cxn ang="0">
                  <a:pos x="T0" y="T1"/>
                </a:cxn>
                <a:cxn ang="0">
                  <a:pos x="T2" y="T3"/>
                </a:cxn>
                <a:cxn ang="0">
                  <a:pos x="T4" y="T5"/>
                </a:cxn>
                <a:cxn ang="0">
                  <a:pos x="T6" y="T7"/>
                </a:cxn>
                <a:cxn ang="0">
                  <a:pos x="T8" y="T9"/>
                </a:cxn>
                <a:cxn ang="0">
                  <a:pos x="T10" y="T11"/>
                </a:cxn>
              </a:cxnLst>
              <a:rect l="0" t="0" r="r" b="b"/>
              <a:pathLst>
                <a:path w="15" h="16">
                  <a:moveTo>
                    <a:pt x="8" y="16"/>
                  </a:moveTo>
                  <a:cubicBezTo>
                    <a:pt x="3" y="16"/>
                    <a:pt x="0" y="12"/>
                    <a:pt x="0" y="8"/>
                  </a:cubicBezTo>
                  <a:cubicBezTo>
                    <a:pt x="0" y="4"/>
                    <a:pt x="3" y="0"/>
                    <a:pt x="8" y="0"/>
                  </a:cubicBezTo>
                  <a:cubicBezTo>
                    <a:pt x="12" y="0"/>
                    <a:pt x="15" y="3"/>
                    <a:pt x="15" y="8"/>
                  </a:cubicBezTo>
                  <a:cubicBezTo>
                    <a:pt x="15" y="8"/>
                    <a:pt x="15" y="8"/>
                    <a:pt x="15" y="8"/>
                  </a:cubicBezTo>
                  <a:cubicBezTo>
                    <a:pt x="15" y="12"/>
                    <a:pt x="12" y="16"/>
                    <a:pt x="8"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85" name="Freeform 53"/>
            <p:cNvSpPr>
              <a:spLocks noEditPoints="1"/>
            </p:cNvSpPr>
            <p:nvPr/>
          </p:nvSpPr>
          <p:spPr bwMode="auto">
            <a:xfrm>
              <a:off x="1309688" y="2736851"/>
              <a:ext cx="34925" cy="1385888"/>
            </a:xfrm>
            <a:custGeom>
              <a:gdLst>
                <a:gd name="T0" fmla="*/ 0 w 15"/>
                <a:gd name="T1" fmla="*/ 577 h 584"/>
                <a:gd name="T2" fmla="*/ 15 w 15"/>
                <a:gd name="T3" fmla="*/ 576 h 584"/>
                <a:gd name="T4" fmla="*/ 8 w 15"/>
                <a:gd name="T5" fmla="*/ 584 h 584"/>
                <a:gd name="T6" fmla="*/ 0 w 15"/>
                <a:gd name="T7" fmla="*/ 541 h 584"/>
                <a:gd name="T8" fmla="*/ 15 w 15"/>
                <a:gd name="T9" fmla="*/ 541 h 584"/>
                <a:gd name="T10" fmla="*/ 8 w 15"/>
                <a:gd name="T11" fmla="*/ 549 h 584"/>
                <a:gd name="T12" fmla="*/ 0 w 15"/>
                <a:gd name="T13" fmla="*/ 506 h 584"/>
                <a:gd name="T14" fmla="*/ 15 w 15"/>
                <a:gd name="T15" fmla="*/ 505 h 584"/>
                <a:gd name="T16" fmla="*/ 8 w 15"/>
                <a:gd name="T17" fmla="*/ 513 h 584"/>
                <a:gd name="T18" fmla="*/ 0 w 15"/>
                <a:gd name="T19" fmla="*/ 470 h 584"/>
                <a:gd name="T20" fmla="*/ 15 w 15"/>
                <a:gd name="T21" fmla="*/ 469 h 584"/>
                <a:gd name="T22" fmla="*/ 8 w 15"/>
                <a:gd name="T23" fmla="*/ 478 h 584"/>
                <a:gd name="T24" fmla="*/ 0 w 15"/>
                <a:gd name="T25" fmla="*/ 434 h 584"/>
                <a:gd name="T26" fmla="*/ 15 w 15"/>
                <a:gd name="T27" fmla="*/ 434 h 584"/>
                <a:gd name="T28" fmla="*/ 8 w 15"/>
                <a:gd name="T29" fmla="*/ 442 h 584"/>
                <a:gd name="T30" fmla="*/ 0 w 15"/>
                <a:gd name="T31" fmla="*/ 399 h 584"/>
                <a:gd name="T32" fmla="*/ 15 w 15"/>
                <a:gd name="T33" fmla="*/ 398 h 584"/>
                <a:gd name="T34" fmla="*/ 8 w 15"/>
                <a:gd name="T35" fmla="*/ 407 h 584"/>
                <a:gd name="T36" fmla="*/ 0 w 15"/>
                <a:gd name="T37" fmla="*/ 363 h 584"/>
                <a:gd name="T38" fmla="*/ 15 w 15"/>
                <a:gd name="T39" fmla="*/ 363 h 584"/>
                <a:gd name="T40" fmla="*/ 8 w 15"/>
                <a:gd name="T41" fmla="*/ 371 h 584"/>
                <a:gd name="T42" fmla="*/ 0 w 15"/>
                <a:gd name="T43" fmla="*/ 328 h 584"/>
                <a:gd name="T44" fmla="*/ 15 w 15"/>
                <a:gd name="T45" fmla="*/ 327 h 584"/>
                <a:gd name="T46" fmla="*/ 8 w 15"/>
                <a:gd name="T47" fmla="*/ 335 h 584"/>
                <a:gd name="T48" fmla="*/ 0 w 15"/>
                <a:gd name="T49" fmla="*/ 292 h 584"/>
                <a:gd name="T50" fmla="*/ 15 w 15"/>
                <a:gd name="T51" fmla="*/ 292 h 584"/>
                <a:gd name="T52" fmla="*/ 8 w 15"/>
                <a:gd name="T53" fmla="*/ 300 h 584"/>
                <a:gd name="T54" fmla="*/ 0 w 15"/>
                <a:gd name="T55" fmla="*/ 257 h 584"/>
                <a:gd name="T56" fmla="*/ 15 w 15"/>
                <a:gd name="T57" fmla="*/ 256 h 584"/>
                <a:gd name="T58" fmla="*/ 8 w 15"/>
                <a:gd name="T59" fmla="*/ 264 h 584"/>
                <a:gd name="T60" fmla="*/ 0 w 15"/>
                <a:gd name="T61" fmla="*/ 221 h 584"/>
                <a:gd name="T62" fmla="*/ 15 w 15"/>
                <a:gd name="T63" fmla="*/ 220 h 584"/>
                <a:gd name="T64" fmla="*/ 8 w 15"/>
                <a:gd name="T65" fmla="*/ 229 h 584"/>
                <a:gd name="T66" fmla="*/ 0 w 15"/>
                <a:gd name="T67" fmla="*/ 185 h 584"/>
                <a:gd name="T68" fmla="*/ 15 w 15"/>
                <a:gd name="T69" fmla="*/ 185 h 584"/>
                <a:gd name="T70" fmla="*/ 8 w 15"/>
                <a:gd name="T71" fmla="*/ 193 h 584"/>
                <a:gd name="T72" fmla="*/ 0 w 15"/>
                <a:gd name="T73" fmla="*/ 150 h 584"/>
                <a:gd name="T74" fmla="*/ 15 w 15"/>
                <a:gd name="T75" fmla="*/ 149 h 584"/>
                <a:gd name="T76" fmla="*/ 8 w 15"/>
                <a:gd name="T77" fmla="*/ 158 h 584"/>
                <a:gd name="T78" fmla="*/ 0 w 15"/>
                <a:gd name="T79" fmla="*/ 114 h 584"/>
                <a:gd name="T80" fmla="*/ 15 w 15"/>
                <a:gd name="T81" fmla="*/ 114 h 584"/>
                <a:gd name="T82" fmla="*/ 8 w 15"/>
                <a:gd name="T83" fmla="*/ 122 h 584"/>
                <a:gd name="T84" fmla="*/ 0 w 15"/>
                <a:gd name="T85" fmla="*/ 79 h 584"/>
                <a:gd name="T86" fmla="*/ 15 w 15"/>
                <a:gd name="T87" fmla="*/ 78 h 584"/>
                <a:gd name="T88" fmla="*/ 8 w 15"/>
                <a:gd name="T89" fmla="*/ 86 h 584"/>
                <a:gd name="T90" fmla="*/ 0 w 15"/>
                <a:gd name="T91" fmla="*/ 43 h 584"/>
                <a:gd name="T92" fmla="*/ 15 w 15"/>
                <a:gd name="T93" fmla="*/ 43 h 584"/>
                <a:gd name="T94" fmla="*/ 8 w 15"/>
                <a:gd name="T95" fmla="*/ 51 h 584"/>
                <a:gd name="T96" fmla="*/ 0 w 15"/>
                <a:gd name="T97" fmla="*/ 8 h 584"/>
                <a:gd name="T98" fmla="*/ 15 w 15"/>
                <a:gd name="T99" fmla="*/ 7 h 584"/>
                <a:gd name="T100" fmla="*/ 8 w 15"/>
                <a:gd name="T101" fmla="*/ 15 h 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584">
                  <a:moveTo>
                    <a:pt x="8" y="584"/>
                  </a:moveTo>
                  <a:cubicBezTo>
                    <a:pt x="3" y="584"/>
                    <a:pt x="0" y="581"/>
                    <a:pt x="0" y="577"/>
                  </a:cubicBezTo>
                  <a:cubicBezTo>
                    <a:pt x="0" y="572"/>
                    <a:pt x="3" y="569"/>
                    <a:pt x="8" y="569"/>
                  </a:cubicBezTo>
                  <a:cubicBezTo>
                    <a:pt x="12" y="569"/>
                    <a:pt x="15" y="572"/>
                    <a:pt x="15" y="576"/>
                  </a:cubicBezTo>
                  <a:cubicBezTo>
                    <a:pt x="15" y="577"/>
                    <a:pt x="15" y="577"/>
                    <a:pt x="15" y="577"/>
                  </a:cubicBezTo>
                  <a:cubicBezTo>
                    <a:pt x="15" y="581"/>
                    <a:pt x="12" y="584"/>
                    <a:pt x="8" y="584"/>
                  </a:cubicBezTo>
                  <a:close/>
                  <a:moveTo>
                    <a:pt x="8" y="549"/>
                  </a:moveTo>
                  <a:cubicBezTo>
                    <a:pt x="3" y="549"/>
                    <a:pt x="0" y="545"/>
                    <a:pt x="0" y="541"/>
                  </a:cubicBezTo>
                  <a:cubicBezTo>
                    <a:pt x="0" y="537"/>
                    <a:pt x="3" y="533"/>
                    <a:pt x="8" y="533"/>
                  </a:cubicBezTo>
                  <a:cubicBezTo>
                    <a:pt x="12" y="533"/>
                    <a:pt x="15" y="536"/>
                    <a:pt x="15" y="541"/>
                  </a:cubicBezTo>
                  <a:cubicBezTo>
                    <a:pt x="15" y="541"/>
                    <a:pt x="15" y="541"/>
                    <a:pt x="15" y="541"/>
                  </a:cubicBezTo>
                  <a:cubicBezTo>
                    <a:pt x="15" y="545"/>
                    <a:pt x="12" y="549"/>
                    <a:pt x="8" y="549"/>
                  </a:cubicBezTo>
                  <a:close/>
                  <a:moveTo>
                    <a:pt x="8" y="513"/>
                  </a:moveTo>
                  <a:cubicBezTo>
                    <a:pt x="3" y="513"/>
                    <a:pt x="0" y="510"/>
                    <a:pt x="0" y="506"/>
                  </a:cubicBezTo>
                  <a:cubicBezTo>
                    <a:pt x="0" y="501"/>
                    <a:pt x="3" y="498"/>
                    <a:pt x="8" y="498"/>
                  </a:cubicBezTo>
                  <a:cubicBezTo>
                    <a:pt x="12" y="498"/>
                    <a:pt x="15" y="501"/>
                    <a:pt x="15" y="505"/>
                  </a:cubicBezTo>
                  <a:cubicBezTo>
                    <a:pt x="15" y="506"/>
                    <a:pt x="15" y="506"/>
                    <a:pt x="15" y="506"/>
                  </a:cubicBezTo>
                  <a:cubicBezTo>
                    <a:pt x="15" y="510"/>
                    <a:pt x="12" y="513"/>
                    <a:pt x="8" y="513"/>
                  </a:cubicBezTo>
                  <a:close/>
                  <a:moveTo>
                    <a:pt x="8" y="478"/>
                  </a:moveTo>
                  <a:cubicBezTo>
                    <a:pt x="3" y="478"/>
                    <a:pt x="0" y="474"/>
                    <a:pt x="0" y="470"/>
                  </a:cubicBezTo>
                  <a:cubicBezTo>
                    <a:pt x="0" y="466"/>
                    <a:pt x="3" y="462"/>
                    <a:pt x="8" y="462"/>
                  </a:cubicBezTo>
                  <a:cubicBezTo>
                    <a:pt x="12" y="462"/>
                    <a:pt x="15" y="465"/>
                    <a:pt x="15" y="469"/>
                  </a:cubicBezTo>
                  <a:cubicBezTo>
                    <a:pt x="15" y="470"/>
                    <a:pt x="15" y="470"/>
                    <a:pt x="15" y="470"/>
                  </a:cubicBezTo>
                  <a:cubicBezTo>
                    <a:pt x="15" y="474"/>
                    <a:pt x="12" y="478"/>
                    <a:pt x="8" y="478"/>
                  </a:cubicBezTo>
                  <a:close/>
                  <a:moveTo>
                    <a:pt x="8" y="442"/>
                  </a:moveTo>
                  <a:cubicBezTo>
                    <a:pt x="3" y="442"/>
                    <a:pt x="0" y="439"/>
                    <a:pt x="0" y="434"/>
                  </a:cubicBezTo>
                  <a:cubicBezTo>
                    <a:pt x="0" y="430"/>
                    <a:pt x="3" y="426"/>
                    <a:pt x="8" y="426"/>
                  </a:cubicBezTo>
                  <a:cubicBezTo>
                    <a:pt x="12" y="426"/>
                    <a:pt x="15" y="430"/>
                    <a:pt x="15" y="434"/>
                  </a:cubicBezTo>
                  <a:cubicBezTo>
                    <a:pt x="15" y="434"/>
                    <a:pt x="15" y="434"/>
                    <a:pt x="15" y="434"/>
                  </a:cubicBezTo>
                  <a:cubicBezTo>
                    <a:pt x="15" y="439"/>
                    <a:pt x="12" y="442"/>
                    <a:pt x="8" y="442"/>
                  </a:cubicBezTo>
                  <a:close/>
                  <a:moveTo>
                    <a:pt x="8" y="407"/>
                  </a:moveTo>
                  <a:cubicBezTo>
                    <a:pt x="3" y="407"/>
                    <a:pt x="0" y="403"/>
                    <a:pt x="0" y="399"/>
                  </a:cubicBezTo>
                  <a:cubicBezTo>
                    <a:pt x="0" y="395"/>
                    <a:pt x="3" y="391"/>
                    <a:pt x="8" y="391"/>
                  </a:cubicBezTo>
                  <a:cubicBezTo>
                    <a:pt x="12" y="391"/>
                    <a:pt x="15" y="394"/>
                    <a:pt x="15" y="398"/>
                  </a:cubicBezTo>
                  <a:cubicBezTo>
                    <a:pt x="15" y="399"/>
                    <a:pt x="15" y="399"/>
                    <a:pt x="15" y="399"/>
                  </a:cubicBezTo>
                  <a:cubicBezTo>
                    <a:pt x="15" y="403"/>
                    <a:pt x="12" y="407"/>
                    <a:pt x="8" y="407"/>
                  </a:cubicBezTo>
                  <a:close/>
                  <a:moveTo>
                    <a:pt x="8" y="371"/>
                  </a:moveTo>
                  <a:cubicBezTo>
                    <a:pt x="3" y="371"/>
                    <a:pt x="0" y="368"/>
                    <a:pt x="0" y="363"/>
                  </a:cubicBezTo>
                  <a:cubicBezTo>
                    <a:pt x="0" y="359"/>
                    <a:pt x="3" y="355"/>
                    <a:pt x="8" y="355"/>
                  </a:cubicBezTo>
                  <a:cubicBezTo>
                    <a:pt x="12" y="355"/>
                    <a:pt x="15" y="358"/>
                    <a:pt x="15" y="363"/>
                  </a:cubicBezTo>
                  <a:cubicBezTo>
                    <a:pt x="15" y="363"/>
                    <a:pt x="15" y="363"/>
                    <a:pt x="15" y="363"/>
                  </a:cubicBezTo>
                  <a:cubicBezTo>
                    <a:pt x="15" y="368"/>
                    <a:pt x="12" y="371"/>
                    <a:pt x="8" y="371"/>
                  </a:cubicBezTo>
                  <a:close/>
                  <a:moveTo>
                    <a:pt x="8" y="335"/>
                  </a:moveTo>
                  <a:cubicBezTo>
                    <a:pt x="3" y="335"/>
                    <a:pt x="0" y="332"/>
                    <a:pt x="0" y="328"/>
                  </a:cubicBezTo>
                  <a:cubicBezTo>
                    <a:pt x="0" y="323"/>
                    <a:pt x="3" y="320"/>
                    <a:pt x="8" y="320"/>
                  </a:cubicBezTo>
                  <a:cubicBezTo>
                    <a:pt x="12" y="320"/>
                    <a:pt x="15" y="323"/>
                    <a:pt x="15" y="327"/>
                  </a:cubicBezTo>
                  <a:cubicBezTo>
                    <a:pt x="15" y="328"/>
                    <a:pt x="15" y="328"/>
                    <a:pt x="15" y="328"/>
                  </a:cubicBezTo>
                  <a:cubicBezTo>
                    <a:pt x="15" y="332"/>
                    <a:pt x="12" y="335"/>
                    <a:pt x="8" y="335"/>
                  </a:cubicBezTo>
                  <a:close/>
                  <a:moveTo>
                    <a:pt x="8" y="300"/>
                  </a:moveTo>
                  <a:cubicBezTo>
                    <a:pt x="3" y="300"/>
                    <a:pt x="0" y="296"/>
                    <a:pt x="0" y="292"/>
                  </a:cubicBezTo>
                  <a:cubicBezTo>
                    <a:pt x="0" y="288"/>
                    <a:pt x="3" y="284"/>
                    <a:pt x="8" y="284"/>
                  </a:cubicBezTo>
                  <a:cubicBezTo>
                    <a:pt x="12" y="284"/>
                    <a:pt x="15" y="287"/>
                    <a:pt x="15" y="292"/>
                  </a:cubicBezTo>
                  <a:cubicBezTo>
                    <a:pt x="15" y="292"/>
                    <a:pt x="15" y="292"/>
                    <a:pt x="15" y="292"/>
                  </a:cubicBezTo>
                  <a:cubicBezTo>
                    <a:pt x="15" y="296"/>
                    <a:pt x="12" y="300"/>
                    <a:pt x="8" y="300"/>
                  </a:cubicBezTo>
                  <a:close/>
                  <a:moveTo>
                    <a:pt x="8" y="264"/>
                  </a:moveTo>
                  <a:cubicBezTo>
                    <a:pt x="3" y="264"/>
                    <a:pt x="0" y="261"/>
                    <a:pt x="0" y="257"/>
                  </a:cubicBezTo>
                  <a:cubicBezTo>
                    <a:pt x="0" y="252"/>
                    <a:pt x="3" y="249"/>
                    <a:pt x="8" y="249"/>
                  </a:cubicBezTo>
                  <a:cubicBezTo>
                    <a:pt x="12" y="249"/>
                    <a:pt x="15" y="252"/>
                    <a:pt x="15" y="256"/>
                  </a:cubicBezTo>
                  <a:cubicBezTo>
                    <a:pt x="15" y="257"/>
                    <a:pt x="15" y="257"/>
                    <a:pt x="15" y="257"/>
                  </a:cubicBezTo>
                  <a:cubicBezTo>
                    <a:pt x="15" y="261"/>
                    <a:pt x="12" y="264"/>
                    <a:pt x="8" y="264"/>
                  </a:cubicBezTo>
                  <a:close/>
                  <a:moveTo>
                    <a:pt x="8" y="229"/>
                  </a:moveTo>
                  <a:cubicBezTo>
                    <a:pt x="3" y="229"/>
                    <a:pt x="0" y="225"/>
                    <a:pt x="0" y="221"/>
                  </a:cubicBezTo>
                  <a:cubicBezTo>
                    <a:pt x="0" y="217"/>
                    <a:pt x="3" y="213"/>
                    <a:pt x="8" y="213"/>
                  </a:cubicBezTo>
                  <a:cubicBezTo>
                    <a:pt x="12" y="213"/>
                    <a:pt x="15" y="216"/>
                    <a:pt x="15" y="220"/>
                  </a:cubicBezTo>
                  <a:cubicBezTo>
                    <a:pt x="15" y="221"/>
                    <a:pt x="15" y="221"/>
                    <a:pt x="15" y="221"/>
                  </a:cubicBezTo>
                  <a:cubicBezTo>
                    <a:pt x="15" y="225"/>
                    <a:pt x="12" y="229"/>
                    <a:pt x="8" y="229"/>
                  </a:cubicBezTo>
                  <a:close/>
                  <a:moveTo>
                    <a:pt x="8" y="193"/>
                  </a:moveTo>
                  <a:cubicBezTo>
                    <a:pt x="3" y="193"/>
                    <a:pt x="0" y="190"/>
                    <a:pt x="0" y="185"/>
                  </a:cubicBezTo>
                  <a:cubicBezTo>
                    <a:pt x="0" y="181"/>
                    <a:pt x="3" y="177"/>
                    <a:pt x="8" y="177"/>
                  </a:cubicBezTo>
                  <a:cubicBezTo>
                    <a:pt x="12" y="177"/>
                    <a:pt x="15" y="181"/>
                    <a:pt x="15" y="185"/>
                  </a:cubicBezTo>
                  <a:cubicBezTo>
                    <a:pt x="15" y="185"/>
                    <a:pt x="15" y="185"/>
                    <a:pt x="15" y="185"/>
                  </a:cubicBezTo>
                  <a:cubicBezTo>
                    <a:pt x="15" y="190"/>
                    <a:pt x="12" y="193"/>
                    <a:pt x="8" y="193"/>
                  </a:cubicBezTo>
                  <a:close/>
                  <a:moveTo>
                    <a:pt x="8" y="158"/>
                  </a:moveTo>
                  <a:cubicBezTo>
                    <a:pt x="3" y="158"/>
                    <a:pt x="0" y="154"/>
                    <a:pt x="0" y="150"/>
                  </a:cubicBezTo>
                  <a:cubicBezTo>
                    <a:pt x="0" y="146"/>
                    <a:pt x="3" y="142"/>
                    <a:pt x="8" y="142"/>
                  </a:cubicBezTo>
                  <a:cubicBezTo>
                    <a:pt x="12" y="142"/>
                    <a:pt x="15" y="145"/>
                    <a:pt x="15" y="149"/>
                  </a:cubicBezTo>
                  <a:cubicBezTo>
                    <a:pt x="15" y="150"/>
                    <a:pt x="15" y="150"/>
                    <a:pt x="15" y="150"/>
                  </a:cubicBezTo>
                  <a:cubicBezTo>
                    <a:pt x="15" y="154"/>
                    <a:pt x="12" y="158"/>
                    <a:pt x="8" y="158"/>
                  </a:cubicBezTo>
                  <a:close/>
                  <a:moveTo>
                    <a:pt x="8" y="122"/>
                  </a:moveTo>
                  <a:cubicBezTo>
                    <a:pt x="3" y="122"/>
                    <a:pt x="0" y="119"/>
                    <a:pt x="0" y="114"/>
                  </a:cubicBezTo>
                  <a:cubicBezTo>
                    <a:pt x="0" y="110"/>
                    <a:pt x="3" y="106"/>
                    <a:pt x="8" y="106"/>
                  </a:cubicBezTo>
                  <a:cubicBezTo>
                    <a:pt x="12" y="106"/>
                    <a:pt x="15" y="110"/>
                    <a:pt x="15" y="114"/>
                  </a:cubicBezTo>
                  <a:cubicBezTo>
                    <a:pt x="15" y="114"/>
                    <a:pt x="15" y="114"/>
                    <a:pt x="15" y="114"/>
                  </a:cubicBezTo>
                  <a:cubicBezTo>
                    <a:pt x="15" y="119"/>
                    <a:pt x="12" y="122"/>
                    <a:pt x="8" y="122"/>
                  </a:cubicBezTo>
                  <a:close/>
                  <a:moveTo>
                    <a:pt x="8" y="86"/>
                  </a:moveTo>
                  <a:cubicBezTo>
                    <a:pt x="3" y="86"/>
                    <a:pt x="0" y="83"/>
                    <a:pt x="0" y="79"/>
                  </a:cubicBezTo>
                  <a:cubicBezTo>
                    <a:pt x="0" y="74"/>
                    <a:pt x="3" y="71"/>
                    <a:pt x="8" y="71"/>
                  </a:cubicBezTo>
                  <a:cubicBezTo>
                    <a:pt x="12" y="71"/>
                    <a:pt x="15" y="74"/>
                    <a:pt x="15" y="78"/>
                  </a:cubicBezTo>
                  <a:cubicBezTo>
                    <a:pt x="15" y="79"/>
                    <a:pt x="15" y="79"/>
                    <a:pt x="15" y="79"/>
                  </a:cubicBezTo>
                  <a:cubicBezTo>
                    <a:pt x="15" y="83"/>
                    <a:pt x="12" y="86"/>
                    <a:pt x="8" y="86"/>
                  </a:cubicBezTo>
                  <a:close/>
                  <a:moveTo>
                    <a:pt x="8" y="51"/>
                  </a:moveTo>
                  <a:cubicBezTo>
                    <a:pt x="3" y="51"/>
                    <a:pt x="0" y="47"/>
                    <a:pt x="0" y="43"/>
                  </a:cubicBezTo>
                  <a:cubicBezTo>
                    <a:pt x="0" y="39"/>
                    <a:pt x="3" y="35"/>
                    <a:pt x="8" y="35"/>
                  </a:cubicBezTo>
                  <a:cubicBezTo>
                    <a:pt x="12" y="35"/>
                    <a:pt x="15" y="38"/>
                    <a:pt x="15" y="43"/>
                  </a:cubicBezTo>
                  <a:cubicBezTo>
                    <a:pt x="15" y="43"/>
                    <a:pt x="15" y="43"/>
                    <a:pt x="15" y="43"/>
                  </a:cubicBezTo>
                  <a:cubicBezTo>
                    <a:pt x="15" y="47"/>
                    <a:pt x="12" y="51"/>
                    <a:pt x="8" y="51"/>
                  </a:cubicBezTo>
                  <a:close/>
                  <a:moveTo>
                    <a:pt x="8" y="15"/>
                  </a:moveTo>
                  <a:cubicBezTo>
                    <a:pt x="3" y="15"/>
                    <a:pt x="0" y="12"/>
                    <a:pt x="0" y="8"/>
                  </a:cubicBezTo>
                  <a:cubicBezTo>
                    <a:pt x="0" y="3"/>
                    <a:pt x="3" y="0"/>
                    <a:pt x="8" y="0"/>
                  </a:cubicBezTo>
                  <a:cubicBezTo>
                    <a:pt x="12" y="0"/>
                    <a:pt x="15" y="3"/>
                    <a:pt x="15" y="7"/>
                  </a:cubicBezTo>
                  <a:cubicBezTo>
                    <a:pt x="15" y="8"/>
                    <a:pt x="15" y="8"/>
                    <a:pt x="15" y="8"/>
                  </a:cubicBezTo>
                  <a:cubicBezTo>
                    <a:pt x="15" y="12"/>
                    <a:pt x="12" y="15"/>
                    <a:pt x="8" y="15"/>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nvGrpSpPr>
          <p:cNvPr id="4" name="组合 3"/>
          <p:cNvGrpSpPr/>
          <p:nvPr/>
        </p:nvGrpSpPr>
        <p:grpSpPr>
          <a:xfrm>
            <a:off x="777875" y="4170363"/>
            <a:ext cx="1100138" cy="1182688"/>
            <a:chOff x="777875" y="4170363"/>
            <a:chExt cx="1100138" cy="1182688"/>
          </a:xfrm>
        </p:grpSpPr>
        <p:sp>
          <p:nvSpPr>
            <p:cNvPr id="59" name="Oval 5"/>
            <p:cNvSpPr>
              <a:spLocks noChangeArrowheads="1"/>
            </p:cNvSpPr>
            <p:nvPr/>
          </p:nvSpPr>
          <p:spPr bwMode="auto">
            <a:xfrm>
              <a:off x="777875" y="4252913"/>
              <a:ext cx="1100138" cy="1100138"/>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86" name="组合 85"/>
            <p:cNvGrpSpPr/>
            <p:nvPr/>
          </p:nvGrpSpPr>
          <p:grpSpPr>
            <a:xfrm>
              <a:off x="1023938" y="4170363"/>
              <a:ext cx="606425" cy="947738"/>
              <a:chOff x="1023938" y="4170363"/>
              <a:chExt cx="606425" cy="947738"/>
            </a:xfrm>
          </p:grpSpPr>
          <p:sp>
            <p:nvSpPr>
              <p:cNvPr id="87" name="Freeform 41"/>
              <p:cNvSpPr/>
              <p:nvPr/>
            </p:nvSpPr>
            <p:spPr bwMode="auto">
              <a:xfrm>
                <a:off x="1309688" y="4508501"/>
                <a:ext cx="19050" cy="66675"/>
              </a:xfrm>
              <a:custGeom>
                <a:gdLst>
                  <a:gd name="T0" fmla="*/ 8 w 8"/>
                  <a:gd name="T1" fmla="*/ 25 h 28"/>
                  <a:gd name="T2" fmla="*/ 4 w 8"/>
                  <a:gd name="T3" fmla="*/ 28 h 28"/>
                  <a:gd name="T4" fmla="*/ 0 w 8"/>
                  <a:gd name="T5" fmla="*/ 25 h 28"/>
                  <a:gd name="T6" fmla="*/ 0 w 8"/>
                  <a:gd name="T7" fmla="*/ 3 h 28"/>
                  <a:gd name="T8" fmla="*/ 4 w 8"/>
                  <a:gd name="T9" fmla="*/ 0 h 28"/>
                  <a:gd name="T10" fmla="*/ 8 w 8"/>
                  <a:gd name="T11" fmla="*/ 3 h 28"/>
                  <a:gd name="T12" fmla="*/ 8 w 8"/>
                  <a:gd name="T13" fmla="*/ 25 h 28"/>
                </a:gdLst>
                <a:cxnLst>
                  <a:cxn ang="0">
                    <a:pos x="T0" y="T1"/>
                  </a:cxn>
                  <a:cxn ang="0">
                    <a:pos x="T2" y="T3"/>
                  </a:cxn>
                  <a:cxn ang="0">
                    <a:pos x="T4" y="T5"/>
                  </a:cxn>
                  <a:cxn ang="0">
                    <a:pos x="T6" y="T7"/>
                  </a:cxn>
                  <a:cxn ang="0">
                    <a:pos x="T8" y="T9"/>
                  </a:cxn>
                  <a:cxn ang="0">
                    <a:pos x="T10" y="T11"/>
                  </a:cxn>
                  <a:cxn ang="0">
                    <a:pos x="T12" y="T13"/>
                  </a:cxn>
                </a:cxnLst>
                <a:rect l="0" t="0" r="r" b="b"/>
                <a:pathLst>
                  <a:path w="8" h="28">
                    <a:moveTo>
                      <a:pt x="8" y="25"/>
                    </a:moveTo>
                    <a:cubicBezTo>
                      <a:pt x="8" y="26"/>
                      <a:pt x="6" y="28"/>
                      <a:pt x="4" y="28"/>
                    </a:cubicBezTo>
                    <a:cubicBezTo>
                      <a:pt x="2" y="28"/>
                      <a:pt x="0" y="26"/>
                      <a:pt x="0" y="25"/>
                    </a:cubicBezTo>
                    <a:cubicBezTo>
                      <a:pt x="0" y="3"/>
                      <a:pt x="0" y="3"/>
                      <a:pt x="0" y="3"/>
                    </a:cubicBezTo>
                    <a:cubicBezTo>
                      <a:pt x="0" y="1"/>
                      <a:pt x="2" y="0"/>
                      <a:pt x="4" y="0"/>
                    </a:cubicBezTo>
                    <a:cubicBezTo>
                      <a:pt x="6" y="0"/>
                      <a:pt x="8" y="1"/>
                      <a:pt x="8" y="3"/>
                    </a:cubicBezTo>
                    <a:lnTo>
                      <a:pt x="8"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88" name="Freeform 42"/>
              <p:cNvSpPr/>
              <p:nvPr/>
            </p:nvSpPr>
            <p:spPr bwMode="auto">
              <a:xfrm>
                <a:off x="1093788" y="4611688"/>
                <a:ext cx="53975" cy="50800"/>
              </a:xfrm>
              <a:custGeom>
                <a:gdLst>
                  <a:gd name="T0" fmla="*/ 22 w 23"/>
                  <a:gd name="T1" fmla="*/ 15 h 22"/>
                  <a:gd name="T2" fmla="*/ 22 w 23"/>
                  <a:gd name="T3" fmla="*/ 20 h 22"/>
                  <a:gd name="T4" fmla="*/ 17 w 23"/>
                  <a:gd name="T5" fmla="*/ 21 h 22"/>
                  <a:gd name="T6" fmla="*/ 1 w 23"/>
                  <a:gd name="T7" fmla="*/ 6 h 22"/>
                  <a:gd name="T8" fmla="*/ 1 w 23"/>
                  <a:gd name="T9" fmla="*/ 1 h 22"/>
                  <a:gd name="T10" fmla="*/ 6 w 23"/>
                  <a:gd name="T11" fmla="*/ 1 h 22"/>
                  <a:gd name="T12" fmla="*/ 22 w 23"/>
                  <a:gd name="T13" fmla="*/ 15 h 22"/>
                </a:gdLst>
                <a:cxnLst>
                  <a:cxn ang="0">
                    <a:pos x="T0" y="T1"/>
                  </a:cxn>
                  <a:cxn ang="0">
                    <a:pos x="T2" y="T3"/>
                  </a:cxn>
                  <a:cxn ang="0">
                    <a:pos x="T4" y="T5"/>
                  </a:cxn>
                  <a:cxn ang="0">
                    <a:pos x="T6" y="T7"/>
                  </a:cxn>
                  <a:cxn ang="0">
                    <a:pos x="T8" y="T9"/>
                  </a:cxn>
                  <a:cxn ang="0">
                    <a:pos x="T10" y="T11"/>
                  </a:cxn>
                  <a:cxn ang="0">
                    <a:pos x="T12" y="T13"/>
                  </a:cxn>
                </a:cxnLst>
                <a:rect l="0" t="0" r="r" b="b"/>
                <a:pathLst>
                  <a:path w="23" h="22">
                    <a:moveTo>
                      <a:pt x="22" y="15"/>
                    </a:moveTo>
                    <a:cubicBezTo>
                      <a:pt x="23" y="16"/>
                      <a:pt x="23" y="19"/>
                      <a:pt x="22" y="20"/>
                    </a:cubicBezTo>
                    <a:cubicBezTo>
                      <a:pt x="21" y="22"/>
                      <a:pt x="18" y="22"/>
                      <a:pt x="17" y="21"/>
                    </a:cubicBezTo>
                    <a:cubicBezTo>
                      <a:pt x="1" y="6"/>
                      <a:pt x="1" y="6"/>
                      <a:pt x="1" y="6"/>
                    </a:cubicBezTo>
                    <a:cubicBezTo>
                      <a:pt x="0" y="5"/>
                      <a:pt x="0" y="3"/>
                      <a:pt x="1" y="1"/>
                    </a:cubicBezTo>
                    <a:cubicBezTo>
                      <a:pt x="2" y="0"/>
                      <a:pt x="5" y="0"/>
                      <a:pt x="6" y="1"/>
                    </a:cubicBez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89" name="Freeform 43"/>
              <p:cNvSpPr/>
              <p:nvPr/>
            </p:nvSpPr>
            <p:spPr bwMode="auto">
              <a:xfrm>
                <a:off x="1023938" y="4835526"/>
                <a:ext cx="69850" cy="23813"/>
              </a:xfrm>
              <a:custGeom>
                <a:gdLst>
                  <a:gd name="T0" fmla="*/ 25 w 29"/>
                  <a:gd name="T1" fmla="*/ 0 h 10"/>
                  <a:gd name="T2" fmla="*/ 28 w 29"/>
                  <a:gd name="T3" fmla="*/ 3 h 10"/>
                  <a:gd name="T4" fmla="*/ 26 w 29"/>
                  <a:gd name="T5" fmla="*/ 7 h 10"/>
                  <a:gd name="T6" fmla="*/ 4 w 29"/>
                  <a:gd name="T7" fmla="*/ 9 h 10"/>
                  <a:gd name="T8" fmla="*/ 1 w 29"/>
                  <a:gd name="T9" fmla="*/ 6 h 10"/>
                  <a:gd name="T10" fmla="*/ 3 w 29"/>
                  <a:gd name="T11" fmla="*/ 2 h 10"/>
                  <a:gd name="T12" fmla="*/ 25 w 29"/>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28" h="10">
                    <a:moveTo>
                      <a:pt x="25" y="0"/>
                    </a:moveTo>
                    <a:cubicBezTo>
                      <a:pt x="27" y="0"/>
                      <a:pt x="28" y="1"/>
                      <a:pt x="28" y="3"/>
                    </a:cubicBezTo>
                    <a:cubicBezTo>
                      <a:pt x="29" y="5"/>
                      <a:pt x="27" y="7"/>
                      <a:pt x="26" y="7"/>
                    </a:cubicBezTo>
                    <a:cubicBezTo>
                      <a:pt x="4" y="9"/>
                      <a:pt x="4" y="9"/>
                      <a:pt x="4" y="9"/>
                    </a:cubicBezTo>
                    <a:cubicBezTo>
                      <a:pt x="2" y="10"/>
                      <a:pt x="1" y="8"/>
                      <a:pt x="1" y="6"/>
                    </a:cubicBezTo>
                    <a:cubicBezTo>
                      <a:pt x="0" y="4"/>
                      <a:pt x="2" y="2"/>
                      <a:pt x="3" y="2"/>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90" name="Freeform 44"/>
              <p:cNvSpPr/>
              <p:nvPr/>
            </p:nvSpPr>
            <p:spPr bwMode="auto">
              <a:xfrm>
                <a:off x="1563688" y="4819651"/>
                <a:ext cx="66675" cy="23813"/>
              </a:xfrm>
              <a:custGeom>
                <a:gdLst>
                  <a:gd name="T0" fmla="*/ 2 w 28"/>
                  <a:gd name="T1" fmla="*/ 8 h 10"/>
                  <a:gd name="T2" fmla="*/ 0 w 28"/>
                  <a:gd name="T3" fmla="*/ 4 h 10"/>
                  <a:gd name="T4" fmla="*/ 3 w 28"/>
                  <a:gd name="T5" fmla="*/ 0 h 10"/>
                  <a:gd name="T6" fmla="*/ 25 w 28"/>
                  <a:gd name="T7" fmla="*/ 3 h 10"/>
                  <a:gd name="T8" fmla="*/ 28 w 28"/>
                  <a:gd name="T9" fmla="*/ 7 h 10"/>
                  <a:gd name="T10" fmla="*/ 24 w 28"/>
                  <a:gd name="T11" fmla="*/ 10 h 10"/>
                  <a:gd name="T12" fmla="*/ 2 w 28"/>
                  <a:gd name="T13" fmla="*/ 8 h 10"/>
                </a:gdLst>
                <a:cxnLst>
                  <a:cxn ang="0">
                    <a:pos x="T0" y="T1"/>
                  </a:cxn>
                  <a:cxn ang="0">
                    <a:pos x="T2" y="T3"/>
                  </a:cxn>
                  <a:cxn ang="0">
                    <a:pos x="T4" y="T5"/>
                  </a:cxn>
                  <a:cxn ang="0">
                    <a:pos x="T6" y="T7"/>
                  </a:cxn>
                  <a:cxn ang="0">
                    <a:pos x="T8" y="T9"/>
                  </a:cxn>
                  <a:cxn ang="0">
                    <a:pos x="T10" y="T11"/>
                  </a:cxn>
                  <a:cxn ang="0">
                    <a:pos x="T12" y="T13"/>
                  </a:cxn>
                </a:cxnLst>
                <a:rect l="0" t="0" r="r" b="b"/>
                <a:pathLst>
                  <a:path w="28" h="10">
                    <a:moveTo>
                      <a:pt x="2" y="8"/>
                    </a:moveTo>
                    <a:cubicBezTo>
                      <a:pt x="1" y="7"/>
                      <a:pt x="0" y="6"/>
                      <a:pt x="0" y="4"/>
                    </a:cubicBezTo>
                    <a:cubicBezTo>
                      <a:pt x="0" y="2"/>
                      <a:pt x="2" y="0"/>
                      <a:pt x="3" y="0"/>
                    </a:cubicBezTo>
                    <a:cubicBezTo>
                      <a:pt x="25" y="3"/>
                      <a:pt x="25" y="3"/>
                      <a:pt x="25" y="3"/>
                    </a:cubicBezTo>
                    <a:cubicBezTo>
                      <a:pt x="27" y="3"/>
                      <a:pt x="28" y="5"/>
                      <a:pt x="28" y="7"/>
                    </a:cubicBezTo>
                    <a:cubicBezTo>
                      <a:pt x="27" y="9"/>
                      <a:pt x="26" y="10"/>
                      <a:pt x="24" y="10"/>
                    </a:cubicBez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91" name="Freeform 45"/>
              <p:cNvSpPr/>
              <p:nvPr/>
            </p:nvSpPr>
            <p:spPr bwMode="auto">
              <a:xfrm>
                <a:off x="1495425" y="4598988"/>
                <a:ext cx="53975" cy="52388"/>
              </a:xfrm>
              <a:custGeom>
                <a:gdLst>
                  <a:gd name="T0" fmla="*/ 6 w 23"/>
                  <a:gd name="T1" fmla="*/ 21 h 22"/>
                  <a:gd name="T2" fmla="*/ 1 w 23"/>
                  <a:gd name="T3" fmla="*/ 20 h 22"/>
                  <a:gd name="T4" fmla="*/ 1 w 23"/>
                  <a:gd name="T5" fmla="*/ 15 h 22"/>
                  <a:gd name="T6" fmla="*/ 17 w 23"/>
                  <a:gd name="T7" fmla="*/ 1 h 22"/>
                  <a:gd name="T8" fmla="*/ 22 w 23"/>
                  <a:gd name="T9" fmla="*/ 2 h 22"/>
                  <a:gd name="T10" fmla="*/ 22 w 23"/>
                  <a:gd name="T11" fmla="*/ 6 h 22"/>
                  <a:gd name="T12" fmla="*/ 6 w 23"/>
                  <a:gd name="T13" fmla="*/ 21 h 22"/>
                </a:gdLst>
                <a:cxnLst>
                  <a:cxn ang="0">
                    <a:pos x="T0" y="T1"/>
                  </a:cxn>
                  <a:cxn ang="0">
                    <a:pos x="T2" y="T3"/>
                  </a:cxn>
                  <a:cxn ang="0">
                    <a:pos x="T4" y="T5"/>
                  </a:cxn>
                  <a:cxn ang="0">
                    <a:pos x="T6" y="T7"/>
                  </a:cxn>
                  <a:cxn ang="0">
                    <a:pos x="T8" y="T9"/>
                  </a:cxn>
                  <a:cxn ang="0">
                    <a:pos x="T10" y="T11"/>
                  </a:cxn>
                  <a:cxn ang="0">
                    <a:pos x="T12" y="T13"/>
                  </a:cxn>
                </a:cxnLst>
                <a:rect l="0" t="0" r="r" b="b"/>
                <a:pathLst>
                  <a:path w="23" h="22">
                    <a:moveTo>
                      <a:pt x="6" y="21"/>
                    </a:moveTo>
                    <a:cubicBezTo>
                      <a:pt x="5" y="22"/>
                      <a:pt x="3" y="22"/>
                      <a:pt x="1" y="20"/>
                    </a:cubicBezTo>
                    <a:cubicBezTo>
                      <a:pt x="0" y="19"/>
                      <a:pt x="0" y="17"/>
                      <a:pt x="1" y="15"/>
                    </a:cubicBezTo>
                    <a:cubicBezTo>
                      <a:pt x="17" y="1"/>
                      <a:pt x="17" y="1"/>
                      <a:pt x="17" y="1"/>
                    </a:cubicBezTo>
                    <a:cubicBezTo>
                      <a:pt x="19" y="0"/>
                      <a:pt x="21" y="0"/>
                      <a:pt x="22" y="2"/>
                    </a:cubicBezTo>
                    <a:cubicBezTo>
                      <a:pt x="23" y="3"/>
                      <a:pt x="23" y="5"/>
                      <a:pt x="22" y="6"/>
                    </a:cubicBezTo>
                    <a:lnTo>
                      <a:pt x="6"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92" name="Freeform 46"/>
              <p:cNvSpPr>
                <a:spLocks noEditPoints="1"/>
              </p:cNvSpPr>
              <p:nvPr/>
            </p:nvSpPr>
            <p:spPr bwMode="auto">
              <a:xfrm>
                <a:off x="1133475" y="4602163"/>
                <a:ext cx="371475" cy="515938"/>
              </a:xfrm>
              <a:custGeom>
                <a:gdLst>
                  <a:gd name="T0" fmla="*/ 156 w 156"/>
                  <a:gd name="T1" fmla="*/ 78 h 218"/>
                  <a:gd name="T2" fmla="*/ 78 w 156"/>
                  <a:gd name="T3" fmla="*/ 0 h 218"/>
                  <a:gd name="T4" fmla="*/ 0 w 156"/>
                  <a:gd name="T5" fmla="*/ 78 h 218"/>
                  <a:gd name="T6" fmla="*/ 45 w 156"/>
                  <a:gd name="T7" fmla="*/ 150 h 218"/>
                  <a:gd name="T8" fmla="*/ 45 w 156"/>
                  <a:gd name="T9" fmla="*/ 166 h 218"/>
                  <a:gd name="T10" fmla="*/ 45 w 156"/>
                  <a:gd name="T11" fmla="*/ 166 h 218"/>
                  <a:gd name="T12" fmla="*/ 45 w 156"/>
                  <a:gd name="T13" fmla="*/ 187 h 218"/>
                  <a:gd name="T14" fmla="*/ 57 w 156"/>
                  <a:gd name="T15" fmla="*/ 201 h 218"/>
                  <a:gd name="T16" fmla="*/ 59 w 156"/>
                  <a:gd name="T17" fmla="*/ 206 h 218"/>
                  <a:gd name="T18" fmla="*/ 72 w 156"/>
                  <a:gd name="T19" fmla="*/ 218 h 218"/>
                  <a:gd name="T20" fmla="*/ 83 w 156"/>
                  <a:gd name="T21" fmla="*/ 218 h 218"/>
                  <a:gd name="T22" fmla="*/ 97 w 156"/>
                  <a:gd name="T23" fmla="*/ 206 h 218"/>
                  <a:gd name="T24" fmla="*/ 99 w 156"/>
                  <a:gd name="T25" fmla="*/ 201 h 218"/>
                  <a:gd name="T26" fmla="*/ 110 w 156"/>
                  <a:gd name="T27" fmla="*/ 187 h 218"/>
                  <a:gd name="T28" fmla="*/ 110 w 156"/>
                  <a:gd name="T29" fmla="*/ 158 h 218"/>
                  <a:gd name="T30" fmla="*/ 110 w 156"/>
                  <a:gd name="T31" fmla="*/ 150 h 218"/>
                  <a:gd name="T32" fmla="*/ 156 w 156"/>
                  <a:gd name="T33" fmla="*/ 78 h 218"/>
                  <a:gd name="T34" fmla="*/ 49 w 156"/>
                  <a:gd name="T35" fmla="*/ 39 h 218"/>
                  <a:gd name="T36" fmla="*/ 29 w 156"/>
                  <a:gd name="T37" fmla="*/ 78 h 218"/>
                  <a:gd name="T38" fmla="*/ 46 w 156"/>
                  <a:gd name="T39" fmla="*/ 116 h 218"/>
                  <a:gd name="T40" fmla="*/ 47 w 156"/>
                  <a:gd name="T41" fmla="*/ 120 h 218"/>
                  <a:gd name="T42" fmla="*/ 47 w 156"/>
                  <a:gd name="T43" fmla="*/ 121 h 218"/>
                  <a:gd name="T44" fmla="*/ 42 w 156"/>
                  <a:gd name="T45" fmla="*/ 121 h 218"/>
                  <a:gd name="T46" fmla="*/ 22 w 156"/>
                  <a:gd name="T47" fmla="*/ 78 h 218"/>
                  <a:gd name="T48" fmla="*/ 44 w 156"/>
                  <a:gd name="T49" fmla="*/ 33 h 218"/>
                  <a:gd name="T50" fmla="*/ 49 w 156"/>
                  <a:gd name="T51" fmla="*/ 34 h 218"/>
                  <a:gd name="T52" fmla="*/ 49 w 156"/>
                  <a:gd name="T53" fmla="*/ 34 h 218"/>
                  <a:gd name="T54" fmla="*/ 49 w 156"/>
                  <a:gd name="T55" fmla="*/ 39 h 218"/>
                  <a:gd name="T56" fmla="*/ 102 w 156"/>
                  <a:gd name="T57" fmla="*/ 187 h 218"/>
                  <a:gd name="T58" fmla="*/ 100 w 156"/>
                  <a:gd name="T59" fmla="*/ 193 h 218"/>
                  <a:gd name="T60" fmla="*/ 96 w 156"/>
                  <a:gd name="T61" fmla="*/ 194 h 218"/>
                  <a:gd name="T62" fmla="*/ 59 w 156"/>
                  <a:gd name="T63" fmla="*/ 194 h 218"/>
                  <a:gd name="T64" fmla="*/ 56 w 156"/>
                  <a:gd name="T65" fmla="*/ 193 h 218"/>
                  <a:gd name="T66" fmla="*/ 53 w 156"/>
                  <a:gd name="T67" fmla="*/ 187 h 218"/>
                  <a:gd name="T68" fmla="*/ 53 w 156"/>
                  <a:gd name="T69" fmla="*/ 166 h 218"/>
                  <a:gd name="T70" fmla="*/ 102 w 156"/>
                  <a:gd name="T71" fmla="*/ 166 h 218"/>
                  <a:gd name="T72" fmla="*/ 102 w 156"/>
                  <a:gd name="T73" fmla="*/ 187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218">
                    <a:moveTo>
                      <a:pt x="156" y="78"/>
                    </a:moveTo>
                    <a:cubicBezTo>
                      <a:pt x="156" y="35"/>
                      <a:pt x="121" y="0"/>
                      <a:pt x="78" y="0"/>
                    </a:cubicBezTo>
                    <a:cubicBezTo>
                      <a:pt x="35" y="0"/>
                      <a:pt x="0" y="35"/>
                      <a:pt x="0" y="78"/>
                    </a:cubicBezTo>
                    <a:cubicBezTo>
                      <a:pt x="0" y="110"/>
                      <a:pt x="18" y="137"/>
                      <a:pt x="45" y="150"/>
                    </a:cubicBezTo>
                    <a:cubicBezTo>
                      <a:pt x="45" y="166"/>
                      <a:pt x="45" y="166"/>
                      <a:pt x="45" y="166"/>
                    </a:cubicBezTo>
                    <a:cubicBezTo>
                      <a:pt x="45" y="166"/>
                      <a:pt x="45" y="166"/>
                      <a:pt x="45" y="166"/>
                    </a:cubicBezTo>
                    <a:cubicBezTo>
                      <a:pt x="45" y="187"/>
                      <a:pt x="45" y="187"/>
                      <a:pt x="45" y="187"/>
                    </a:cubicBezTo>
                    <a:cubicBezTo>
                      <a:pt x="45" y="194"/>
                      <a:pt x="50" y="200"/>
                      <a:pt x="57" y="201"/>
                    </a:cubicBezTo>
                    <a:cubicBezTo>
                      <a:pt x="57" y="203"/>
                      <a:pt x="58" y="205"/>
                      <a:pt x="59" y="206"/>
                    </a:cubicBezTo>
                    <a:cubicBezTo>
                      <a:pt x="62" y="214"/>
                      <a:pt x="68" y="218"/>
                      <a:pt x="72" y="218"/>
                    </a:cubicBezTo>
                    <a:cubicBezTo>
                      <a:pt x="83" y="218"/>
                      <a:pt x="83" y="218"/>
                      <a:pt x="83" y="218"/>
                    </a:cubicBezTo>
                    <a:cubicBezTo>
                      <a:pt x="88" y="218"/>
                      <a:pt x="93" y="214"/>
                      <a:pt x="97" y="206"/>
                    </a:cubicBezTo>
                    <a:cubicBezTo>
                      <a:pt x="97" y="205"/>
                      <a:pt x="98" y="203"/>
                      <a:pt x="99" y="201"/>
                    </a:cubicBezTo>
                    <a:cubicBezTo>
                      <a:pt x="105" y="200"/>
                      <a:pt x="110" y="194"/>
                      <a:pt x="110" y="187"/>
                    </a:cubicBezTo>
                    <a:cubicBezTo>
                      <a:pt x="110" y="158"/>
                      <a:pt x="110" y="158"/>
                      <a:pt x="110" y="158"/>
                    </a:cubicBezTo>
                    <a:cubicBezTo>
                      <a:pt x="110" y="150"/>
                      <a:pt x="110" y="150"/>
                      <a:pt x="110" y="150"/>
                    </a:cubicBezTo>
                    <a:cubicBezTo>
                      <a:pt x="137" y="137"/>
                      <a:pt x="156" y="110"/>
                      <a:pt x="156" y="78"/>
                    </a:cubicBezTo>
                    <a:close/>
                    <a:moveTo>
                      <a:pt x="49" y="39"/>
                    </a:moveTo>
                    <a:cubicBezTo>
                      <a:pt x="37" y="48"/>
                      <a:pt x="29" y="62"/>
                      <a:pt x="29" y="78"/>
                    </a:cubicBezTo>
                    <a:cubicBezTo>
                      <a:pt x="29" y="93"/>
                      <a:pt x="36" y="107"/>
                      <a:pt x="46" y="116"/>
                    </a:cubicBezTo>
                    <a:cubicBezTo>
                      <a:pt x="48" y="117"/>
                      <a:pt x="48" y="119"/>
                      <a:pt x="47" y="120"/>
                    </a:cubicBezTo>
                    <a:cubicBezTo>
                      <a:pt x="47" y="121"/>
                      <a:pt x="47" y="121"/>
                      <a:pt x="47" y="121"/>
                    </a:cubicBezTo>
                    <a:cubicBezTo>
                      <a:pt x="46" y="122"/>
                      <a:pt x="43" y="123"/>
                      <a:pt x="42" y="121"/>
                    </a:cubicBezTo>
                    <a:cubicBezTo>
                      <a:pt x="29" y="111"/>
                      <a:pt x="22" y="96"/>
                      <a:pt x="22" y="78"/>
                    </a:cubicBezTo>
                    <a:cubicBezTo>
                      <a:pt x="22" y="60"/>
                      <a:pt x="30" y="44"/>
                      <a:pt x="44" y="33"/>
                    </a:cubicBezTo>
                    <a:cubicBezTo>
                      <a:pt x="46" y="32"/>
                      <a:pt x="48" y="33"/>
                      <a:pt x="49" y="34"/>
                    </a:cubicBezTo>
                    <a:cubicBezTo>
                      <a:pt x="49" y="34"/>
                      <a:pt x="49" y="34"/>
                      <a:pt x="49" y="34"/>
                    </a:cubicBezTo>
                    <a:cubicBezTo>
                      <a:pt x="50" y="36"/>
                      <a:pt x="50" y="38"/>
                      <a:pt x="49" y="39"/>
                    </a:cubicBezTo>
                    <a:close/>
                    <a:moveTo>
                      <a:pt x="102" y="187"/>
                    </a:moveTo>
                    <a:cubicBezTo>
                      <a:pt x="102" y="189"/>
                      <a:pt x="101" y="191"/>
                      <a:pt x="100" y="193"/>
                    </a:cubicBezTo>
                    <a:cubicBezTo>
                      <a:pt x="99" y="193"/>
                      <a:pt x="98" y="194"/>
                      <a:pt x="96" y="194"/>
                    </a:cubicBezTo>
                    <a:cubicBezTo>
                      <a:pt x="59" y="194"/>
                      <a:pt x="59" y="194"/>
                      <a:pt x="59" y="194"/>
                    </a:cubicBezTo>
                    <a:cubicBezTo>
                      <a:pt x="58" y="194"/>
                      <a:pt x="57" y="193"/>
                      <a:pt x="56" y="193"/>
                    </a:cubicBezTo>
                    <a:cubicBezTo>
                      <a:pt x="54" y="191"/>
                      <a:pt x="53" y="189"/>
                      <a:pt x="53" y="187"/>
                    </a:cubicBezTo>
                    <a:cubicBezTo>
                      <a:pt x="53" y="166"/>
                      <a:pt x="53" y="166"/>
                      <a:pt x="53" y="166"/>
                    </a:cubicBezTo>
                    <a:cubicBezTo>
                      <a:pt x="102" y="166"/>
                      <a:pt x="102" y="166"/>
                      <a:pt x="102" y="166"/>
                    </a:cubicBezTo>
                    <a:lnTo>
                      <a:pt x="102" y="1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93" name="Freeform 54"/>
              <p:cNvSpPr/>
              <p:nvPr/>
            </p:nvSpPr>
            <p:spPr bwMode="auto">
              <a:xfrm>
                <a:off x="1309688" y="4170363"/>
                <a:ext cx="34925" cy="36513"/>
              </a:xfrm>
              <a:custGeom>
                <a:gdLst>
                  <a:gd name="T0" fmla="*/ 8 w 15"/>
                  <a:gd name="T1" fmla="*/ 16 h 16"/>
                  <a:gd name="T2" fmla="*/ 0 w 15"/>
                  <a:gd name="T3" fmla="*/ 8 h 16"/>
                  <a:gd name="T4" fmla="*/ 8 w 15"/>
                  <a:gd name="T5" fmla="*/ 0 h 16"/>
                  <a:gd name="T6" fmla="*/ 15 w 15"/>
                  <a:gd name="T7" fmla="*/ 8 h 16"/>
                  <a:gd name="T8" fmla="*/ 15 w 15"/>
                  <a:gd name="T9" fmla="*/ 8 h 16"/>
                  <a:gd name="T10" fmla="*/ 8 w 15"/>
                  <a:gd name="T11" fmla="*/ 16 h 16"/>
                </a:gdLst>
                <a:cxnLst>
                  <a:cxn ang="0">
                    <a:pos x="T0" y="T1"/>
                  </a:cxn>
                  <a:cxn ang="0">
                    <a:pos x="T2" y="T3"/>
                  </a:cxn>
                  <a:cxn ang="0">
                    <a:pos x="T4" y="T5"/>
                  </a:cxn>
                  <a:cxn ang="0">
                    <a:pos x="T6" y="T7"/>
                  </a:cxn>
                  <a:cxn ang="0">
                    <a:pos x="T8" y="T9"/>
                  </a:cxn>
                  <a:cxn ang="0">
                    <a:pos x="T10" y="T11"/>
                  </a:cxn>
                </a:cxnLst>
                <a:rect l="0" t="0" r="r" b="b"/>
                <a:pathLst>
                  <a:path w="15" h="16">
                    <a:moveTo>
                      <a:pt x="8" y="16"/>
                    </a:moveTo>
                    <a:cubicBezTo>
                      <a:pt x="3" y="16"/>
                      <a:pt x="0" y="12"/>
                      <a:pt x="0" y="8"/>
                    </a:cubicBezTo>
                    <a:cubicBezTo>
                      <a:pt x="0" y="4"/>
                      <a:pt x="3" y="0"/>
                      <a:pt x="8" y="0"/>
                    </a:cubicBezTo>
                    <a:cubicBezTo>
                      <a:pt x="12" y="0"/>
                      <a:pt x="15" y="3"/>
                      <a:pt x="15" y="8"/>
                    </a:cubicBezTo>
                    <a:cubicBezTo>
                      <a:pt x="15" y="8"/>
                      <a:pt x="15" y="8"/>
                      <a:pt x="15" y="8"/>
                    </a:cubicBezTo>
                    <a:cubicBezTo>
                      <a:pt x="15" y="12"/>
                      <a:pt x="12" y="16"/>
                      <a:pt x="8" y="1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94" name="组合 93"/>
          <p:cNvGrpSpPr/>
          <p:nvPr/>
        </p:nvGrpSpPr>
        <p:grpSpPr>
          <a:xfrm>
            <a:off x="3816350" y="1474788"/>
            <a:ext cx="73025" cy="2287588"/>
            <a:chOff x="3816350" y="1474788"/>
            <a:chExt cx="73025" cy="2287588"/>
          </a:xfrm>
          <a:solidFill>
            <a:srgbClr val="1F202C"/>
          </a:solidFill>
        </p:grpSpPr>
        <p:sp>
          <p:nvSpPr>
            <p:cNvPr id="95" name="Rectangle 10"/>
            <p:cNvSpPr>
              <a:spLocks noChangeArrowheads="1"/>
            </p:cNvSpPr>
            <p:nvPr/>
          </p:nvSpPr>
          <p:spPr bwMode="auto">
            <a:xfrm>
              <a:off x="3816350" y="1474788"/>
              <a:ext cx="73025" cy="1127125"/>
            </a:xfrm>
            <a:prstGeom prst="rect">
              <a:avLst/>
            </a:prstGeom>
            <a:grp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96" name="Freeform 55"/>
            <p:cNvSpPr/>
            <p:nvPr/>
          </p:nvSpPr>
          <p:spPr bwMode="auto">
            <a:xfrm>
              <a:off x="3835400" y="2651126"/>
              <a:ext cx="34925" cy="38100"/>
            </a:xfrm>
            <a:custGeom>
              <a:gdLst>
                <a:gd name="T0" fmla="*/ 8 w 15"/>
                <a:gd name="T1" fmla="*/ 16 h 16"/>
                <a:gd name="T2" fmla="*/ 0 w 15"/>
                <a:gd name="T3" fmla="*/ 8 h 16"/>
                <a:gd name="T4" fmla="*/ 8 w 15"/>
                <a:gd name="T5" fmla="*/ 0 h 16"/>
                <a:gd name="T6" fmla="*/ 15 w 15"/>
                <a:gd name="T7" fmla="*/ 8 h 16"/>
                <a:gd name="T8" fmla="*/ 15 w 15"/>
                <a:gd name="T9" fmla="*/ 8 h 16"/>
                <a:gd name="T10" fmla="*/ 8 w 15"/>
                <a:gd name="T11" fmla="*/ 16 h 16"/>
              </a:gdLst>
              <a:cxnLst>
                <a:cxn ang="0">
                  <a:pos x="T0" y="T1"/>
                </a:cxn>
                <a:cxn ang="0">
                  <a:pos x="T2" y="T3"/>
                </a:cxn>
                <a:cxn ang="0">
                  <a:pos x="T4" y="T5"/>
                </a:cxn>
                <a:cxn ang="0">
                  <a:pos x="T6" y="T7"/>
                </a:cxn>
                <a:cxn ang="0">
                  <a:pos x="T8" y="T9"/>
                </a:cxn>
                <a:cxn ang="0">
                  <a:pos x="T10" y="T11"/>
                </a:cxn>
              </a:cxnLst>
              <a:rect l="0" t="0" r="r" b="b"/>
              <a:pathLst>
                <a:path w="15" h="16">
                  <a:moveTo>
                    <a:pt x="8" y="16"/>
                  </a:moveTo>
                  <a:cubicBezTo>
                    <a:pt x="3" y="16"/>
                    <a:pt x="0" y="12"/>
                    <a:pt x="0" y="8"/>
                  </a:cubicBezTo>
                  <a:cubicBezTo>
                    <a:pt x="0" y="4"/>
                    <a:pt x="3" y="0"/>
                    <a:pt x="8" y="0"/>
                  </a:cubicBezTo>
                  <a:cubicBezTo>
                    <a:pt x="12" y="0"/>
                    <a:pt x="15" y="3"/>
                    <a:pt x="15" y="8"/>
                  </a:cubicBezTo>
                  <a:cubicBezTo>
                    <a:pt x="15" y="8"/>
                    <a:pt x="15" y="8"/>
                    <a:pt x="15" y="8"/>
                  </a:cubicBezTo>
                  <a:cubicBezTo>
                    <a:pt x="15" y="12"/>
                    <a:pt x="12" y="16"/>
                    <a:pt x="8"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97" name="Freeform 56"/>
            <p:cNvSpPr>
              <a:spLocks noEditPoints="1"/>
            </p:cNvSpPr>
            <p:nvPr/>
          </p:nvSpPr>
          <p:spPr bwMode="auto">
            <a:xfrm>
              <a:off x="3835400" y="2738438"/>
              <a:ext cx="34925" cy="1023938"/>
            </a:xfrm>
            <a:custGeom>
              <a:gdLst>
                <a:gd name="T0" fmla="*/ 0 w 15"/>
                <a:gd name="T1" fmla="*/ 423 h 431"/>
                <a:gd name="T2" fmla="*/ 8 w 15"/>
                <a:gd name="T3" fmla="*/ 415 h 431"/>
                <a:gd name="T4" fmla="*/ 15 w 15"/>
                <a:gd name="T5" fmla="*/ 423 h 431"/>
                <a:gd name="T6" fmla="*/ 8 w 15"/>
                <a:gd name="T7" fmla="*/ 393 h 431"/>
                <a:gd name="T8" fmla="*/ 0 w 15"/>
                <a:gd name="T9" fmla="*/ 385 h 431"/>
                <a:gd name="T10" fmla="*/ 15 w 15"/>
                <a:gd name="T11" fmla="*/ 385 h 431"/>
                <a:gd name="T12" fmla="*/ 8 w 15"/>
                <a:gd name="T13" fmla="*/ 393 h 431"/>
                <a:gd name="T14" fmla="*/ 0 w 15"/>
                <a:gd name="T15" fmla="*/ 348 h 431"/>
                <a:gd name="T16" fmla="*/ 8 w 15"/>
                <a:gd name="T17" fmla="*/ 339 h 431"/>
                <a:gd name="T18" fmla="*/ 15 w 15"/>
                <a:gd name="T19" fmla="*/ 348 h 431"/>
                <a:gd name="T20" fmla="*/ 8 w 15"/>
                <a:gd name="T21" fmla="*/ 318 h 431"/>
                <a:gd name="T22" fmla="*/ 0 w 15"/>
                <a:gd name="T23" fmla="*/ 309 h 431"/>
                <a:gd name="T24" fmla="*/ 15 w 15"/>
                <a:gd name="T25" fmla="*/ 309 h 431"/>
                <a:gd name="T26" fmla="*/ 8 w 15"/>
                <a:gd name="T27" fmla="*/ 318 h 431"/>
                <a:gd name="T28" fmla="*/ 0 w 15"/>
                <a:gd name="T29" fmla="*/ 272 h 431"/>
                <a:gd name="T30" fmla="*/ 8 w 15"/>
                <a:gd name="T31" fmla="*/ 264 h 431"/>
                <a:gd name="T32" fmla="*/ 15 w 15"/>
                <a:gd name="T33" fmla="*/ 272 h 431"/>
                <a:gd name="T34" fmla="*/ 8 w 15"/>
                <a:gd name="T35" fmla="*/ 242 h 431"/>
                <a:gd name="T36" fmla="*/ 0 w 15"/>
                <a:gd name="T37" fmla="*/ 234 h 431"/>
                <a:gd name="T38" fmla="*/ 15 w 15"/>
                <a:gd name="T39" fmla="*/ 234 h 431"/>
                <a:gd name="T40" fmla="*/ 8 w 15"/>
                <a:gd name="T41" fmla="*/ 242 h 431"/>
                <a:gd name="T42" fmla="*/ 0 w 15"/>
                <a:gd name="T43" fmla="*/ 197 h 431"/>
                <a:gd name="T44" fmla="*/ 8 w 15"/>
                <a:gd name="T45" fmla="*/ 189 h 431"/>
                <a:gd name="T46" fmla="*/ 15 w 15"/>
                <a:gd name="T47" fmla="*/ 197 h 431"/>
                <a:gd name="T48" fmla="*/ 8 w 15"/>
                <a:gd name="T49" fmla="*/ 167 h 431"/>
                <a:gd name="T50" fmla="*/ 0 w 15"/>
                <a:gd name="T51" fmla="*/ 159 h 431"/>
                <a:gd name="T52" fmla="*/ 15 w 15"/>
                <a:gd name="T53" fmla="*/ 159 h 431"/>
                <a:gd name="T54" fmla="*/ 8 w 15"/>
                <a:gd name="T55" fmla="*/ 167 h 431"/>
                <a:gd name="T56" fmla="*/ 0 w 15"/>
                <a:gd name="T57" fmla="*/ 122 h 431"/>
                <a:gd name="T58" fmla="*/ 8 w 15"/>
                <a:gd name="T59" fmla="*/ 113 h 431"/>
                <a:gd name="T60" fmla="*/ 15 w 15"/>
                <a:gd name="T61" fmla="*/ 122 h 431"/>
                <a:gd name="T62" fmla="*/ 8 w 15"/>
                <a:gd name="T63" fmla="*/ 92 h 431"/>
                <a:gd name="T64" fmla="*/ 0 w 15"/>
                <a:gd name="T65" fmla="*/ 83 h 431"/>
                <a:gd name="T66" fmla="*/ 15 w 15"/>
                <a:gd name="T67" fmla="*/ 83 h 431"/>
                <a:gd name="T68" fmla="*/ 8 w 15"/>
                <a:gd name="T69" fmla="*/ 92 h 431"/>
                <a:gd name="T70" fmla="*/ 0 w 15"/>
                <a:gd name="T71" fmla="*/ 46 h 431"/>
                <a:gd name="T72" fmla="*/ 8 w 15"/>
                <a:gd name="T73" fmla="*/ 38 h 431"/>
                <a:gd name="T74" fmla="*/ 15 w 15"/>
                <a:gd name="T75" fmla="*/ 46 h 431"/>
                <a:gd name="T76" fmla="*/ 8 w 15"/>
                <a:gd name="T77" fmla="*/ 16 h 431"/>
                <a:gd name="T78" fmla="*/ 0 w 15"/>
                <a:gd name="T79" fmla="*/ 8 h 431"/>
                <a:gd name="T80" fmla="*/ 15 w 15"/>
                <a:gd name="T81" fmla="*/ 8 h 431"/>
                <a:gd name="T82" fmla="*/ 8 w 15"/>
                <a:gd name="T83" fmla="*/ 16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431">
                  <a:moveTo>
                    <a:pt x="8" y="431"/>
                  </a:moveTo>
                  <a:cubicBezTo>
                    <a:pt x="3" y="431"/>
                    <a:pt x="0" y="427"/>
                    <a:pt x="0" y="423"/>
                  </a:cubicBezTo>
                  <a:cubicBezTo>
                    <a:pt x="0" y="422"/>
                    <a:pt x="0" y="422"/>
                    <a:pt x="0" y="422"/>
                  </a:cubicBezTo>
                  <a:cubicBezTo>
                    <a:pt x="0" y="418"/>
                    <a:pt x="3" y="415"/>
                    <a:pt x="8" y="415"/>
                  </a:cubicBezTo>
                  <a:cubicBezTo>
                    <a:pt x="12" y="415"/>
                    <a:pt x="15" y="418"/>
                    <a:pt x="15" y="422"/>
                  </a:cubicBezTo>
                  <a:cubicBezTo>
                    <a:pt x="15" y="423"/>
                    <a:pt x="15" y="423"/>
                    <a:pt x="15" y="423"/>
                  </a:cubicBezTo>
                  <a:cubicBezTo>
                    <a:pt x="15" y="427"/>
                    <a:pt x="12" y="431"/>
                    <a:pt x="8" y="431"/>
                  </a:cubicBezTo>
                  <a:close/>
                  <a:moveTo>
                    <a:pt x="8" y="393"/>
                  </a:moveTo>
                  <a:cubicBezTo>
                    <a:pt x="3" y="393"/>
                    <a:pt x="0" y="389"/>
                    <a:pt x="0" y="385"/>
                  </a:cubicBezTo>
                  <a:cubicBezTo>
                    <a:pt x="0" y="385"/>
                    <a:pt x="0" y="385"/>
                    <a:pt x="0" y="385"/>
                  </a:cubicBezTo>
                  <a:cubicBezTo>
                    <a:pt x="0" y="380"/>
                    <a:pt x="3" y="377"/>
                    <a:pt x="8" y="377"/>
                  </a:cubicBezTo>
                  <a:cubicBezTo>
                    <a:pt x="12" y="377"/>
                    <a:pt x="15" y="380"/>
                    <a:pt x="15" y="385"/>
                  </a:cubicBezTo>
                  <a:cubicBezTo>
                    <a:pt x="15" y="385"/>
                    <a:pt x="15" y="385"/>
                    <a:pt x="15" y="385"/>
                  </a:cubicBezTo>
                  <a:cubicBezTo>
                    <a:pt x="15" y="389"/>
                    <a:pt x="12" y="393"/>
                    <a:pt x="8" y="393"/>
                  </a:cubicBezTo>
                  <a:close/>
                  <a:moveTo>
                    <a:pt x="8" y="355"/>
                  </a:moveTo>
                  <a:cubicBezTo>
                    <a:pt x="3" y="355"/>
                    <a:pt x="0" y="352"/>
                    <a:pt x="0" y="348"/>
                  </a:cubicBezTo>
                  <a:cubicBezTo>
                    <a:pt x="0" y="347"/>
                    <a:pt x="0" y="347"/>
                    <a:pt x="0" y="347"/>
                  </a:cubicBezTo>
                  <a:cubicBezTo>
                    <a:pt x="0" y="343"/>
                    <a:pt x="3" y="339"/>
                    <a:pt x="8" y="339"/>
                  </a:cubicBezTo>
                  <a:cubicBezTo>
                    <a:pt x="12" y="339"/>
                    <a:pt x="15" y="343"/>
                    <a:pt x="15" y="347"/>
                  </a:cubicBezTo>
                  <a:cubicBezTo>
                    <a:pt x="15" y="348"/>
                    <a:pt x="15" y="348"/>
                    <a:pt x="15" y="348"/>
                  </a:cubicBezTo>
                  <a:cubicBezTo>
                    <a:pt x="15" y="352"/>
                    <a:pt x="12" y="355"/>
                    <a:pt x="8" y="355"/>
                  </a:cubicBezTo>
                  <a:close/>
                  <a:moveTo>
                    <a:pt x="8" y="318"/>
                  </a:moveTo>
                  <a:cubicBezTo>
                    <a:pt x="3" y="318"/>
                    <a:pt x="0" y="314"/>
                    <a:pt x="0" y="310"/>
                  </a:cubicBezTo>
                  <a:cubicBezTo>
                    <a:pt x="0" y="309"/>
                    <a:pt x="0" y="309"/>
                    <a:pt x="0" y="309"/>
                  </a:cubicBezTo>
                  <a:cubicBezTo>
                    <a:pt x="0" y="305"/>
                    <a:pt x="3" y="302"/>
                    <a:pt x="8" y="302"/>
                  </a:cubicBezTo>
                  <a:cubicBezTo>
                    <a:pt x="12" y="302"/>
                    <a:pt x="15" y="305"/>
                    <a:pt x="15" y="309"/>
                  </a:cubicBezTo>
                  <a:cubicBezTo>
                    <a:pt x="15" y="310"/>
                    <a:pt x="15" y="310"/>
                    <a:pt x="15" y="310"/>
                  </a:cubicBezTo>
                  <a:cubicBezTo>
                    <a:pt x="15" y="314"/>
                    <a:pt x="12" y="318"/>
                    <a:pt x="8" y="318"/>
                  </a:cubicBezTo>
                  <a:close/>
                  <a:moveTo>
                    <a:pt x="8" y="280"/>
                  </a:moveTo>
                  <a:cubicBezTo>
                    <a:pt x="3" y="280"/>
                    <a:pt x="0" y="277"/>
                    <a:pt x="0" y="272"/>
                  </a:cubicBezTo>
                  <a:cubicBezTo>
                    <a:pt x="0" y="272"/>
                    <a:pt x="0" y="272"/>
                    <a:pt x="0" y="272"/>
                  </a:cubicBezTo>
                  <a:cubicBezTo>
                    <a:pt x="0" y="267"/>
                    <a:pt x="3" y="264"/>
                    <a:pt x="8" y="264"/>
                  </a:cubicBezTo>
                  <a:cubicBezTo>
                    <a:pt x="12" y="264"/>
                    <a:pt x="15" y="267"/>
                    <a:pt x="15" y="272"/>
                  </a:cubicBezTo>
                  <a:cubicBezTo>
                    <a:pt x="15" y="272"/>
                    <a:pt x="15" y="272"/>
                    <a:pt x="15" y="272"/>
                  </a:cubicBezTo>
                  <a:cubicBezTo>
                    <a:pt x="15" y="277"/>
                    <a:pt x="12" y="280"/>
                    <a:pt x="8" y="280"/>
                  </a:cubicBezTo>
                  <a:close/>
                  <a:moveTo>
                    <a:pt x="8" y="242"/>
                  </a:moveTo>
                  <a:cubicBezTo>
                    <a:pt x="3" y="242"/>
                    <a:pt x="0" y="239"/>
                    <a:pt x="0" y="235"/>
                  </a:cubicBezTo>
                  <a:cubicBezTo>
                    <a:pt x="0" y="234"/>
                    <a:pt x="0" y="234"/>
                    <a:pt x="0" y="234"/>
                  </a:cubicBezTo>
                  <a:cubicBezTo>
                    <a:pt x="0" y="230"/>
                    <a:pt x="3" y="226"/>
                    <a:pt x="8" y="226"/>
                  </a:cubicBezTo>
                  <a:cubicBezTo>
                    <a:pt x="12" y="226"/>
                    <a:pt x="15" y="230"/>
                    <a:pt x="15" y="234"/>
                  </a:cubicBezTo>
                  <a:cubicBezTo>
                    <a:pt x="15" y="235"/>
                    <a:pt x="15" y="235"/>
                    <a:pt x="15" y="235"/>
                  </a:cubicBezTo>
                  <a:cubicBezTo>
                    <a:pt x="15" y="239"/>
                    <a:pt x="12" y="242"/>
                    <a:pt x="8" y="242"/>
                  </a:cubicBezTo>
                  <a:close/>
                  <a:moveTo>
                    <a:pt x="8" y="205"/>
                  </a:moveTo>
                  <a:cubicBezTo>
                    <a:pt x="3" y="205"/>
                    <a:pt x="0" y="201"/>
                    <a:pt x="0" y="197"/>
                  </a:cubicBezTo>
                  <a:cubicBezTo>
                    <a:pt x="0" y="196"/>
                    <a:pt x="0" y="196"/>
                    <a:pt x="0" y="196"/>
                  </a:cubicBezTo>
                  <a:cubicBezTo>
                    <a:pt x="0" y="192"/>
                    <a:pt x="3" y="189"/>
                    <a:pt x="8" y="189"/>
                  </a:cubicBezTo>
                  <a:cubicBezTo>
                    <a:pt x="12" y="189"/>
                    <a:pt x="15" y="192"/>
                    <a:pt x="15" y="196"/>
                  </a:cubicBezTo>
                  <a:cubicBezTo>
                    <a:pt x="15" y="197"/>
                    <a:pt x="15" y="197"/>
                    <a:pt x="15" y="197"/>
                  </a:cubicBezTo>
                  <a:cubicBezTo>
                    <a:pt x="15" y="201"/>
                    <a:pt x="12" y="205"/>
                    <a:pt x="8" y="205"/>
                  </a:cubicBezTo>
                  <a:close/>
                  <a:moveTo>
                    <a:pt x="8" y="167"/>
                  </a:moveTo>
                  <a:cubicBezTo>
                    <a:pt x="3" y="167"/>
                    <a:pt x="0" y="164"/>
                    <a:pt x="0" y="159"/>
                  </a:cubicBezTo>
                  <a:cubicBezTo>
                    <a:pt x="0" y="159"/>
                    <a:pt x="0" y="159"/>
                    <a:pt x="0" y="159"/>
                  </a:cubicBezTo>
                  <a:cubicBezTo>
                    <a:pt x="0" y="154"/>
                    <a:pt x="3" y="151"/>
                    <a:pt x="8" y="151"/>
                  </a:cubicBezTo>
                  <a:cubicBezTo>
                    <a:pt x="12" y="151"/>
                    <a:pt x="15" y="154"/>
                    <a:pt x="15" y="159"/>
                  </a:cubicBezTo>
                  <a:cubicBezTo>
                    <a:pt x="15" y="159"/>
                    <a:pt x="15" y="159"/>
                    <a:pt x="15" y="159"/>
                  </a:cubicBezTo>
                  <a:cubicBezTo>
                    <a:pt x="15" y="164"/>
                    <a:pt x="12" y="167"/>
                    <a:pt x="8" y="167"/>
                  </a:cubicBezTo>
                  <a:close/>
                  <a:moveTo>
                    <a:pt x="8" y="129"/>
                  </a:moveTo>
                  <a:cubicBezTo>
                    <a:pt x="3" y="129"/>
                    <a:pt x="0" y="126"/>
                    <a:pt x="0" y="122"/>
                  </a:cubicBezTo>
                  <a:cubicBezTo>
                    <a:pt x="0" y="121"/>
                    <a:pt x="0" y="121"/>
                    <a:pt x="0" y="121"/>
                  </a:cubicBezTo>
                  <a:cubicBezTo>
                    <a:pt x="0" y="117"/>
                    <a:pt x="3" y="113"/>
                    <a:pt x="8" y="113"/>
                  </a:cubicBezTo>
                  <a:cubicBezTo>
                    <a:pt x="12" y="113"/>
                    <a:pt x="15" y="117"/>
                    <a:pt x="15" y="121"/>
                  </a:cubicBezTo>
                  <a:cubicBezTo>
                    <a:pt x="15" y="122"/>
                    <a:pt x="15" y="122"/>
                    <a:pt x="15" y="122"/>
                  </a:cubicBezTo>
                  <a:cubicBezTo>
                    <a:pt x="15" y="126"/>
                    <a:pt x="12" y="129"/>
                    <a:pt x="8" y="129"/>
                  </a:cubicBezTo>
                  <a:close/>
                  <a:moveTo>
                    <a:pt x="8" y="92"/>
                  </a:moveTo>
                  <a:cubicBezTo>
                    <a:pt x="3" y="92"/>
                    <a:pt x="0" y="88"/>
                    <a:pt x="0" y="84"/>
                  </a:cubicBezTo>
                  <a:cubicBezTo>
                    <a:pt x="0" y="83"/>
                    <a:pt x="0" y="83"/>
                    <a:pt x="0" y="83"/>
                  </a:cubicBezTo>
                  <a:cubicBezTo>
                    <a:pt x="0" y="79"/>
                    <a:pt x="3" y="76"/>
                    <a:pt x="8" y="76"/>
                  </a:cubicBezTo>
                  <a:cubicBezTo>
                    <a:pt x="12" y="76"/>
                    <a:pt x="15" y="79"/>
                    <a:pt x="15" y="83"/>
                  </a:cubicBezTo>
                  <a:cubicBezTo>
                    <a:pt x="15" y="84"/>
                    <a:pt x="15" y="84"/>
                    <a:pt x="15" y="84"/>
                  </a:cubicBezTo>
                  <a:cubicBezTo>
                    <a:pt x="15" y="88"/>
                    <a:pt x="12" y="92"/>
                    <a:pt x="8" y="92"/>
                  </a:cubicBezTo>
                  <a:close/>
                  <a:moveTo>
                    <a:pt x="8" y="54"/>
                  </a:moveTo>
                  <a:cubicBezTo>
                    <a:pt x="3" y="54"/>
                    <a:pt x="0" y="51"/>
                    <a:pt x="0" y="46"/>
                  </a:cubicBezTo>
                  <a:cubicBezTo>
                    <a:pt x="0" y="46"/>
                    <a:pt x="0" y="46"/>
                    <a:pt x="0" y="46"/>
                  </a:cubicBezTo>
                  <a:cubicBezTo>
                    <a:pt x="0" y="42"/>
                    <a:pt x="3" y="38"/>
                    <a:pt x="8" y="38"/>
                  </a:cubicBezTo>
                  <a:cubicBezTo>
                    <a:pt x="12" y="38"/>
                    <a:pt x="15" y="42"/>
                    <a:pt x="15" y="46"/>
                  </a:cubicBezTo>
                  <a:cubicBezTo>
                    <a:pt x="15" y="46"/>
                    <a:pt x="15" y="46"/>
                    <a:pt x="15" y="46"/>
                  </a:cubicBezTo>
                  <a:cubicBezTo>
                    <a:pt x="15" y="51"/>
                    <a:pt x="12" y="54"/>
                    <a:pt x="8" y="54"/>
                  </a:cubicBezTo>
                  <a:close/>
                  <a:moveTo>
                    <a:pt x="8" y="16"/>
                  </a:moveTo>
                  <a:cubicBezTo>
                    <a:pt x="3" y="16"/>
                    <a:pt x="0" y="13"/>
                    <a:pt x="0" y="9"/>
                  </a:cubicBezTo>
                  <a:cubicBezTo>
                    <a:pt x="0" y="8"/>
                    <a:pt x="0" y="8"/>
                    <a:pt x="0" y="8"/>
                  </a:cubicBezTo>
                  <a:cubicBezTo>
                    <a:pt x="0" y="4"/>
                    <a:pt x="3" y="0"/>
                    <a:pt x="8" y="0"/>
                  </a:cubicBezTo>
                  <a:cubicBezTo>
                    <a:pt x="12" y="0"/>
                    <a:pt x="15" y="4"/>
                    <a:pt x="15" y="8"/>
                  </a:cubicBezTo>
                  <a:cubicBezTo>
                    <a:pt x="15" y="9"/>
                    <a:pt x="15" y="9"/>
                    <a:pt x="15" y="9"/>
                  </a:cubicBezTo>
                  <a:cubicBezTo>
                    <a:pt x="15" y="13"/>
                    <a:pt x="12" y="16"/>
                    <a:pt x="8"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组合 4"/>
          <p:cNvGrpSpPr/>
          <p:nvPr/>
        </p:nvGrpSpPr>
        <p:grpSpPr>
          <a:xfrm>
            <a:off x="3303588" y="3811588"/>
            <a:ext cx="1101725" cy="1190626"/>
            <a:chOff x="3303588" y="3811588"/>
            <a:chExt cx="1101725" cy="1190626"/>
          </a:xfrm>
        </p:grpSpPr>
        <p:sp>
          <p:nvSpPr>
            <p:cNvPr id="60" name="Oval 6"/>
            <p:cNvSpPr>
              <a:spLocks noChangeArrowheads="1"/>
            </p:cNvSpPr>
            <p:nvPr/>
          </p:nvSpPr>
          <p:spPr bwMode="auto">
            <a:xfrm>
              <a:off x="3303588" y="3902076"/>
              <a:ext cx="1101725" cy="1100138"/>
            </a:xfrm>
            <a:prstGeom prst="rect">
              <a:avLst/>
            </a:prstGeom>
            <a:solidFill>
              <a:srgbClr val="1E212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98" name="组合 97"/>
            <p:cNvGrpSpPr/>
            <p:nvPr/>
          </p:nvGrpSpPr>
          <p:grpSpPr>
            <a:xfrm>
              <a:off x="3559175" y="3811588"/>
              <a:ext cx="587376" cy="936626"/>
              <a:chOff x="3559175" y="3811588"/>
              <a:chExt cx="587376" cy="936626"/>
            </a:xfrm>
          </p:grpSpPr>
          <p:sp>
            <p:nvSpPr>
              <p:cNvPr id="99" name="Freeform 13"/>
              <p:cNvSpPr>
                <a:spLocks noEditPoints="1"/>
              </p:cNvSpPr>
              <p:nvPr/>
            </p:nvSpPr>
            <p:spPr bwMode="auto">
              <a:xfrm>
                <a:off x="3559175" y="4162426"/>
                <a:ext cx="587375" cy="585788"/>
              </a:xfrm>
              <a:custGeom>
                <a:gdLst>
                  <a:gd name="T0" fmla="*/ 124 w 247"/>
                  <a:gd name="T1" fmla="*/ 0 h 247"/>
                  <a:gd name="T2" fmla="*/ 0 w 247"/>
                  <a:gd name="T3" fmla="*/ 123 h 247"/>
                  <a:gd name="T4" fmla="*/ 124 w 247"/>
                  <a:gd name="T5" fmla="*/ 247 h 247"/>
                  <a:gd name="T6" fmla="*/ 247 w 247"/>
                  <a:gd name="T7" fmla="*/ 123 h 247"/>
                  <a:gd name="T8" fmla="*/ 124 w 247"/>
                  <a:gd name="T9" fmla="*/ 0 h 247"/>
                  <a:gd name="T10" fmla="*/ 124 w 247"/>
                  <a:gd name="T11" fmla="*/ 229 h 247"/>
                  <a:gd name="T12" fmla="*/ 18 w 247"/>
                  <a:gd name="T13" fmla="*/ 123 h 247"/>
                  <a:gd name="T14" fmla="*/ 124 w 247"/>
                  <a:gd name="T15" fmla="*/ 18 h 247"/>
                  <a:gd name="T16" fmla="*/ 229 w 247"/>
                  <a:gd name="T17" fmla="*/ 123 h 247"/>
                  <a:gd name="T18" fmla="*/ 124 w 247"/>
                  <a:gd name="T19" fmla="*/ 229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4" y="0"/>
                    </a:moveTo>
                    <a:cubicBezTo>
                      <a:pt x="56" y="0"/>
                      <a:pt x="0" y="55"/>
                      <a:pt x="0" y="123"/>
                    </a:cubicBezTo>
                    <a:cubicBezTo>
                      <a:pt x="0" y="192"/>
                      <a:pt x="56" y="247"/>
                      <a:pt x="124" y="247"/>
                    </a:cubicBezTo>
                    <a:cubicBezTo>
                      <a:pt x="192" y="247"/>
                      <a:pt x="247" y="192"/>
                      <a:pt x="247" y="123"/>
                    </a:cubicBezTo>
                    <a:cubicBezTo>
                      <a:pt x="247" y="55"/>
                      <a:pt x="192" y="0"/>
                      <a:pt x="124" y="0"/>
                    </a:cubicBezTo>
                    <a:moveTo>
                      <a:pt x="124" y="229"/>
                    </a:moveTo>
                    <a:cubicBezTo>
                      <a:pt x="66" y="229"/>
                      <a:pt x="18" y="181"/>
                      <a:pt x="18" y="123"/>
                    </a:cubicBezTo>
                    <a:cubicBezTo>
                      <a:pt x="18" y="65"/>
                      <a:pt x="66" y="18"/>
                      <a:pt x="124" y="18"/>
                    </a:cubicBezTo>
                    <a:cubicBezTo>
                      <a:pt x="182" y="18"/>
                      <a:pt x="229" y="65"/>
                      <a:pt x="229" y="123"/>
                    </a:cubicBezTo>
                    <a:cubicBezTo>
                      <a:pt x="229" y="181"/>
                      <a:pt x="182" y="229"/>
                      <a:pt x="124" y="22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0" name="Freeform 14"/>
              <p:cNvSpPr/>
              <p:nvPr/>
            </p:nvSpPr>
            <p:spPr bwMode="auto">
              <a:xfrm>
                <a:off x="3840163" y="4219576"/>
                <a:ext cx="28575" cy="57150"/>
              </a:xfrm>
              <a:custGeom>
                <a:gdLst>
                  <a:gd name="T0" fmla="*/ 6 w 12"/>
                  <a:gd name="T1" fmla="*/ 24 h 24"/>
                  <a:gd name="T2" fmla="*/ 12 w 12"/>
                  <a:gd name="T3" fmla="*/ 18 h 24"/>
                  <a:gd name="T4" fmla="*/ 12 w 12"/>
                  <a:gd name="T5" fmla="*/ 6 h 24"/>
                  <a:gd name="T6" fmla="*/ 6 w 12"/>
                  <a:gd name="T7" fmla="*/ 0 h 24"/>
                  <a:gd name="T8" fmla="*/ 0 w 12"/>
                  <a:gd name="T9" fmla="*/ 6 h 24"/>
                  <a:gd name="T10" fmla="*/ 0 w 12"/>
                  <a:gd name="T11" fmla="*/ 18 h 24"/>
                  <a:gd name="T12" fmla="*/ 6 w 12"/>
                  <a:gd name="T13" fmla="*/ 24 h 24"/>
                </a:gd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9" y="24"/>
                      <a:pt x="12" y="22"/>
                      <a:pt x="12" y="18"/>
                    </a:cubicBezTo>
                    <a:cubicBezTo>
                      <a:pt x="12" y="6"/>
                      <a:pt x="12" y="6"/>
                      <a:pt x="12" y="6"/>
                    </a:cubicBezTo>
                    <a:cubicBezTo>
                      <a:pt x="12" y="3"/>
                      <a:pt x="9" y="0"/>
                      <a:pt x="6" y="0"/>
                    </a:cubicBezTo>
                    <a:cubicBezTo>
                      <a:pt x="2" y="0"/>
                      <a:pt x="0" y="3"/>
                      <a:pt x="0" y="6"/>
                    </a:cubicBezTo>
                    <a:cubicBezTo>
                      <a:pt x="0" y="18"/>
                      <a:pt x="0" y="18"/>
                      <a:pt x="0" y="18"/>
                    </a:cubicBezTo>
                    <a:cubicBezTo>
                      <a:pt x="0" y="22"/>
                      <a:pt x="2" y="24"/>
                      <a:pt x="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1" name="Freeform 15"/>
              <p:cNvSpPr/>
              <p:nvPr/>
            </p:nvSpPr>
            <p:spPr bwMode="auto">
              <a:xfrm>
                <a:off x="3840163" y="4629151"/>
                <a:ext cx="28575" cy="57150"/>
              </a:xfrm>
              <a:custGeom>
                <a:gdLst>
                  <a:gd name="T0" fmla="*/ 6 w 12"/>
                  <a:gd name="T1" fmla="*/ 0 h 24"/>
                  <a:gd name="T2" fmla="*/ 0 w 12"/>
                  <a:gd name="T3" fmla="*/ 6 h 24"/>
                  <a:gd name="T4" fmla="*/ 0 w 12"/>
                  <a:gd name="T5" fmla="*/ 18 h 24"/>
                  <a:gd name="T6" fmla="*/ 6 w 12"/>
                  <a:gd name="T7" fmla="*/ 24 h 24"/>
                  <a:gd name="T8" fmla="*/ 12 w 12"/>
                  <a:gd name="T9" fmla="*/ 18 h 24"/>
                  <a:gd name="T10" fmla="*/ 12 w 12"/>
                  <a:gd name="T11" fmla="*/ 6 h 24"/>
                  <a:gd name="T12" fmla="*/ 6 w 12"/>
                  <a:gd name="T13" fmla="*/ 0 h 24"/>
                </a:gdLst>
                <a:cxnLst>
                  <a:cxn ang="0">
                    <a:pos x="T0" y="T1"/>
                  </a:cxn>
                  <a:cxn ang="0">
                    <a:pos x="T2" y="T3"/>
                  </a:cxn>
                  <a:cxn ang="0">
                    <a:pos x="T4" y="T5"/>
                  </a:cxn>
                  <a:cxn ang="0">
                    <a:pos x="T6" y="T7"/>
                  </a:cxn>
                  <a:cxn ang="0">
                    <a:pos x="T8" y="T9"/>
                  </a:cxn>
                  <a:cxn ang="0">
                    <a:pos x="T10" y="T11"/>
                  </a:cxn>
                  <a:cxn ang="0">
                    <a:pos x="T12" y="T13"/>
                  </a:cxn>
                </a:cxnLst>
                <a:rect l="0" t="0" r="r" b="b"/>
                <a:pathLst>
                  <a:path w="12" h="24">
                    <a:moveTo>
                      <a:pt x="6" y="0"/>
                    </a:moveTo>
                    <a:cubicBezTo>
                      <a:pt x="2" y="0"/>
                      <a:pt x="0" y="3"/>
                      <a:pt x="0" y="6"/>
                    </a:cubicBezTo>
                    <a:cubicBezTo>
                      <a:pt x="0" y="18"/>
                      <a:pt x="0" y="18"/>
                      <a:pt x="0" y="18"/>
                    </a:cubicBezTo>
                    <a:cubicBezTo>
                      <a:pt x="0" y="22"/>
                      <a:pt x="2" y="24"/>
                      <a:pt x="6" y="24"/>
                    </a:cubicBezTo>
                    <a:cubicBezTo>
                      <a:pt x="9" y="24"/>
                      <a:pt x="12" y="22"/>
                      <a:pt x="12" y="18"/>
                    </a:cubicBezTo>
                    <a:cubicBezTo>
                      <a:pt x="12" y="6"/>
                      <a:pt x="12" y="6"/>
                      <a:pt x="12" y="6"/>
                    </a:cubicBezTo>
                    <a:cubicBezTo>
                      <a:pt x="12" y="3"/>
                      <a:pt x="9"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2" name="Freeform 16"/>
              <p:cNvSpPr/>
              <p:nvPr/>
            </p:nvSpPr>
            <p:spPr bwMode="auto">
              <a:xfrm>
                <a:off x="3619500" y="4440238"/>
                <a:ext cx="57150" cy="28575"/>
              </a:xfrm>
              <a:custGeom>
                <a:gdLst>
                  <a:gd name="T0" fmla="*/ 18 w 24"/>
                  <a:gd name="T1" fmla="*/ 0 h 12"/>
                  <a:gd name="T2" fmla="*/ 6 w 24"/>
                  <a:gd name="T3" fmla="*/ 0 h 12"/>
                  <a:gd name="T4" fmla="*/ 0 w 24"/>
                  <a:gd name="T5" fmla="*/ 6 h 12"/>
                  <a:gd name="T6" fmla="*/ 6 w 24"/>
                  <a:gd name="T7" fmla="*/ 12 h 12"/>
                  <a:gd name="T8" fmla="*/ 18 w 24"/>
                  <a:gd name="T9" fmla="*/ 12 h 12"/>
                  <a:gd name="T10" fmla="*/ 24 w 24"/>
                  <a:gd name="T11" fmla="*/ 6 h 12"/>
                  <a:gd name="T12" fmla="*/ 18 w 24"/>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24" h="12">
                    <a:moveTo>
                      <a:pt x="18" y="0"/>
                    </a:moveTo>
                    <a:cubicBezTo>
                      <a:pt x="6" y="0"/>
                      <a:pt x="6" y="0"/>
                      <a:pt x="6" y="0"/>
                    </a:cubicBezTo>
                    <a:cubicBezTo>
                      <a:pt x="3" y="0"/>
                      <a:pt x="0" y="2"/>
                      <a:pt x="0" y="6"/>
                    </a:cubicBezTo>
                    <a:cubicBezTo>
                      <a:pt x="0" y="9"/>
                      <a:pt x="3" y="12"/>
                      <a:pt x="6" y="12"/>
                    </a:cubicBezTo>
                    <a:cubicBezTo>
                      <a:pt x="18" y="12"/>
                      <a:pt x="18" y="12"/>
                      <a:pt x="18" y="12"/>
                    </a:cubicBezTo>
                    <a:cubicBezTo>
                      <a:pt x="22" y="12"/>
                      <a:pt x="24" y="9"/>
                      <a:pt x="24" y="6"/>
                    </a:cubicBezTo>
                    <a:cubicBezTo>
                      <a:pt x="24" y="2"/>
                      <a:pt x="22"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3" name="Freeform 17"/>
              <p:cNvSpPr/>
              <p:nvPr/>
            </p:nvSpPr>
            <p:spPr bwMode="auto">
              <a:xfrm>
                <a:off x="4030663" y="4440238"/>
                <a:ext cx="57150" cy="28575"/>
              </a:xfrm>
              <a:custGeom>
                <a:gdLst>
                  <a:gd name="T0" fmla="*/ 18 w 24"/>
                  <a:gd name="T1" fmla="*/ 0 h 12"/>
                  <a:gd name="T2" fmla="*/ 6 w 24"/>
                  <a:gd name="T3" fmla="*/ 0 h 12"/>
                  <a:gd name="T4" fmla="*/ 0 w 24"/>
                  <a:gd name="T5" fmla="*/ 6 h 12"/>
                  <a:gd name="T6" fmla="*/ 6 w 24"/>
                  <a:gd name="T7" fmla="*/ 12 h 12"/>
                  <a:gd name="T8" fmla="*/ 18 w 24"/>
                  <a:gd name="T9" fmla="*/ 12 h 12"/>
                  <a:gd name="T10" fmla="*/ 24 w 24"/>
                  <a:gd name="T11" fmla="*/ 6 h 12"/>
                  <a:gd name="T12" fmla="*/ 18 w 24"/>
                  <a:gd name="T13" fmla="*/ 0 h 12"/>
                </a:gdLst>
                <a:cxnLst>
                  <a:cxn ang="0">
                    <a:pos x="T0" y="T1"/>
                  </a:cxn>
                  <a:cxn ang="0">
                    <a:pos x="T2" y="T3"/>
                  </a:cxn>
                  <a:cxn ang="0">
                    <a:pos x="T4" y="T5"/>
                  </a:cxn>
                  <a:cxn ang="0">
                    <a:pos x="T6" y="T7"/>
                  </a:cxn>
                  <a:cxn ang="0">
                    <a:pos x="T8" y="T9"/>
                  </a:cxn>
                  <a:cxn ang="0">
                    <a:pos x="T10" y="T11"/>
                  </a:cxn>
                  <a:cxn ang="0">
                    <a:pos x="T12" y="T13"/>
                  </a:cxn>
                </a:cxnLst>
                <a:rect l="0" t="0" r="r" b="b"/>
                <a:pathLst>
                  <a:path w="24" h="12">
                    <a:moveTo>
                      <a:pt x="18" y="0"/>
                    </a:moveTo>
                    <a:cubicBezTo>
                      <a:pt x="6" y="0"/>
                      <a:pt x="6" y="0"/>
                      <a:pt x="6" y="0"/>
                    </a:cubicBezTo>
                    <a:cubicBezTo>
                      <a:pt x="3" y="0"/>
                      <a:pt x="0" y="2"/>
                      <a:pt x="0" y="6"/>
                    </a:cubicBezTo>
                    <a:cubicBezTo>
                      <a:pt x="0" y="9"/>
                      <a:pt x="3" y="12"/>
                      <a:pt x="6" y="12"/>
                    </a:cubicBezTo>
                    <a:cubicBezTo>
                      <a:pt x="18" y="12"/>
                      <a:pt x="18" y="12"/>
                      <a:pt x="18" y="12"/>
                    </a:cubicBezTo>
                    <a:cubicBezTo>
                      <a:pt x="22" y="12"/>
                      <a:pt x="24" y="9"/>
                      <a:pt x="24" y="6"/>
                    </a:cubicBezTo>
                    <a:cubicBezTo>
                      <a:pt x="24" y="2"/>
                      <a:pt x="22"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4" name="Freeform 18"/>
              <p:cNvSpPr/>
              <p:nvPr/>
            </p:nvSpPr>
            <p:spPr bwMode="auto">
              <a:xfrm>
                <a:off x="3695700" y="4316413"/>
                <a:ext cx="207963" cy="273050"/>
              </a:xfrm>
              <a:custGeom>
                <a:gdLst>
                  <a:gd name="T0" fmla="*/ 73 w 88"/>
                  <a:gd name="T1" fmla="*/ 45 h 115"/>
                  <a:gd name="T2" fmla="*/ 73 w 88"/>
                  <a:gd name="T3" fmla="*/ 6 h 115"/>
                  <a:gd name="T4" fmla="*/ 67 w 88"/>
                  <a:gd name="T5" fmla="*/ 0 h 115"/>
                  <a:gd name="T6" fmla="*/ 61 w 88"/>
                  <a:gd name="T7" fmla="*/ 6 h 115"/>
                  <a:gd name="T8" fmla="*/ 61 w 88"/>
                  <a:gd name="T9" fmla="*/ 45 h 115"/>
                  <a:gd name="T10" fmla="*/ 54 w 88"/>
                  <a:gd name="T11" fmla="*/ 63 h 115"/>
                  <a:gd name="T12" fmla="*/ 3 w 88"/>
                  <a:gd name="T13" fmla="*/ 103 h 115"/>
                  <a:gd name="T14" fmla="*/ 2 w 88"/>
                  <a:gd name="T15" fmla="*/ 111 h 115"/>
                  <a:gd name="T16" fmla="*/ 10 w 88"/>
                  <a:gd name="T17" fmla="*/ 113 h 115"/>
                  <a:gd name="T18" fmla="*/ 64 w 88"/>
                  <a:gd name="T19" fmla="*/ 71 h 115"/>
                  <a:gd name="T20" fmla="*/ 73 w 88"/>
                  <a:gd name="T21" fmla="*/ 45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15">
                    <a:moveTo>
                      <a:pt x="73" y="45"/>
                    </a:moveTo>
                    <a:cubicBezTo>
                      <a:pt x="73" y="6"/>
                      <a:pt x="73" y="6"/>
                      <a:pt x="73" y="6"/>
                    </a:cubicBezTo>
                    <a:cubicBezTo>
                      <a:pt x="73" y="3"/>
                      <a:pt x="70" y="0"/>
                      <a:pt x="67" y="0"/>
                    </a:cubicBezTo>
                    <a:cubicBezTo>
                      <a:pt x="63" y="0"/>
                      <a:pt x="61" y="3"/>
                      <a:pt x="61" y="6"/>
                    </a:cubicBezTo>
                    <a:cubicBezTo>
                      <a:pt x="61" y="45"/>
                      <a:pt x="61" y="45"/>
                      <a:pt x="61" y="45"/>
                    </a:cubicBezTo>
                    <a:cubicBezTo>
                      <a:pt x="54" y="48"/>
                      <a:pt x="51" y="56"/>
                      <a:pt x="54" y="63"/>
                    </a:cubicBezTo>
                    <a:cubicBezTo>
                      <a:pt x="3" y="103"/>
                      <a:pt x="3" y="103"/>
                      <a:pt x="3" y="103"/>
                    </a:cubicBezTo>
                    <a:cubicBezTo>
                      <a:pt x="0" y="105"/>
                      <a:pt x="0" y="109"/>
                      <a:pt x="2" y="111"/>
                    </a:cubicBezTo>
                    <a:cubicBezTo>
                      <a:pt x="4" y="114"/>
                      <a:pt x="8" y="115"/>
                      <a:pt x="10" y="113"/>
                    </a:cubicBezTo>
                    <a:cubicBezTo>
                      <a:pt x="64" y="71"/>
                      <a:pt x="64" y="71"/>
                      <a:pt x="64" y="71"/>
                    </a:cubicBezTo>
                    <a:cubicBezTo>
                      <a:pt x="80" y="75"/>
                      <a:pt x="88" y="52"/>
                      <a:pt x="73" y="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5" name="Freeform 19"/>
              <p:cNvSpPr>
                <a:spLocks noEditPoints="1"/>
              </p:cNvSpPr>
              <p:nvPr/>
            </p:nvSpPr>
            <p:spPr bwMode="auto">
              <a:xfrm>
                <a:off x="3602038" y="4162426"/>
                <a:ext cx="544513" cy="585788"/>
              </a:xfrm>
              <a:custGeom>
                <a:gdLst>
                  <a:gd name="T0" fmla="*/ 0 w 229"/>
                  <a:gd name="T1" fmla="*/ 123 h 247"/>
                  <a:gd name="T2" fmla="*/ 0 w 229"/>
                  <a:gd name="T3" fmla="*/ 123 h 247"/>
                  <a:gd name="T4" fmla="*/ 106 w 229"/>
                  <a:gd name="T5" fmla="*/ 229 h 247"/>
                  <a:gd name="T6" fmla="*/ 106 w 229"/>
                  <a:gd name="T7" fmla="*/ 229 h 247"/>
                  <a:gd name="T8" fmla="*/ 0 w 229"/>
                  <a:gd name="T9" fmla="*/ 123 h 247"/>
                  <a:gd name="T10" fmla="*/ 106 w 229"/>
                  <a:gd name="T11" fmla="*/ 18 h 247"/>
                  <a:gd name="T12" fmla="*/ 0 w 229"/>
                  <a:gd name="T13" fmla="*/ 122 h 247"/>
                  <a:gd name="T14" fmla="*/ 106 w 229"/>
                  <a:gd name="T15" fmla="*/ 18 h 247"/>
                  <a:gd name="T16" fmla="*/ 106 w 229"/>
                  <a:gd name="T17" fmla="*/ 18 h 247"/>
                  <a:gd name="T18" fmla="*/ 106 w 229"/>
                  <a:gd name="T19" fmla="*/ 0 h 247"/>
                  <a:gd name="T20" fmla="*/ 106 w 229"/>
                  <a:gd name="T21" fmla="*/ 0 h 247"/>
                  <a:gd name="T22" fmla="*/ 229 w 229"/>
                  <a:gd name="T23" fmla="*/ 123 h 247"/>
                  <a:gd name="T24" fmla="*/ 106 w 229"/>
                  <a:gd name="T25" fmla="*/ 247 h 247"/>
                  <a:gd name="T26" fmla="*/ 106 w 229"/>
                  <a:gd name="T27" fmla="*/ 247 h 247"/>
                  <a:gd name="T28" fmla="*/ 229 w 229"/>
                  <a:gd name="T29" fmla="*/ 123 h 247"/>
                  <a:gd name="T30" fmla="*/ 106 w 229"/>
                  <a:gd name="T31" fmla="*/ 0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246">
                    <a:moveTo>
                      <a:pt x="0" y="123"/>
                    </a:moveTo>
                    <a:cubicBezTo>
                      <a:pt x="0" y="123"/>
                      <a:pt x="0" y="123"/>
                      <a:pt x="0" y="123"/>
                    </a:cubicBezTo>
                    <a:cubicBezTo>
                      <a:pt x="0" y="181"/>
                      <a:pt x="48" y="229"/>
                      <a:pt x="106" y="229"/>
                    </a:cubicBezTo>
                    <a:cubicBezTo>
                      <a:pt x="106" y="229"/>
                      <a:pt x="106" y="229"/>
                      <a:pt x="106" y="229"/>
                    </a:cubicBezTo>
                    <a:cubicBezTo>
                      <a:pt x="48" y="229"/>
                      <a:pt x="0" y="181"/>
                      <a:pt x="0" y="123"/>
                    </a:cubicBezTo>
                    <a:moveTo>
                      <a:pt x="106" y="18"/>
                    </a:moveTo>
                    <a:cubicBezTo>
                      <a:pt x="48" y="18"/>
                      <a:pt x="1" y="64"/>
                      <a:pt x="0" y="122"/>
                    </a:cubicBezTo>
                    <a:cubicBezTo>
                      <a:pt x="1" y="64"/>
                      <a:pt x="48" y="18"/>
                      <a:pt x="106" y="18"/>
                    </a:cubicBezTo>
                    <a:cubicBezTo>
                      <a:pt x="106" y="18"/>
                      <a:pt x="106" y="18"/>
                      <a:pt x="106" y="18"/>
                    </a:cubicBezTo>
                    <a:moveTo>
                      <a:pt x="106" y="0"/>
                    </a:moveTo>
                    <a:cubicBezTo>
                      <a:pt x="106" y="0"/>
                      <a:pt x="106" y="0"/>
                      <a:pt x="106" y="0"/>
                    </a:cubicBezTo>
                    <a:cubicBezTo>
                      <a:pt x="174" y="0"/>
                      <a:pt x="229" y="55"/>
                      <a:pt x="229" y="123"/>
                    </a:cubicBezTo>
                    <a:cubicBezTo>
                      <a:pt x="229" y="192"/>
                      <a:pt x="174" y="247"/>
                      <a:pt x="106" y="247"/>
                    </a:cubicBezTo>
                    <a:cubicBezTo>
                      <a:pt x="106" y="247"/>
                      <a:pt x="106" y="247"/>
                      <a:pt x="106" y="247"/>
                    </a:cubicBezTo>
                    <a:cubicBezTo>
                      <a:pt x="174" y="247"/>
                      <a:pt x="229" y="192"/>
                      <a:pt x="229" y="123"/>
                    </a:cubicBezTo>
                    <a:cubicBezTo>
                      <a:pt x="229" y="55"/>
                      <a:pt x="174" y="0"/>
                      <a:pt x="106" y="0"/>
                    </a:cubicBezTo>
                  </a:path>
                </a:pathLst>
              </a:custGeom>
              <a:solidFill>
                <a:srgbClr val="D9EE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6" name="Freeform 20"/>
              <p:cNvSpPr>
                <a:spLocks noEditPoints="1"/>
              </p:cNvSpPr>
              <p:nvPr/>
            </p:nvSpPr>
            <p:spPr bwMode="auto">
              <a:xfrm>
                <a:off x="3559175" y="4162426"/>
                <a:ext cx="587375" cy="585788"/>
              </a:xfrm>
              <a:custGeom>
                <a:gdLst>
                  <a:gd name="T0" fmla="*/ 124 w 247"/>
                  <a:gd name="T1" fmla="*/ 18 h 247"/>
                  <a:gd name="T2" fmla="*/ 124 w 247"/>
                  <a:gd name="T3" fmla="*/ 18 h 247"/>
                  <a:gd name="T4" fmla="*/ 229 w 247"/>
                  <a:gd name="T5" fmla="*/ 123 h 247"/>
                  <a:gd name="T6" fmla="*/ 229 w 247"/>
                  <a:gd name="T7" fmla="*/ 123 h 247"/>
                  <a:gd name="T8" fmla="*/ 229 w 247"/>
                  <a:gd name="T9" fmla="*/ 123 h 247"/>
                  <a:gd name="T10" fmla="*/ 228 w 247"/>
                  <a:gd name="T11" fmla="*/ 141 h 247"/>
                  <a:gd name="T12" fmla="*/ 124 w 247"/>
                  <a:gd name="T13" fmla="*/ 229 h 247"/>
                  <a:gd name="T14" fmla="*/ 124 w 247"/>
                  <a:gd name="T15" fmla="*/ 229 h 247"/>
                  <a:gd name="T16" fmla="*/ 124 w 247"/>
                  <a:gd name="T17" fmla="*/ 229 h 247"/>
                  <a:gd name="T18" fmla="*/ 18 w 247"/>
                  <a:gd name="T19" fmla="*/ 123 h 247"/>
                  <a:gd name="T20" fmla="*/ 18 w 247"/>
                  <a:gd name="T21" fmla="*/ 123 h 247"/>
                  <a:gd name="T22" fmla="*/ 18 w 247"/>
                  <a:gd name="T23" fmla="*/ 123 h 247"/>
                  <a:gd name="T24" fmla="*/ 18 w 247"/>
                  <a:gd name="T25" fmla="*/ 122 h 247"/>
                  <a:gd name="T26" fmla="*/ 124 w 247"/>
                  <a:gd name="T27" fmla="*/ 18 h 247"/>
                  <a:gd name="T28" fmla="*/ 124 w 247"/>
                  <a:gd name="T29" fmla="*/ 18 h 247"/>
                  <a:gd name="T30" fmla="*/ 124 w 247"/>
                  <a:gd name="T31" fmla="*/ 0 h 247"/>
                  <a:gd name="T32" fmla="*/ 0 w 247"/>
                  <a:gd name="T33" fmla="*/ 123 h 247"/>
                  <a:gd name="T34" fmla="*/ 124 w 247"/>
                  <a:gd name="T35" fmla="*/ 247 h 247"/>
                  <a:gd name="T36" fmla="*/ 247 w 247"/>
                  <a:gd name="T37" fmla="*/ 123 h 247"/>
                  <a:gd name="T38" fmla="*/ 124 w 247"/>
                  <a:gd name="T39" fmla="*/ 0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 h="246">
                    <a:moveTo>
                      <a:pt x="124" y="18"/>
                    </a:moveTo>
                    <a:cubicBezTo>
                      <a:pt x="124" y="18"/>
                      <a:pt x="124" y="18"/>
                      <a:pt x="124" y="18"/>
                    </a:cubicBezTo>
                    <a:cubicBezTo>
                      <a:pt x="182" y="18"/>
                      <a:pt x="229" y="65"/>
                      <a:pt x="229" y="123"/>
                    </a:cubicBezTo>
                    <a:cubicBezTo>
                      <a:pt x="229" y="123"/>
                      <a:pt x="229" y="123"/>
                      <a:pt x="229" y="123"/>
                    </a:cubicBezTo>
                    <a:cubicBezTo>
                      <a:pt x="229" y="123"/>
                      <a:pt x="229" y="123"/>
                      <a:pt x="229" y="123"/>
                    </a:cubicBezTo>
                    <a:cubicBezTo>
                      <a:pt x="229" y="129"/>
                      <a:pt x="229" y="135"/>
                      <a:pt x="228" y="141"/>
                    </a:cubicBezTo>
                    <a:cubicBezTo>
                      <a:pt x="219" y="191"/>
                      <a:pt x="176" y="229"/>
                      <a:pt x="124" y="229"/>
                    </a:cubicBezTo>
                    <a:cubicBezTo>
                      <a:pt x="124" y="229"/>
                      <a:pt x="124" y="229"/>
                      <a:pt x="124" y="229"/>
                    </a:cubicBezTo>
                    <a:cubicBezTo>
                      <a:pt x="124" y="229"/>
                      <a:pt x="124" y="229"/>
                      <a:pt x="124" y="229"/>
                    </a:cubicBezTo>
                    <a:cubicBezTo>
                      <a:pt x="66" y="229"/>
                      <a:pt x="18" y="181"/>
                      <a:pt x="18" y="123"/>
                    </a:cubicBezTo>
                    <a:cubicBezTo>
                      <a:pt x="18" y="123"/>
                      <a:pt x="18" y="123"/>
                      <a:pt x="18" y="123"/>
                    </a:cubicBezTo>
                    <a:cubicBezTo>
                      <a:pt x="18" y="123"/>
                      <a:pt x="18" y="123"/>
                      <a:pt x="18" y="123"/>
                    </a:cubicBezTo>
                    <a:cubicBezTo>
                      <a:pt x="18" y="123"/>
                      <a:pt x="18" y="122"/>
                      <a:pt x="18" y="122"/>
                    </a:cubicBezTo>
                    <a:cubicBezTo>
                      <a:pt x="19" y="64"/>
                      <a:pt x="66" y="18"/>
                      <a:pt x="124" y="18"/>
                    </a:cubicBezTo>
                    <a:cubicBezTo>
                      <a:pt x="124" y="18"/>
                      <a:pt x="124" y="18"/>
                      <a:pt x="124" y="18"/>
                    </a:cubicBezTo>
                    <a:moveTo>
                      <a:pt x="124" y="0"/>
                    </a:moveTo>
                    <a:cubicBezTo>
                      <a:pt x="56" y="0"/>
                      <a:pt x="0" y="55"/>
                      <a:pt x="0" y="123"/>
                    </a:cubicBezTo>
                    <a:cubicBezTo>
                      <a:pt x="0" y="192"/>
                      <a:pt x="56" y="247"/>
                      <a:pt x="124" y="247"/>
                    </a:cubicBezTo>
                    <a:cubicBezTo>
                      <a:pt x="192" y="247"/>
                      <a:pt x="247" y="192"/>
                      <a:pt x="247" y="123"/>
                    </a:cubicBezTo>
                    <a:cubicBezTo>
                      <a:pt x="247" y="55"/>
                      <a:pt x="192"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7" name="Freeform 21"/>
              <p:cNvSpPr/>
              <p:nvPr/>
            </p:nvSpPr>
            <p:spPr bwMode="auto">
              <a:xfrm>
                <a:off x="3840163" y="4219576"/>
                <a:ext cx="28575" cy="57150"/>
              </a:xfrm>
              <a:custGeom>
                <a:gdLst>
                  <a:gd name="T0" fmla="*/ 6 w 12"/>
                  <a:gd name="T1" fmla="*/ 0 h 24"/>
                  <a:gd name="T2" fmla="*/ 0 w 12"/>
                  <a:gd name="T3" fmla="*/ 6 h 24"/>
                  <a:gd name="T4" fmla="*/ 0 w 12"/>
                  <a:gd name="T5" fmla="*/ 18 h 24"/>
                  <a:gd name="T6" fmla="*/ 6 w 12"/>
                  <a:gd name="T7" fmla="*/ 24 h 24"/>
                  <a:gd name="T8" fmla="*/ 12 w 12"/>
                  <a:gd name="T9" fmla="*/ 18 h 24"/>
                  <a:gd name="T10" fmla="*/ 12 w 12"/>
                  <a:gd name="T11" fmla="*/ 6 h 24"/>
                  <a:gd name="T12" fmla="*/ 6 w 12"/>
                  <a:gd name="T13" fmla="*/ 0 h 24"/>
                </a:gdLst>
                <a:cxnLst>
                  <a:cxn ang="0">
                    <a:pos x="T0" y="T1"/>
                  </a:cxn>
                  <a:cxn ang="0">
                    <a:pos x="T2" y="T3"/>
                  </a:cxn>
                  <a:cxn ang="0">
                    <a:pos x="T4" y="T5"/>
                  </a:cxn>
                  <a:cxn ang="0">
                    <a:pos x="T6" y="T7"/>
                  </a:cxn>
                  <a:cxn ang="0">
                    <a:pos x="T8" y="T9"/>
                  </a:cxn>
                  <a:cxn ang="0">
                    <a:pos x="T10" y="T11"/>
                  </a:cxn>
                  <a:cxn ang="0">
                    <a:pos x="T12" y="T13"/>
                  </a:cxn>
                </a:cxnLst>
                <a:rect l="0" t="0" r="r" b="b"/>
                <a:pathLst>
                  <a:path w="12" h="24">
                    <a:moveTo>
                      <a:pt x="6" y="0"/>
                    </a:moveTo>
                    <a:cubicBezTo>
                      <a:pt x="2" y="0"/>
                      <a:pt x="0" y="3"/>
                      <a:pt x="0" y="6"/>
                    </a:cubicBezTo>
                    <a:cubicBezTo>
                      <a:pt x="0" y="18"/>
                      <a:pt x="0" y="18"/>
                      <a:pt x="0" y="18"/>
                    </a:cubicBezTo>
                    <a:cubicBezTo>
                      <a:pt x="0" y="22"/>
                      <a:pt x="2" y="24"/>
                      <a:pt x="6" y="24"/>
                    </a:cubicBezTo>
                    <a:cubicBezTo>
                      <a:pt x="9" y="24"/>
                      <a:pt x="12" y="22"/>
                      <a:pt x="12" y="18"/>
                    </a:cubicBezTo>
                    <a:cubicBezTo>
                      <a:pt x="12" y="6"/>
                      <a:pt x="12" y="6"/>
                      <a:pt x="12" y="6"/>
                    </a:cubicBezTo>
                    <a:cubicBezTo>
                      <a:pt x="12" y="3"/>
                      <a:pt x="9"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8" name="Freeform 22"/>
              <p:cNvSpPr/>
              <p:nvPr/>
            </p:nvSpPr>
            <p:spPr bwMode="auto">
              <a:xfrm>
                <a:off x="3840163" y="4629151"/>
                <a:ext cx="28575" cy="57150"/>
              </a:xfrm>
              <a:custGeom>
                <a:gdLst>
                  <a:gd name="T0" fmla="*/ 6 w 12"/>
                  <a:gd name="T1" fmla="*/ 0 h 24"/>
                  <a:gd name="T2" fmla="*/ 0 w 12"/>
                  <a:gd name="T3" fmla="*/ 6 h 24"/>
                  <a:gd name="T4" fmla="*/ 0 w 12"/>
                  <a:gd name="T5" fmla="*/ 18 h 24"/>
                  <a:gd name="T6" fmla="*/ 6 w 12"/>
                  <a:gd name="T7" fmla="*/ 24 h 24"/>
                  <a:gd name="T8" fmla="*/ 12 w 12"/>
                  <a:gd name="T9" fmla="*/ 18 h 24"/>
                  <a:gd name="T10" fmla="*/ 12 w 12"/>
                  <a:gd name="T11" fmla="*/ 6 h 24"/>
                  <a:gd name="T12" fmla="*/ 6 w 12"/>
                  <a:gd name="T13" fmla="*/ 0 h 24"/>
                </a:gdLst>
                <a:cxnLst>
                  <a:cxn ang="0">
                    <a:pos x="T0" y="T1"/>
                  </a:cxn>
                  <a:cxn ang="0">
                    <a:pos x="T2" y="T3"/>
                  </a:cxn>
                  <a:cxn ang="0">
                    <a:pos x="T4" y="T5"/>
                  </a:cxn>
                  <a:cxn ang="0">
                    <a:pos x="T6" y="T7"/>
                  </a:cxn>
                  <a:cxn ang="0">
                    <a:pos x="T8" y="T9"/>
                  </a:cxn>
                  <a:cxn ang="0">
                    <a:pos x="T10" y="T11"/>
                  </a:cxn>
                  <a:cxn ang="0">
                    <a:pos x="T12" y="T13"/>
                  </a:cxn>
                </a:cxnLst>
                <a:rect l="0" t="0" r="r" b="b"/>
                <a:pathLst>
                  <a:path w="12" h="24">
                    <a:moveTo>
                      <a:pt x="6" y="0"/>
                    </a:moveTo>
                    <a:cubicBezTo>
                      <a:pt x="2" y="0"/>
                      <a:pt x="0" y="3"/>
                      <a:pt x="0" y="6"/>
                    </a:cubicBezTo>
                    <a:cubicBezTo>
                      <a:pt x="0" y="18"/>
                      <a:pt x="0" y="18"/>
                      <a:pt x="0" y="18"/>
                    </a:cubicBezTo>
                    <a:cubicBezTo>
                      <a:pt x="0" y="22"/>
                      <a:pt x="2" y="24"/>
                      <a:pt x="6" y="24"/>
                    </a:cubicBezTo>
                    <a:cubicBezTo>
                      <a:pt x="9" y="24"/>
                      <a:pt x="12" y="22"/>
                      <a:pt x="12" y="18"/>
                    </a:cubicBezTo>
                    <a:cubicBezTo>
                      <a:pt x="12" y="6"/>
                      <a:pt x="12" y="6"/>
                      <a:pt x="12" y="6"/>
                    </a:cubicBezTo>
                    <a:cubicBezTo>
                      <a:pt x="12" y="3"/>
                      <a:pt x="9"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09" name="Freeform 23"/>
              <p:cNvSpPr/>
              <p:nvPr/>
            </p:nvSpPr>
            <p:spPr bwMode="auto">
              <a:xfrm>
                <a:off x="3633788" y="4440238"/>
                <a:ext cx="42863" cy="28575"/>
              </a:xfrm>
              <a:custGeom>
                <a:gdLst>
                  <a:gd name="T0" fmla="*/ 12 w 18"/>
                  <a:gd name="T1" fmla="*/ 0 h 12"/>
                  <a:gd name="T2" fmla="*/ 0 w 18"/>
                  <a:gd name="T3" fmla="*/ 0 h 12"/>
                  <a:gd name="T4" fmla="*/ 0 w 18"/>
                  <a:gd name="T5" fmla="*/ 0 h 12"/>
                  <a:gd name="T6" fmla="*/ 0 w 18"/>
                  <a:gd name="T7" fmla="*/ 0 h 12"/>
                  <a:gd name="T8" fmla="*/ 12 w 18"/>
                  <a:gd name="T9" fmla="*/ 0 h 12"/>
                  <a:gd name="T10" fmla="*/ 18 w 18"/>
                  <a:gd name="T11" fmla="*/ 6 h 12"/>
                  <a:gd name="T12" fmla="*/ 12 w 18"/>
                  <a:gd name="T13" fmla="*/ 12 h 12"/>
                  <a:gd name="T14" fmla="*/ 18 w 18"/>
                  <a:gd name="T15" fmla="*/ 6 h 12"/>
                  <a:gd name="T16" fmla="*/ 12 w 18"/>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2">
                    <a:moveTo>
                      <a:pt x="12" y="0"/>
                    </a:moveTo>
                    <a:cubicBezTo>
                      <a:pt x="0" y="0"/>
                      <a:pt x="0" y="0"/>
                      <a:pt x="0" y="0"/>
                    </a:cubicBezTo>
                    <a:cubicBezTo>
                      <a:pt x="0" y="0"/>
                      <a:pt x="0" y="0"/>
                      <a:pt x="0" y="0"/>
                    </a:cubicBezTo>
                    <a:cubicBezTo>
                      <a:pt x="0" y="0"/>
                      <a:pt x="0" y="0"/>
                      <a:pt x="0" y="0"/>
                    </a:cubicBezTo>
                    <a:cubicBezTo>
                      <a:pt x="12" y="0"/>
                      <a:pt x="12" y="0"/>
                      <a:pt x="12" y="0"/>
                    </a:cubicBezTo>
                    <a:cubicBezTo>
                      <a:pt x="16" y="0"/>
                      <a:pt x="18" y="2"/>
                      <a:pt x="18" y="6"/>
                    </a:cubicBezTo>
                    <a:cubicBezTo>
                      <a:pt x="18" y="9"/>
                      <a:pt x="16" y="12"/>
                      <a:pt x="12" y="12"/>
                    </a:cubicBezTo>
                    <a:cubicBezTo>
                      <a:pt x="16" y="12"/>
                      <a:pt x="18" y="9"/>
                      <a:pt x="18" y="6"/>
                    </a:cubicBezTo>
                    <a:cubicBezTo>
                      <a:pt x="18" y="2"/>
                      <a:pt x="16" y="0"/>
                      <a:pt x="12" y="0"/>
                    </a:cubicBezTo>
                  </a:path>
                </a:pathLst>
              </a:custGeom>
              <a:solidFill>
                <a:srgbClr val="D9EE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0" name="Freeform 24"/>
              <p:cNvSpPr/>
              <p:nvPr/>
            </p:nvSpPr>
            <p:spPr bwMode="auto">
              <a:xfrm>
                <a:off x="3619500" y="4440238"/>
                <a:ext cx="57150" cy="28575"/>
              </a:xfrm>
              <a:custGeom>
                <a:gdLst>
                  <a:gd name="T0" fmla="*/ 18 w 24"/>
                  <a:gd name="T1" fmla="*/ 0 h 12"/>
                  <a:gd name="T2" fmla="*/ 6 w 24"/>
                  <a:gd name="T3" fmla="*/ 0 h 12"/>
                  <a:gd name="T4" fmla="*/ 6 w 24"/>
                  <a:gd name="T5" fmla="*/ 0 h 12"/>
                  <a:gd name="T6" fmla="*/ 0 w 24"/>
                  <a:gd name="T7" fmla="*/ 6 h 12"/>
                  <a:gd name="T8" fmla="*/ 6 w 24"/>
                  <a:gd name="T9" fmla="*/ 12 h 12"/>
                  <a:gd name="T10" fmla="*/ 18 w 24"/>
                  <a:gd name="T11" fmla="*/ 12 h 12"/>
                  <a:gd name="T12" fmla="*/ 18 w 24"/>
                  <a:gd name="T13" fmla="*/ 12 h 12"/>
                  <a:gd name="T14" fmla="*/ 24 w 24"/>
                  <a:gd name="T15" fmla="*/ 6 h 12"/>
                  <a:gd name="T16" fmla="*/ 18 w 24"/>
                  <a:gd name="T17"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18" y="0"/>
                    </a:moveTo>
                    <a:cubicBezTo>
                      <a:pt x="6" y="0"/>
                      <a:pt x="6" y="0"/>
                      <a:pt x="6" y="0"/>
                    </a:cubicBezTo>
                    <a:cubicBezTo>
                      <a:pt x="6" y="0"/>
                      <a:pt x="6" y="0"/>
                      <a:pt x="6" y="0"/>
                    </a:cubicBezTo>
                    <a:cubicBezTo>
                      <a:pt x="3" y="0"/>
                      <a:pt x="0" y="2"/>
                      <a:pt x="0" y="6"/>
                    </a:cubicBezTo>
                    <a:cubicBezTo>
                      <a:pt x="0" y="9"/>
                      <a:pt x="3" y="12"/>
                      <a:pt x="6" y="12"/>
                    </a:cubicBezTo>
                    <a:cubicBezTo>
                      <a:pt x="18" y="12"/>
                      <a:pt x="18" y="12"/>
                      <a:pt x="18" y="12"/>
                    </a:cubicBezTo>
                    <a:cubicBezTo>
                      <a:pt x="18" y="12"/>
                      <a:pt x="18" y="12"/>
                      <a:pt x="18" y="12"/>
                    </a:cubicBezTo>
                    <a:cubicBezTo>
                      <a:pt x="22" y="12"/>
                      <a:pt x="24" y="9"/>
                      <a:pt x="24" y="6"/>
                    </a:cubicBezTo>
                    <a:cubicBezTo>
                      <a:pt x="24" y="2"/>
                      <a:pt x="22"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1" name="Freeform 25"/>
              <p:cNvSpPr/>
              <p:nvPr/>
            </p:nvSpPr>
            <p:spPr bwMode="auto">
              <a:xfrm>
                <a:off x="4044950" y="4440238"/>
                <a:ext cx="42863" cy="28575"/>
              </a:xfrm>
              <a:custGeom>
                <a:gdLst>
                  <a:gd name="T0" fmla="*/ 12 w 18"/>
                  <a:gd name="T1" fmla="*/ 0 h 12"/>
                  <a:gd name="T2" fmla="*/ 0 w 18"/>
                  <a:gd name="T3" fmla="*/ 0 h 12"/>
                  <a:gd name="T4" fmla="*/ 0 w 18"/>
                  <a:gd name="T5" fmla="*/ 0 h 12"/>
                  <a:gd name="T6" fmla="*/ 0 w 18"/>
                  <a:gd name="T7" fmla="*/ 0 h 12"/>
                  <a:gd name="T8" fmla="*/ 12 w 18"/>
                  <a:gd name="T9" fmla="*/ 0 h 12"/>
                  <a:gd name="T10" fmla="*/ 18 w 18"/>
                  <a:gd name="T11" fmla="*/ 6 h 12"/>
                  <a:gd name="T12" fmla="*/ 12 w 18"/>
                  <a:gd name="T13" fmla="*/ 12 h 12"/>
                  <a:gd name="T14" fmla="*/ 12 w 18"/>
                  <a:gd name="T15" fmla="*/ 12 h 12"/>
                  <a:gd name="T16" fmla="*/ 18 w 18"/>
                  <a:gd name="T17" fmla="*/ 6 h 12"/>
                  <a:gd name="T18" fmla="*/ 12 w 18"/>
                  <a:gd name="T19"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2" y="0"/>
                    </a:moveTo>
                    <a:cubicBezTo>
                      <a:pt x="0" y="0"/>
                      <a:pt x="0" y="0"/>
                      <a:pt x="0" y="0"/>
                    </a:cubicBezTo>
                    <a:cubicBezTo>
                      <a:pt x="0" y="0"/>
                      <a:pt x="0" y="0"/>
                      <a:pt x="0" y="0"/>
                    </a:cubicBezTo>
                    <a:cubicBezTo>
                      <a:pt x="0" y="0"/>
                      <a:pt x="0" y="0"/>
                      <a:pt x="0" y="0"/>
                    </a:cubicBezTo>
                    <a:cubicBezTo>
                      <a:pt x="12" y="0"/>
                      <a:pt x="12" y="0"/>
                      <a:pt x="12" y="0"/>
                    </a:cubicBezTo>
                    <a:cubicBezTo>
                      <a:pt x="16" y="0"/>
                      <a:pt x="18" y="2"/>
                      <a:pt x="18" y="6"/>
                    </a:cubicBezTo>
                    <a:cubicBezTo>
                      <a:pt x="18" y="9"/>
                      <a:pt x="16" y="12"/>
                      <a:pt x="12" y="12"/>
                    </a:cubicBezTo>
                    <a:cubicBezTo>
                      <a:pt x="12" y="12"/>
                      <a:pt x="12" y="12"/>
                      <a:pt x="12" y="12"/>
                    </a:cubicBezTo>
                    <a:cubicBezTo>
                      <a:pt x="16" y="12"/>
                      <a:pt x="18" y="9"/>
                      <a:pt x="18" y="6"/>
                    </a:cubicBezTo>
                    <a:cubicBezTo>
                      <a:pt x="18" y="2"/>
                      <a:pt x="16" y="0"/>
                      <a:pt x="12" y="0"/>
                    </a:cubicBezTo>
                  </a:path>
                </a:pathLst>
              </a:custGeom>
              <a:solidFill>
                <a:srgbClr val="D9EE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2" name="Freeform 26"/>
              <p:cNvSpPr/>
              <p:nvPr/>
            </p:nvSpPr>
            <p:spPr bwMode="auto">
              <a:xfrm>
                <a:off x="4030663" y="4440238"/>
                <a:ext cx="57150" cy="28575"/>
              </a:xfrm>
              <a:custGeom>
                <a:gdLst>
                  <a:gd name="T0" fmla="*/ 18 w 24"/>
                  <a:gd name="T1" fmla="*/ 0 h 12"/>
                  <a:gd name="T2" fmla="*/ 6 w 24"/>
                  <a:gd name="T3" fmla="*/ 0 h 12"/>
                  <a:gd name="T4" fmla="*/ 6 w 24"/>
                  <a:gd name="T5" fmla="*/ 0 h 12"/>
                  <a:gd name="T6" fmla="*/ 0 w 24"/>
                  <a:gd name="T7" fmla="*/ 6 h 12"/>
                  <a:gd name="T8" fmla="*/ 6 w 24"/>
                  <a:gd name="T9" fmla="*/ 12 h 12"/>
                  <a:gd name="T10" fmla="*/ 18 w 24"/>
                  <a:gd name="T11" fmla="*/ 12 h 12"/>
                  <a:gd name="T12" fmla="*/ 24 w 24"/>
                  <a:gd name="T13" fmla="*/ 6 h 12"/>
                  <a:gd name="T14" fmla="*/ 18 w 24"/>
                  <a:gd name="T15" fmla="*/ 0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18" y="0"/>
                    </a:moveTo>
                    <a:cubicBezTo>
                      <a:pt x="6" y="0"/>
                      <a:pt x="6" y="0"/>
                      <a:pt x="6" y="0"/>
                    </a:cubicBezTo>
                    <a:cubicBezTo>
                      <a:pt x="6" y="0"/>
                      <a:pt x="6" y="0"/>
                      <a:pt x="6" y="0"/>
                    </a:cubicBezTo>
                    <a:cubicBezTo>
                      <a:pt x="3" y="0"/>
                      <a:pt x="0" y="2"/>
                      <a:pt x="0" y="6"/>
                    </a:cubicBezTo>
                    <a:cubicBezTo>
                      <a:pt x="0" y="9"/>
                      <a:pt x="3" y="12"/>
                      <a:pt x="6" y="12"/>
                    </a:cubicBezTo>
                    <a:cubicBezTo>
                      <a:pt x="18" y="12"/>
                      <a:pt x="18" y="12"/>
                      <a:pt x="18" y="12"/>
                    </a:cubicBezTo>
                    <a:cubicBezTo>
                      <a:pt x="22" y="12"/>
                      <a:pt x="24" y="9"/>
                      <a:pt x="24" y="6"/>
                    </a:cubicBezTo>
                    <a:cubicBezTo>
                      <a:pt x="24" y="2"/>
                      <a:pt x="22"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3" name="Freeform 27"/>
              <p:cNvSpPr>
                <a:spLocks noEditPoints="1"/>
              </p:cNvSpPr>
              <p:nvPr/>
            </p:nvSpPr>
            <p:spPr bwMode="auto">
              <a:xfrm>
                <a:off x="3711575" y="4316413"/>
                <a:ext cx="190500" cy="271463"/>
              </a:xfrm>
              <a:custGeom>
                <a:gdLst>
                  <a:gd name="T0" fmla="*/ 57 w 80"/>
                  <a:gd name="T1" fmla="*/ 71 h 114"/>
                  <a:gd name="T2" fmla="*/ 3 w 80"/>
                  <a:gd name="T3" fmla="*/ 113 h 114"/>
                  <a:gd name="T4" fmla="*/ 0 w 80"/>
                  <a:gd name="T5" fmla="*/ 114 h 114"/>
                  <a:gd name="T6" fmla="*/ 0 w 80"/>
                  <a:gd name="T7" fmla="*/ 114 h 114"/>
                  <a:gd name="T8" fmla="*/ 3 w 80"/>
                  <a:gd name="T9" fmla="*/ 113 h 114"/>
                  <a:gd name="T10" fmla="*/ 57 w 80"/>
                  <a:gd name="T11" fmla="*/ 71 h 114"/>
                  <a:gd name="T12" fmla="*/ 60 w 80"/>
                  <a:gd name="T13" fmla="*/ 0 h 114"/>
                  <a:gd name="T14" fmla="*/ 54 w 80"/>
                  <a:gd name="T15" fmla="*/ 6 h 114"/>
                  <a:gd name="T16" fmla="*/ 54 w 80"/>
                  <a:gd name="T17" fmla="*/ 6 h 114"/>
                  <a:gd name="T18" fmla="*/ 60 w 80"/>
                  <a:gd name="T19" fmla="*/ 0 h 114"/>
                  <a:gd name="T20" fmla="*/ 66 w 80"/>
                  <a:gd name="T21" fmla="*/ 6 h 114"/>
                  <a:gd name="T22" fmla="*/ 66 w 80"/>
                  <a:gd name="T23" fmla="*/ 45 h 114"/>
                  <a:gd name="T24" fmla="*/ 60 w 80"/>
                  <a:gd name="T25" fmla="*/ 71 h 114"/>
                  <a:gd name="T26" fmla="*/ 60 w 80"/>
                  <a:gd name="T27" fmla="*/ 71 h 114"/>
                  <a:gd name="T28" fmla="*/ 66 w 80"/>
                  <a:gd name="T29" fmla="*/ 45 h 114"/>
                  <a:gd name="T30" fmla="*/ 66 w 80"/>
                  <a:gd name="T31" fmla="*/ 6 h 114"/>
                  <a:gd name="T32" fmla="*/ 60 w 80"/>
                  <a:gd name="T33" fmla="*/ 0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114">
                    <a:moveTo>
                      <a:pt x="57" y="71"/>
                    </a:moveTo>
                    <a:cubicBezTo>
                      <a:pt x="3" y="113"/>
                      <a:pt x="3" y="113"/>
                      <a:pt x="3" y="113"/>
                    </a:cubicBezTo>
                    <a:cubicBezTo>
                      <a:pt x="2" y="113"/>
                      <a:pt x="1" y="114"/>
                      <a:pt x="0" y="114"/>
                    </a:cubicBezTo>
                    <a:cubicBezTo>
                      <a:pt x="0" y="114"/>
                      <a:pt x="0" y="114"/>
                      <a:pt x="0" y="114"/>
                    </a:cubicBezTo>
                    <a:cubicBezTo>
                      <a:pt x="1" y="114"/>
                      <a:pt x="2" y="113"/>
                      <a:pt x="3" y="113"/>
                    </a:cubicBezTo>
                    <a:cubicBezTo>
                      <a:pt x="57" y="71"/>
                      <a:pt x="57" y="71"/>
                      <a:pt x="57" y="71"/>
                    </a:cubicBezTo>
                    <a:moveTo>
                      <a:pt x="60" y="0"/>
                    </a:moveTo>
                    <a:cubicBezTo>
                      <a:pt x="56" y="0"/>
                      <a:pt x="54" y="3"/>
                      <a:pt x="54" y="6"/>
                    </a:cubicBezTo>
                    <a:cubicBezTo>
                      <a:pt x="54" y="6"/>
                      <a:pt x="54" y="6"/>
                      <a:pt x="54" y="6"/>
                    </a:cubicBezTo>
                    <a:cubicBezTo>
                      <a:pt x="54" y="3"/>
                      <a:pt x="56" y="0"/>
                      <a:pt x="60" y="0"/>
                    </a:cubicBezTo>
                    <a:cubicBezTo>
                      <a:pt x="63" y="0"/>
                      <a:pt x="66" y="3"/>
                      <a:pt x="66" y="6"/>
                    </a:cubicBezTo>
                    <a:cubicBezTo>
                      <a:pt x="66" y="45"/>
                      <a:pt x="66" y="45"/>
                      <a:pt x="66" y="45"/>
                    </a:cubicBezTo>
                    <a:cubicBezTo>
                      <a:pt x="80" y="52"/>
                      <a:pt x="74" y="71"/>
                      <a:pt x="60" y="71"/>
                    </a:cubicBezTo>
                    <a:cubicBezTo>
                      <a:pt x="60" y="71"/>
                      <a:pt x="60" y="71"/>
                      <a:pt x="60" y="71"/>
                    </a:cubicBezTo>
                    <a:cubicBezTo>
                      <a:pt x="74" y="71"/>
                      <a:pt x="80" y="52"/>
                      <a:pt x="66" y="45"/>
                    </a:cubicBezTo>
                    <a:cubicBezTo>
                      <a:pt x="66" y="6"/>
                      <a:pt x="66" y="6"/>
                      <a:pt x="66" y="6"/>
                    </a:cubicBezTo>
                    <a:cubicBezTo>
                      <a:pt x="66" y="3"/>
                      <a:pt x="63" y="0"/>
                      <a:pt x="60" y="0"/>
                    </a:cubicBezTo>
                  </a:path>
                </a:pathLst>
              </a:custGeom>
              <a:solidFill>
                <a:srgbClr val="D9EE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4" name="Freeform 28"/>
              <p:cNvSpPr/>
              <p:nvPr/>
            </p:nvSpPr>
            <p:spPr bwMode="auto">
              <a:xfrm>
                <a:off x="3695700" y="4316413"/>
                <a:ext cx="206375" cy="271463"/>
              </a:xfrm>
              <a:custGeom>
                <a:gdLst>
                  <a:gd name="T0" fmla="*/ 67 w 87"/>
                  <a:gd name="T1" fmla="*/ 0 h 114"/>
                  <a:gd name="T2" fmla="*/ 61 w 87"/>
                  <a:gd name="T3" fmla="*/ 6 h 114"/>
                  <a:gd name="T4" fmla="*/ 61 w 87"/>
                  <a:gd name="T5" fmla="*/ 45 h 114"/>
                  <a:gd name="T6" fmla="*/ 61 w 87"/>
                  <a:gd name="T7" fmla="*/ 45 h 114"/>
                  <a:gd name="T8" fmla="*/ 61 w 87"/>
                  <a:gd name="T9" fmla="*/ 45 h 114"/>
                  <a:gd name="T10" fmla="*/ 54 w 87"/>
                  <a:gd name="T11" fmla="*/ 63 h 114"/>
                  <a:gd name="T12" fmla="*/ 3 w 87"/>
                  <a:gd name="T13" fmla="*/ 103 h 114"/>
                  <a:gd name="T14" fmla="*/ 3 w 87"/>
                  <a:gd name="T15" fmla="*/ 103 h 114"/>
                  <a:gd name="T16" fmla="*/ 2 w 87"/>
                  <a:gd name="T17" fmla="*/ 111 h 114"/>
                  <a:gd name="T18" fmla="*/ 7 w 87"/>
                  <a:gd name="T19" fmla="*/ 114 h 114"/>
                  <a:gd name="T20" fmla="*/ 10 w 87"/>
                  <a:gd name="T21" fmla="*/ 113 h 114"/>
                  <a:gd name="T22" fmla="*/ 64 w 87"/>
                  <a:gd name="T23" fmla="*/ 71 h 114"/>
                  <a:gd name="T24" fmla="*/ 67 w 87"/>
                  <a:gd name="T25" fmla="*/ 71 h 114"/>
                  <a:gd name="T26" fmla="*/ 73 w 87"/>
                  <a:gd name="T27" fmla="*/ 45 h 114"/>
                  <a:gd name="T28" fmla="*/ 73 w 87"/>
                  <a:gd name="T29" fmla="*/ 6 h 114"/>
                  <a:gd name="T30" fmla="*/ 67 w 87"/>
                  <a:gd name="T31" fmla="*/ 0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4">
                    <a:moveTo>
                      <a:pt x="67" y="0"/>
                    </a:moveTo>
                    <a:cubicBezTo>
                      <a:pt x="63" y="0"/>
                      <a:pt x="61" y="3"/>
                      <a:pt x="61" y="6"/>
                    </a:cubicBezTo>
                    <a:cubicBezTo>
                      <a:pt x="61" y="45"/>
                      <a:pt x="61" y="45"/>
                      <a:pt x="61" y="45"/>
                    </a:cubicBezTo>
                    <a:cubicBezTo>
                      <a:pt x="61" y="45"/>
                      <a:pt x="61" y="45"/>
                      <a:pt x="61" y="45"/>
                    </a:cubicBezTo>
                    <a:cubicBezTo>
                      <a:pt x="61" y="45"/>
                      <a:pt x="61" y="45"/>
                      <a:pt x="61" y="45"/>
                    </a:cubicBezTo>
                    <a:cubicBezTo>
                      <a:pt x="54" y="48"/>
                      <a:pt x="51" y="56"/>
                      <a:pt x="54" y="63"/>
                    </a:cubicBezTo>
                    <a:cubicBezTo>
                      <a:pt x="3" y="103"/>
                      <a:pt x="3" y="103"/>
                      <a:pt x="3" y="103"/>
                    </a:cubicBezTo>
                    <a:cubicBezTo>
                      <a:pt x="3" y="103"/>
                      <a:pt x="3" y="103"/>
                      <a:pt x="3" y="103"/>
                    </a:cubicBezTo>
                    <a:cubicBezTo>
                      <a:pt x="0" y="105"/>
                      <a:pt x="0" y="109"/>
                      <a:pt x="2" y="111"/>
                    </a:cubicBezTo>
                    <a:cubicBezTo>
                      <a:pt x="3" y="113"/>
                      <a:pt x="5" y="114"/>
                      <a:pt x="7" y="114"/>
                    </a:cubicBezTo>
                    <a:cubicBezTo>
                      <a:pt x="8" y="114"/>
                      <a:pt x="9" y="113"/>
                      <a:pt x="10" y="113"/>
                    </a:cubicBezTo>
                    <a:cubicBezTo>
                      <a:pt x="64" y="71"/>
                      <a:pt x="64" y="71"/>
                      <a:pt x="64" y="71"/>
                    </a:cubicBezTo>
                    <a:cubicBezTo>
                      <a:pt x="65" y="71"/>
                      <a:pt x="66" y="71"/>
                      <a:pt x="67" y="71"/>
                    </a:cubicBezTo>
                    <a:cubicBezTo>
                      <a:pt x="81" y="71"/>
                      <a:pt x="87" y="52"/>
                      <a:pt x="73" y="45"/>
                    </a:cubicBezTo>
                    <a:cubicBezTo>
                      <a:pt x="73" y="6"/>
                      <a:pt x="73" y="6"/>
                      <a:pt x="73" y="6"/>
                    </a:cubicBezTo>
                    <a:cubicBezTo>
                      <a:pt x="73" y="3"/>
                      <a:pt x="70" y="0"/>
                      <a:pt x="6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5" name="Freeform 57"/>
              <p:cNvSpPr/>
              <p:nvPr/>
            </p:nvSpPr>
            <p:spPr bwMode="auto">
              <a:xfrm>
                <a:off x="3835400" y="3811588"/>
                <a:ext cx="34925" cy="38100"/>
              </a:xfrm>
              <a:custGeom>
                <a:gdLst>
                  <a:gd name="T0" fmla="*/ 8 w 15"/>
                  <a:gd name="T1" fmla="*/ 16 h 16"/>
                  <a:gd name="T2" fmla="*/ 0 w 15"/>
                  <a:gd name="T3" fmla="*/ 8 h 16"/>
                  <a:gd name="T4" fmla="*/ 8 w 15"/>
                  <a:gd name="T5" fmla="*/ 0 h 16"/>
                  <a:gd name="T6" fmla="*/ 15 w 15"/>
                  <a:gd name="T7" fmla="*/ 8 h 16"/>
                  <a:gd name="T8" fmla="*/ 15 w 15"/>
                  <a:gd name="T9" fmla="*/ 8 h 16"/>
                  <a:gd name="T10" fmla="*/ 8 w 15"/>
                  <a:gd name="T11" fmla="*/ 16 h 16"/>
                </a:gdLst>
                <a:cxnLst>
                  <a:cxn ang="0">
                    <a:pos x="T0" y="T1"/>
                  </a:cxn>
                  <a:cxn ang="0">
                    <a:pos x="T2" y="T3"/>
                  </a:cxn>
                  <a:cxn ang="0">
                    <a:pos x="T4" y="T5"/>
                  </a:cxn>
                  <a:cxn ang="0">
                    <a:pos x="T6" y="T7"/>
                  </a:cxn>
                  <a:cxn ang="0">
                    <a:pos x="T8" y="T9"/>
                  </a:cxn>
                  <a:cxn ang="0">
                    <a:pos x="T10" y="T11"/>
                  </a:cxn>
                </a:cxnLst>
                <a:rect l="0" t="0" r="r" b="b"/>
                <a:pathLst>
                  <a:path w="15" h="16">
                    <a:moveTo>
                      <a:pt x="8" y="16"/>
                    </a:moveTo>
                    <a:cubicBezTo>
                      <a:pt x="3" y="16"/>
                      <a:pt x="0" y="13"/>
                      <a:pt x="0" y="8"/>
                    </a:cubicBezTo>
                    <a:cubicBezTo>
                      <a:pt x="0" y="4"/>
                      <a:pt x="3" y="0"/>
                      <a:pt x="8" y="0"/>
                    </a:cubicBezTo>
                    <a:cubicBezTo>
                      <a:pt x="12" y="0"/>
                      <a:pt x="15" y="4"/>
                      <a:pt x="15" y="8"/>
                    </a:cubicBezTo>
                    <a:cubicBezTo>
                      <a:pt x="15" y="8"/>
                      <a:pt x="15" y="8"/>
                      <a:pt x="15" y="8"/>
                    </a:cubicBezTo>
                    <a:cubicBezTo>
                      <a:pt x="15" y="13"/>
                      <a:pt x="12" y="16"/>
                      <a:pt x="8" y="1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6" name="组合 115"/>
          <p:cNvGrpSpPr/>
          <p:nvPr/>
        </p:nvGrpSpPr>
        <p:grpSpPr>
          <a:xfrm>
            <a:off x="6165850" y="4395788"/>
            <a:ext cx="74613" cy="1479550"/>
            <a:chOff x="6165850" y="4395788"/>
            <a:chExt cx="74613" cy="1479550"/>
          </a:xfrm>
          <a:solidFill>
            <a:srgbClr val="1F202C"/>
          </a:solidFill>
        </p:grpSpPr>
        <p:sp>
          <p:nvSpPr>
            <p:cNvPr id="117" name="Rectangle 9"/>
            <p:cNvSpPr>
              <a:spLocks noChangeArrowheads="1"/>
            </p:cNvSpPr>
            <p:nvPr/>
          </p:nvSpPr>
          <p:spPr bwMode="auto">
            <a:xfrm>
              <a:off x="6165850" y="4741863"/>
              <a:ext cx="74613" cy="1133475"/>
            </a:xfrm>
            <a:prstGeom prst="rect">
              <a:avLst/>
            </a:prstGeom>
            <a:grp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8" name="Freeform 58"/>
            <p:cNvSpPr/>
            <p:nvPr/>
          </p:nvSpPr>
          <p:spPr bwMode="auto">
            <a:xfrm>
              <a:off x="6184900" y="4395788"/>
              <a:ext cx="36513" cy="34925"/>
            </a:xfrm>
            <a:custGeom>
              <a:gdLst>
                <a:gd name="T0" fmla="*/ 7 w 15"/>
                <a:gd name="T1" fmla="*/ 15 h 15"/>
                <a:gd name="T2" fmla="*/ 0 w 15"/>
                <a:gd name="T3" fmla="*/ 8 h 15"/>
                <a:gd name="T4" fmla="*/ 7 w 15"/>
                <a:gd name="T5" fmla="*/ 0 h 15"/>
                <a:gd name="T6" fmla="*/ 15 w 15"/>
                <a:gd name="T7" fmla="*/ 7 h 15"/>
                <a:gd name="T8" fmla="*/ 15 w 15"/>
                <a:gd name="T9" fmla="*/ 8 h 15"/>
                <a:gd name="T10" fmla="*/ 7 w 15"/>
                <a:gd name="T11" fmla="*/ 15 h 15"/>
              </a:gdLst>
              <a:cxnLst>
                <a:cxn ang="0">
                  <a:pos x="T0" y="T1"/>
                </a:cxn>
                <a:cxn ang="0">
                  <a:pos x="T2" y="T3"/>
                </a:cxn>
                <a:cxn ang="0">
                  <a:pos x="T4" y="T5"/>
                </a:cxn>
                <a:cxn ang="0">
                  <a:pos x="T6" y="T7"/>
                </a:cxn>
                <a:cxn ang="0">
                  <a:pos x="T8" y="T9"/>
                </a:cxn>
                <a:cxn ang="0">
                  <a:pos x="T10" y="T11"/>
                </a:cxn>
              </a:cxnLst>
              <a:rect l="0" t="0" r="r" b="b"/>
              <a:pathLst>
                <a:path w="15" h="15">
                  <a:moveTo>
                    <a:pt x="7" y="15"/>
                  </a:moveTo>
                  <a:cubicBezTo>
                    <a:pt x="3" y="15"/>
                    <a:pt x="0" y="12"/>
                    <a:pt x="0" y="8"/>
                  </a:cubicBezTo>
                  <a:cubicBezTo>
                    <a:pt x="0" y="3"/>
                    <a:pt x="3" y="0"/>
                    <a:pt x="7" y="0"/>
                  </a:cubicBezTo>
                  <a:cubicBezTo>
                    <a:pt x="12" y="0"/>
                    <a:pt x="15" y="3"/>
                    <a:pt x="15" y="7"/>
                  </a:cubicBezTo>
                  <a:cubicBezTo>
                    <a:pt x="15" y="8"/>
                    <a:pt x="15" y="8"/>
                    <a:pt x="15" y="8"/>
                  </a:cubicBezTo>
                  <a:cubicBezTo>
                    <a:pt x="15" y="12"/>
                    <a:pt x="12" y="15"/>
                    <a:pt x="7" y="15"/>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19" name="Freeform 59"/>
            <p:cNvSpPr>
              <a:spLocks noEditPoints="1"/>
            </p:cNvSpPr>
            <p:nvPr/>
          </p:nvSpPr>
          <p:spPr bwMode="auto">
            <a:xfrm>
              <a:off x="6184900" y="4475163"/>
              <a:ext cx="36513" cy="119063"/>
            </a:xfrm>
            <a:custGeom>
              <a:gdLst>
                <a:gd name="T0" fmla="*/ 7 w 15"/>
                <a:gd name="T1" fmla="*/ 50 h 50"/>
                <a:gd name="T2" fmla="*/ 0 w 15"/>
                <a:gd name="T3" fmla="*/ 42 h 50"/>
                <a:gd name="T4" fmla="*/ 7 w 15"/>
                <a:gd name="T5" fmla="*/ 34 h 50"/>
                <a:gd name="T6" fmla="*/ 15 w 15"/>
                <a:gd name="T7" fmla="*/ 42 h 50"/>
                <a:gd name="T8" fmla="*/ 15 w 15"/>
                <a:gd name="T9" fmla="*/ 42 h 50"/>
                <a:gd name="T10" fmla="*/ 7 w 15"/>
                <a:gd name="T11" fmla="*/ 50 h 50"/>
                <a:gd name="T12" fmla="*/ 7 w 15"/>
                <a:gd name="T13" fmla="*/ 16 h 50"/>
                <a:gd name="T14" fmla="*/ 0 w 15"/>
                <a:gd name="T15" fmla="*/ 8 h 50"/>
                <a:gd name="T16" fmla="*/ 7 w 15"/>
                <a:gd name="T17" fmla="*/ 0 h 50"/>
                <a:gd name="T18" fmla="*/ 15 w 15"/>
                <a:gd name="T19" fmla="*/ 7 h 50"/>
                <a:gd name="T20" fmla="*/ 15 w 15"/>
                <a:gd name="T21" fmla="*/ 8 h 50"/>
                <a:gd name="T22" fmla="*/ 7 w 15"/>
                <a:gd name="T23" fmla="*/ 16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50">
                  <a:moveTo>
                    <a:pt x="7" y="50"/>
                  </a:moveTo>
                  <a:cubicBezTo>
                    <a:pt x="3" y="50"/>
                    <a:pt x="0" y="46"/>
                    <a:pt x="0" y="42"/>
                  </a:cubicBezTo>
                  <a:cubicBezTo>
                    <a:pt x="0" y="38"/>
                    <a:pt x="3" y="34"/>
                    <a:pt x="7" y="34"/>
                  </a:cubicBezTo>
                  <a:cubicBezTo>
                    <a:pt x="12" y="34"/>
                    <a:pt x="15" y="37"/>
                    <a:pt x="15" y="42"/>
                  </a:cubicBezTo>
                  <a:cubicBezTo>
                    <a:pt x="15" y="42"/>
                    <a:pt x="15" y="42"/>
                    <a:pt x="15" y="42"/>
                  </a:cubicBezTo>
                  <a:cubicBezTo>
                    <a:pt x="15" y="46"/>
                    <a:pt x="12" y="50"/>
                    <a:pt x="7" y="50"/>
                  </a:cubicBezTo>
                  <a:close/>
                  <a:moveTo>
                    <a:pt x="7" y="16"/>
                  </a:moveTo>
                  <a:cubicBezTo>
                    <a:pt x="3" y="16"/>
                    <a:pt x="0" y="12"/>
                    <a:pt x="0" y="8"/>
                  </a:cubicBezTo>
                  <a:cubicBezTo>
                    <a:pt x="0" y="4"/>
                    <a:pt x="3" y="0"/>
                    <a:pt x="7" y="0"/>
                  </a:cubicBezTo>
                  <a:cubicBezTo>
                    <a:pt x="12" y="0"/>
                    <a:pt x="15" y="3"/>
                    <a:pt x="15" y="7"/>
                  </a:cubicBezTo>
                  <a:cubicBezTo>
                    <a:pt x="15" y="8"/>
                    <a:pt x="15" y="8"/>
                    <a:pt x="15" y="8"/>
                  </a:cubicBezTo>
                  <a:cubicBezTo>
                    <a:pt x="15" y="12"/>
                    <a:pt x="12" y="16"/>
                    <a:pt x="7"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20" name="Freeform 60"/>
            <p:cNvSpPr/>
            <p:nvPr/>
          </p:nvSpPr>
          <p:spPr bwMode="auto">
            <a:xfrm>
              <a:off x="6184900" y="4637088"/>
              <a:ext cx="36513" cy="38100"/>
            </a:xfrm>
            <a:custGeom>
              <a:gdLst>
                <a:gd name="T0" fmla="*/ 7 w 15"/>
                <a:gd name="T1" fmla="*/ 16 h 16"/>
                <a:gd name="T2" fmla="*/ 0 w 15"/>
                <a:gd name="T3" fmla="*/ 8 h 16"/>
                <a:gd name="T4" fmla="*/ 7 w 15"/>
                <a:gd name="T5" fmla="*/ 0 h 16"/>
                <a:gd name="T6" fmla="*/ 15 w 15"/>
                <a:gd name="T7" fmla="*/ 8 h 16"/>
                <a:gd name="T8" fmla="*/ 15 w 15"/>
                <a:gd name="T9" fmla="*/ 8 h 16"/>
                <a:gd name="T10" fmla="*/ 7 w 15"/>
                <a:gd name="T11" fmla="*/ 16 h 16"/>
              </a:gdLst>
              <a:cxnLst>
                <a:cxn ang="0">
                  <a:pos x="T0" y="T1"/>
                </a:cxn>
                <a:cxn ang="0">
                  <a:pos x="T2" y="T3"/>
                </a:cxn>
                <a:cxn ang="0">
                  <a:pos x="T4" y="T5"/>
                </a:cxn>
                <a:cxn ang="0">
                  <a:pos x="T6" y="T7"/>
                </a:cxn>
                <a:cxn ang="0">
                  <a:pos x="T8" y="T9"/>
                </a:cxn>
                <a:cxn ang="0">
                  <a:pos x="T10" y="T11"/>
                </a:cxn>
              </a:cxnLst>
              <a:rect l="0" t="0" r="r" b="b"/>
              <a:pathLst>
                <a:path w="15" h="16">
                  <a:moveTo>
                    <a:pt x="7" y="16"/>
                  </a:moveTo>
                  <a:cubicBezTo>
                    <a:pt x="3" y="16"/>
                    <a:pt x="0" y="12"/>
                    <a:pt x="0" y="8"/>
                  </a:cubicBezTo>
                  <a:cubicBezTo>
                    <a:pt x="0" y="4"/>
                    <a:pt x="3" y="0"/>
                    <a:pt x="7" y="0"/>
                  </a:cubicBezTo>
                  <a:cubicBezTo>
                    <a:pt x="12" y="0"/>
                    <a:pt x="15" y="4"/>
                    <a:pt x="15" y="8"/>
                  </a:cubicBezTo>
                  <a:cubicBezTo>
                    <a:pt x="15" y="8"/>
                    <a:pt x="15" y="8"/>
                    <a:pt x="15" y="8"/>
                  </a:cubicBezTo>
                  <a:cubicBezTo>
                    <a:pt x="15" y="12"/>
                    <a:pt x="12" y="16"/>
                    <a:pt x="7"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grpSp>
        <p:nvGrpSpPr>
          <p:cNvPr id="121" name="组合 120"/>
          <p:cNvGrpSpPr/>
          <p:nvPr/>
        </p:nvGrpSpPr>
        <p:grpSpPr>
          <a:xfrm>
            <a:off x="8570913" y="3327401"/>
            <a:ext cx="74613" cy="2547938"/>
            <a:chOff x="8570913" y="3327401"/>
            <a:chExt cx="74613" cy="2547938"/>
          </a:xfrm>
          <a:solidFill>
            <a:srgbClr val="1F202C"/>
          </a:solidFill>
        </p:grpSpPr>
        <p:sp>
          <p:nvSpPr>
            <p:cNvPr id="122" name="Rectangle 12"/>
            <p:cNvSpPr>
              <a:spLocks noChangeArrowheads="1"/>
            </p:cNvSpPr>
            <p:nvPr/>
          </p:nvSpPr>
          <p:spPr bwMode="auto">
            <a:xfrm>
              <a:off x="8570913" y="4746626"/>
              <a:ext cx="74613" cy="1128713"/>
            </a:xfrm>
            <a:prstGeom prst="rect">
              <a:avLst/>
            </a:prstGeom>
            <a:grp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23" name="Freeform 61"/>
            <p:cNvSpPr/>
            <p:nvPr/>
          </p:nvSpPr>
          <p:spPr bwMode="auto">
            <a:xfrm>
              <a:off x="8588375" y="3327401"/>
              <a:ext cx="38100" cy="38100"/>
            </a:xfrm>
            <a:custGeom>
              <a:gdLst>
                <a:gd name="T0" fmla="*/ 8 w 16"/>
                <a:gd name="T1" fmla="*/ 16 h 16"/>
                <a:gd name="T2" fmla="*/ 0 w 16"/>
                <a:gd name="T3" fmla="*/ 8 h 16"/>
                <a:gd name="T4" fmla="*/ 8 w 16"/>
                <a:gd name="T5" fmla="*/ 0 h 16"/>
                <a:gd name="T6" fmla="*/ 16 w 16"/>
                <a:gd name="T7" fmla="*/ 8 h 16"/>
                <a:gd name="T8" fmla="*/ 16 w 16"/>
                <a:gd name="T9" fmla="*/ 8 h 16"/>
                <a:gd name="T10" fmla="*/ 8 w 16"/>
                <a:gd name="T11" fmla="*/ 16 h 16"/>
              </a:gdLst>
              <a:cxnLst>
                <a:cxn ang="0">
                  <a:pos x="T0" y="T1"/>
                </a:cxn>
                <a:cxn ang="0">
                  <a:pos x="T2" y="T3"/>
                </a:cxn>
                <a:cxn ang="0">
                  <a:pos x="T4" y="T5"/>
                </a:cxn>
                <a:cxn ang="0">
                  <a:pos x="T6" y="T7"/>
                </a:cxn>
                <a:cxn ang="0">
                  <a:pos x="T8" y="T9"/>
                </a:cxn>
                <a:cxn ang="0">
                  <a:pos x="T10" y="T11"/>
                </a:cxn>
              </a:cxnLst>
              <a:rect l="0" t="0" r="r" b="b"/>
              <a:pathLst>
                <a:path w="16" h="16">
                  <a:moveTo>
                    <a:pt x="8" y="16"/>
                  </a:moveTo>
                  <a:cubicBezTo>
                    <a:pt x="4" y="16"/>
                    <a:pt x="0" y="12"/>
                    <a:pt x="0" y="8"/>
                  </a:cubicBezTo>
                  <a:cubicBezTo>
                    <a:pt x="0" y="4"/>
                    <a:pt x="4" y="0"/>
                    <a:pt x="8" y="0"/>
                  </a:cubicBezTo>
                  <a:cubicBezTo>
                    <a:pt x="12" y="0"/>
                    <a:pt x="16" y="4"/>
                    <a:pt x="16" y="8"/>
                  </a:cubicBezTo>
                  <a:cubicBezTo>
                    <a:pt x="16" y="8"/>
                    <a:pt x="16" y="8"/>
                    <a:pt x="16" y="8"/>
                  </a:cubicBezTo>
                  <a:cubicBezTo>
                    <a:pt x="16" y="12"/>
                    <a:pt x="12" y="16"/>
                    <a:pt x="8"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24" name="Freeform 62"/>
            <p:cNvSpPr>
              <a:spLocks noEditPoints="1"/>
            </p:cNvSpPr>
            <p:nvPr/>
          </p:nvSpPr>
          <p:spPr bwMode="auto">
            <a:xfrm>
              <a:off x="8588375" y="3414713"/>
              <a:ext cx="38100" cy="1173163"/>
            </a:xfrm>
            <a:custGeom>
              <a:gdLst>
                <a:gd name="T0" fmla="*/ 0 w 16"/>
                <a:gd name="T1" fmla="*/ 486 h 494"/>
                <a:gd name="T2" fmla="*/ 8 w 16"/>
                <a:gd name="T3" fmla="*/ 478 h 494"/>
                <a:gd name="T4" fmla="*/ 16 w 16"/>
                <a:gd name="T5" fmla="*/ 486 h 494"/>
                <a:gd name="T6" fmla="*/ 8 w 16"/>
                <a:gd name="T7" fmla="*/ 457 h 494"/>
                <a:gd name="T8" fmla="*/ 0 w 16"/>
                <a:gd name="T9" fmla="*/ 449 h 494"/>
                <a:gd name="T10" fmla="*/ 16 w 16"/>
                <a:gd name="T11" fmla="*/ 449 h 494"/>
                <a:gd name="T12" fmla="*/ 8 w 16"/>
                <a:gd name="T13" fmla="*/ 457 h 494"/>
                <a:gd name="T14" fmla="*/ 0 w 16"/>
                <a:gd name="T15" fmla="*/ 413 h 494"/>
                <a:gd name="T16" fmla="*/ 8 w 16"/>
                <a:gd name="T17" fmla="*/ 405 h 494"/>
                <a:gd name="T18" fmla="*/ 16 w 16"/>
                <a:gd name="T19" fmla="*/ 413 h 494"/>
                <a:gd name="T20" fmla="*/ 8 w 16"/>
                <a:gd name="T21" fmla="*/ 384 h 494"/>
                <a:gd name="T22" fmla="*/ 0 w 16"/>
                <a:gd name="T23" fmla="*/ 376 h 494"/>
                <a:gd name="T24" fmla="*/ 16 w 16"/>
                <a:gd name="T25" fmla="*/ 376 h 494"/>
                <a:gd name="T26" fmla="*/ 8 w 16"/>
                <a:gd name="T27" fmla="*/ 384 h 494"/>
                <a:gd name="T28" fmla="*/ 0 w 16"/>
                <a:gd name="T29" fmla="*/ 339 h 494"/>
                <a:gd name="T30" fmla="*/ 8 w 16"/>
                <a:gd name="T31" fmla="*/ 331 h 494"/>
                <a:gd name="T32" fmla="*/ 16 w 16"/>
                <a:gd name="T33" fmla="*/ 339 h 494"/>
                <a:gd name="T34" fmla="*/ 8 w 16"/>
                <a:gd name="T35" fmla="*/ 310 h 494"/>
                <a:gd name="T36" fmla="*/ 0 w 16"/>
                <a:gd name="T37" fmla="*/ 302 h 494"/>
                <a:gd name="T38" fmla="*/ 16 w 16"/>
                <a:gd name="T39" fmla="*/ 302 h 494"/>
                <a:gd name="T40" fmla="*/ 8 w 16"/>
                <a:gd name="T41" fmla="*/ 310 h 494"/>
                <a:gd name="T42" fmla="*/ 0 w 16"/>
                <a:gd name="T43" fmla="*/ 266 h 494"/>
                <a:gd name="T44" fmla="*/ 8 w 16"/>
                <a:gd name="T45" fmla="*/ 257 h 494"/>
                <a:gd name="T46" fmla="*/ 16 w 16"/>
                <a:gd name="T47" fmla="*/ 266 h 494"/>
                <a:gd name="T48" fmla="*/ 8 w 16"/>
                <a:gd name="T49" fmla="*/ 237 h 494"/>
                <a:gd name="T50" fmla="*/ 0 w 16"/>
                <a:gd name="T51" fmla="*/ 228 h 494"/>
                <a:gd name="T52" fmla="*/ 16 w 16"/>
                <a:gd name="T53" fmla="*/ 228 h 494"/>
                <a:gd name="T54" fmla="*/ 8 w 16"/>
                <a:gd name="T55" fmla="*/ 237 h 494"/>
                <a:gd name="T56" fmla="*/ 0 w 16"/>
                <a:gd name="T57" fmla="*/ 192 h 494"/>
                <a:gd name="T58" fmla="*/ 8 w 16"/>
                <a:gd name="T59" fmla="*/ 184 h 494"/>
                <a:gd name="T60" fmla="*/ 16 w 16"/>
                <a:gd name="T61" fmla="*/ 192 h 494"/>
                <a:gd name="T62" fmla="*/ 8 w 16"/>
                <a:gd name="T63" fmla="*/ 163 h 494"/>
                <a:gd name="T64" fmla="*/ 0 w 16"/>
                <a:gd name="T65" fmla="*/ 155 h 494"/>
                <a:gd name="T66" fmla="*/ 16 w 16"/>
                <a:gd name="T67" fmla="*/ 155 h 494"/>
                <a:gd name="T68" fmla="*/ 8 w 16"/>
                <a:gd name="T69" fmla="*/ 163 h 494"/>
                <a:gd name="T70" fmla="*/ 0 w 16"/>
                <a:gd name="T71" fmla="*/ 118 h 494"/>
                <a:gd name="T72" fmla="*/ 8 w 16"/>
                <a:gd name="T73" fmla="*/ 110 h 494"/>
                <a:gd name="T74" fmla="*/ 16 w 16"/>
                <a:gd name="T75" fmla="*/ 118 h 494"/>
                <a:gd name="T76" fmla="*/ 8 w 16"/>
                <a:gd name="T77" fmla="*/ 89 h 494"/>
                <a:gd name="T78" fmla="*/ 0 w 16"/>
                <a:gd name="T79" fmla="*/ 81 h 494"/>
                <a:gd name="T80" fmla="*/ 16 w 16"/>
                <a:gd name="T81" fmla="*/ 81 h 494"/>
                <a:gd name="T82" fmla="*/ 8 w 16"/>
                <a:gd name="T83" fmla="*/ 89 h 494"/>
                <a:gd name="T84" fmla="*/ 0 w 16"/>
                <a:gd name="T85" fmla="*/ 45 h 494"/>
                <a:gd name="T86" fmla="*/ 8 w 16"/>
                <a:gd name="T87" fmla="*/ 36 h 494"/>
                <a:gd name="T88" fmla="*/ 16 w 16"/>
                <a:gd name="T89" fmla="*/ 45 h 494"/>
                <a:gd name="T90" fmla="*/ 8 w 16"/>
                <a:gd name="T91" fmla="*/ 16 h 494"/>
                <a:gd name="T92" fmla="*/ 0 w 16"/>
                <a:gd name="T93" fmla="*/ 7 h 494"/>
                <a:gd name="T94" fmla="*/ 16 w 16"/>
                <a:gd name="T95" fmla="*/ 7 h 494"/>
                <a:gd name="T96" fmla="*/ 8 w 16"/>
                <a:gd name="T97" fmla="*/ 16 h 4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493">
                  <a:moveTo>
                    <a:pt x="8" y="494"/>
                  </a:moveTo>
                  <a:cubicBezTo>
                    <a:pt x="4" y="494"/>
                    <a:pt x="0" y="491"/>
                    <a:pt x="0" y="486"/>
                  </a:cubicBezTo>
                  <a:cubicBezTo>
                    <a:pt x="0" y="486"/>
                    <a:pt x="0" y="486"/>
                    <a:pt x="0" y="486"/>
                  </a:cubicBezTo>
                  <a:cubicBezTo>
                    <a:pt x="0" y="482"/>
                    <a:pt x="4" y="478"/>
                    <a:pt x="8" y="478"/>
                  </a:cubicBezTo>
                  <a:cubicBezTo>
                    <a:pt x="12" y="478"/>
                    <a:pt x="16" y="482"/>
                    <a:pt x="16" y="486"/>
                  </a:cubicBezTo>
                  <a:cubicBezTo>
                    <a:pt x="16" y="486"/>
                    <a:pt x="16" y="486"/>
                    <a:pt x="16" y="486"/>
                  </a:cubicBezTo>
                  <a:cubicBezTo>
                    <a:pt x="16" y="491"/>
                    <a:pt x="12" y="494"/>
                    <a:pt x="8" y="494"/>
                  </a:cubicBezTo>
                  <a:close/>
                  <a:moveTo>
                    <a:pt x="8" y="457"/>
                  </a:moveTo>
                  <a:cubicBezTo>
                    <a:pt x="4" y="457"/>
                    <a:pt x="0" y="454"/>
                    <a:pt x="0" y="450"/>
                  </a:cubicBezTo>
                  <a:cubicBezTo>
                    <a:pt x="0" y="449"/>
                    <a:pt x="0" y="449"/>
                    <a:pt x="0" y="449"/>
                  </a:cubicBezTo>
                  <a:cubicBezTo>
                    <a:pt x="0" y="445"/>
                    <a:pt x="4" y="441"/>
                    <a:pt x="8" y="441"/>
                  </a:cubicBezTo>
                  <a:cubicBezTo>
                    <a:pt x="12" y="441"/>
                    <a:pt x="16" y="445"/>
                    <a:pt x="16" y="449"/>
                  </a:cubicBezTo>
                  <a:cubicBezTo>
                    <a:pt x="16" y="450"/>
                    <a:pt x="16" y="450"/>
                    <a:pt x="16" y="450"/>
                  </a:cubicBezTo>
                  <a:cubicBezTo>
                    <a:pt x="16" y="454"/>
                    <a:pt x="12" y="457"/>
                    <a:pt x="8" y="457"/>
                  </a:cubicBezTo>
                  <a:close/>
                  <a:moveTo>
                    <a:pt x="8" y="421"/>
                  </a:moveTo>
                  <a:cubicBezTo>
                    <a:pt x="4" y="421"/>
                    <a:pt x="0" y="417"/>
                    <a:pt x="0" y="413"/>
                  </a:cubicBezTo>
                  <a:cubicBezTo>
                    <a:pt x="0" y="412"/>
                    <a:pt x="0" y="412"/>
                    <a:pt x="0" y="412"/>
                  </a:cubicBezTo>
                  <a:cubicBezTo>
                    <a:pt x="0" y="408"/>
                    <a:pt x="4" y="405"/>
                    <a:pt x="8" y="405"/>
                  </a:cubicBezTo>
                  <a:cubicBezTo>
                    <a:pt x="12" y="405"/>
                    <a:pt x="16" y="408"/>
                    <a:pt x="16" y="412"/>
                  </a:cubicBezTo>
                  <a:cubicBezTo>
                    <a:pt x="16" y="413"/>
                    <a:pt x="16" y="413"/>
                    <a:pt x="16" y="413"/>
                  </a:cubicBezTo>
                  <a:cubicBezTo>
                    <a:pt x="16" y="417"/>
                    <a:pt x="12" y="421"/>
                    <a:pt x="8" y="421"/>
                  </a:cubicBezTo>
                  <a:close/>
                  <a:moveTo>
                    <a:pt x="8" y="384"/>
                  </a:moveTo>
                  <a:cubicBezTo>
                    <a:pt x="4" y="384"/>
                    <a:pt x="0" y="380"/>
                    <a:pt x="0" y="376"/>
                  </a:cubicBezTo>
                  <a:cubicBezTo>
                    <a:pt x="0" y="376"/>
                    <a:pt x="0" y="376"/>
                    <a:pt x="0" y="376"/>
                  </a:cubicBezTo>
                  <a:cubicBezTo>
                    <a:pt x="0" y="371"/>
                    <a:pt x="4" y="368"/>
                    <a:pt x="8" y="368"/>
                  </a:cubicBezTo>
                  <a:cubicBezTo>
                    <a:pt x="12" y="368"/>
                    <a:pt x="16" y="371"/>
                    <a:pt x="16" y="376"/>
                  </a:cubicBezTo>
                  <a:cubicBezTo>
                    <a:pt x="16" y="376"/>
                    <a:pt x="16" y="376"/>
                    <a:pt x="16" y="376"/>
                  </a:cubicBezTo>
                  <a:cubicBezTo>
                    <a:pt x="16" y="380"/>
                    <a:pt x="12" y="384"/>
                    <a:pt x="8" y="384"/>
                  </a:cubicBezTo>
                  <a:close/>
                  <a:moveTo>
                    <a:pt x="8" y="347"/>
                  </a:moveTo>
                  <a:cubicBezTo>
                    <a:pt x="4" y="347"/>
                    <a:pt x="0" y="344"/>
                    <a:pt x="0" y="339"/>
                  </a:cubicBezTo>
                  <a:cubicBezTo>
                    <a:pt x="0" y="339"/>
                    <a:pt x="0" y="339"/>
                    <a:pt x="0" y="339"/>
                  </a:cubicBezTo>
                  <a:cubicBezTo>
                    <a:pt x="0" y="334"/>
                    <a:pt x="4" y="331"/>
                    <a:pt x="8" y="331"/>
                  </a:cubicBezTo>
                  <a:cubicBezTo>
                    <a:pt x="12" y="331"/>
                    <a:pt x="16" y="334"/>
                    <a:pt x="16" y="339"/>
                  </a:cubicBezTo>
                  <a:cubicBezTo>
                    <a:pt x="16" y="339"/>
                    <a:pt x="16" y="339"/>
                    <a:pt x="16" y="339"/>
                  </a:cubicBezTo>
                  <a:cubicBezTo>
                    <a:pt x="16" y="344"/>
                    <a:pt x="12" y="347"/>
                    <a:pt x="8" y="347"/>
                  </a:cubicBezTo>
                  <a:close/>
                  <a:moveTo>
                    <a:pt x="8" y="310"/>
                  </a:moveTo>
                  <a:cubicBezTo>
                    <a:pt x="4" y="310"/>
                    <a:pt x="0" y="307"/>
                    <a:pt x="0" y="302"/>
                  </a:cubicBezTo>
                  <a:cubicBezTo>
                    <a:pt x="0" y="302"/>
                    <a:pt x="0" y="302"/>
                    <a:pt x="0" y="302"/>
                  </a:cubicBezTo>
                  <a:cubicBezTo>
                    <a:pt x="0" y="298"/>
                    <a:pt x="4" y="294"/>
                    <a:pt x="8" y="294"/>
                  </a:cubicBezTo>
                  <a:cubicBezTo>
                    <a:pt x="12" y="294"/>
                    <a:pt x="16" y="298"/>
                    <a:pt x="16" y="302"/>
                  </a:cubicBezTo>
                  <a:cubicBezTo>
                    <a:pt x="16" y="302"/>
                    <a:pt x="16" y="302"/>
                    <a:pt x="16" y="302"/>
                  </a:cubicBezTo>
                  <a:cubicBezTo>
                    <a:pt x="16" y="307"/>
                    <a:pt x="12" y="310"/>
                    <a:pt x="8" y="310"/>
                  </a:cubicBezTo>
                  <a:close/>
                  <a:moveTo>
                    <a:pt x="8" y="273"/>
                  </a:moveTo>
                  <a:cubicBezTo>
                    <a:pt x="4" y="273"/>
                    <a:pt x="0" y="270"/>
                    <a:pt x="0" y="266"/>
                  </a:cubicBezTo>
                  <a:cubicBezTo>
                    <a:pt x="0" y="265"/>
                    <a:pt x="0" y="265"/>
                    <a:pt x="0" y="265"/>
                  </a:cubicBezTo>
                  <a:cubicBezTo>
                    <a:pt x="0" y="261"/>
                    <a:pt x="4" y="257"/>
                    <a:pt x="8" y="257"/>
                  </a:cubicBezTo>
                  <a:cubicBezTo>
                    <a:pt x="12" y="257"/>
                    <a:pt x="16" y="261"/>
                    <a:pt x="16" y="265"/>
                  </a:cubicBezTo>
                  <a:cubicBezTo>
                    <a:pt x="16" y="266"/>
                    <a:pt x="16" y="266"/>
                    <a:pt x="16" y="266"/>
                  </a:cubicBezTo>
                  <a:cubicBezTo>
                    <a:pt x="16" y="270"/>
                    <a:pt x="12" y="273"/>
                    <a:pt x="8" y="273"/>
                  </a:cubicBezTo>
                  <a:close/>
                  <a:moveTo>
                    <a:pt x="8" y="237"/>
                  </a:moveTo>
                  <a:cubicBezTo>
                    <a:pt x="4" y="237"/>
                    <a:pt x="0" y="233"/>
                    <a:pt x="0" y="229"/>
                  </a:cubicBezTo>
                  <a:cubicBezTo>
                    <a:pt x="0" y="228"/>
                    <a:pt x="0" y="228"/>
                    <a:pt x="0" y="228"/>
                  </a:cubicBezTo>
                  <a:cubicBezTo>
                    <a:pt x="0" y="224"/>
                    <a:pt x="4" y="221"/>
                    <a:pt x="8" y="221"/>
                  </a:cubicBezTo>
                  <a:cubicBezTo>
                    <a:pt x="12" y="221"/>
                    <a:pt x="16" y="224"/>
                    <a:pt x="16" y="228"/>
                  </a:cubicBezTo>
                  <a:cubicBezTo>
                    <a:pt x="16" y="229"/>
                    <a:pt x="16" y="229"/>
                    <a:pt x="16" y="229"/>
                  </a:cubicBezTo>
                  <a:cubicBezTo>
                    <a:pt x="16" y="233"/>
                    <a:pt x="12" y="237"/>
                    <a:pt x="8" y="237"/>
                  </a:cubicBezTo>
                  <a:close/>
                  <a:moveTo>
                    <a:pt x="8" y="200"/>
                  </a:moveTo>
                  <a:cubicBezTo>
                    <a:pt x="4" y="200"/>
                    <a:pt x="0" y="196"/>
                    <a:pt x="0" y="192"/>
                  </a:cubicBezTo>
                  <a:cubicBezTo>
                    <a:pt x="0" y="191"/>
                    <a:pt x="0" y="191"/>
                    <a:pt x="0" y="191"/>
                  </a:cubicBezTo>
                  <a:cubicBezTo>
                    <a:pt x="0" y="187"/>
                    <a:pt x="4" y="184"/>
                    <a:pt x="8" y="184"/>
                  </a:cubicBezTo>
                  <a:cubicBezTo>
                    <a:pt x="12" y="184"/>
                    <a:pt x="16" y="187"/>
                    <a:pt x="16" y="191"/>
                  </a:cubicBezTo>
                  <a:cubicBezTo>
                    <a:pt x="16" y="192"/>
                    <a:pt x="16" y="192"/>
                    <a:pt x="16" y="192"/>
                  </a:cubicBezTo>
                  <a:cubicBezTo>
                    <a:pt x="16" y="196"/>
                    <a:pt x="12" y="200"/>
                    <a:pt x="8" y="200"/>
                  </a:cubicBezTo>
                  <a:close/>
                  <a:moveTo>
                    <a:pt x="8" y="163"/>
                  </a:moveTo>
                  <a:cubicBezTo>
                    <a:pt x="4" y="163"/>
                    <a:pt x="0" y="159"/>
                    <a:pt x="0" y="155"/>
                  </a:cubicBezTo>
                  <a:cubicBezTo>
                    <a:pt x="0" y="155"/>
                    <a:pt x="0" y="155"/>
                    <a:pt x="0" y="155"/>
                  </a:cubicBezTo>
                  <a:cubicBezTo>
                    <a:pt x="0" y="150"/>
                    <a:pt x="4" y="147"/>
                    <a:pt x="8" y="147"/>
                  </a:cubicBezTo>
                  <a:cubicBezTo>
                    <a:pt x="12" y="147"/>
                    <a:pt x="16" y="150"/>
                    <a:pt x="16" y="155"/>
                  </a:cubicBezTo>
                  <a:cubicBezTo>
                    <a:pt x="16" y="155"/>
                    <a:pt x="16" y="155"/>
                    <a:pt x="16" y="155"/>
                  </a:cubicBezTo>
                  <a:cubicBezTo>
                    <a:pt x="16" y="159"/>
                    <a:pt x="12" y="163"/>
                    <a:pt x="8" y="163"/>
                  </a:cubicBezTo>
                  <a:close/>
                  <a:moveTo>
                    <a:pt x="8" y="126"/>
                  </a:moveTo>
                  <a:cubicBezTo>
                    <a:pt x="4" y="126"/>
                    <a:pt x="0" y="123"/>
                    <a:pt x="0" y="118"/>
                  </a:cubicBezTo>
                  <a:cubicBezTo>
                    <a:pt x="0" y="118"/>
                    <a:pt x="0" y="118"/>
                    <a:pt x="0" y="118"/>
                  </a:cubicBezTo>
                  <a:cubicBezTo>
                    <a:pt x="0" y="114"/>
                    <a:pt x="4" y="110"/>
                    <a:pt x="8" y="110"/>
                  </a:cubicBezTo>
                  <a:cubicBezTo>
                    <a:pt x="12" y="110"/>
                    <a:pt x="16" y="114"/>
                    <a:pt x="16" y="118"/>
                  </a:cubicBezTo>
                  <a:cubicBezTo>
                    <a:pt x="16" y="118"/>
                    <a:pt x="16" y="118"/>
                    <a:pt x="16" y="118"/>
                  </a:cubicBezTo>
                  <a:cubicBezTo>
                    <a:pt x="16" y="123"/>
                    <a:pt x="12" y="126"/>
                    <a:pt x="8" y="126"/>
                  </a:cubicBezTo>
                  <a:close/>
                  <a:moveTo>
                    <a:pt x="8" y="89"/>
                  </a:moveTo>
                  <a:cubicBezTo>
                    <a:pt x="4" y="89"/>
                    <a:pt x="0" y="86"/>
                    <a:pt x="0" y="82"/>
                  </a:cubicBezTo>
                  <a:cubicBezTo>
                    <a:pt x="0" y="81"/>
                    <a:pt x="0" y="81"/>
                    <a:pt x="0" y="81"/>
                  </a:cubicBezTo>
                  <a:cubicBezTo>
                    <a:pt x="0" y="77"/>
                    <a:pt x="4" y="73"/>
                    <a:pt x="8" y="73"/>
                  </a:cubicBezTo>
                  <a:cubicBezTo>
                    <a:pt x="12" y="73"/>
                    <a:pt x="16" y="77"/>
                    <a:pt x="16" y="81"/>
                  </a:cubicBezTo>
                  <a:cubicBezTo>
                    <a:pt x="16" y="82"/>
                    <a:pt x="16" y="82"/>
                    <a:pt x="16" y="82"/>
                  </a:cubicBezTo>
                  <a:cubicBezTo>
                    <a:pt x="16" y="86"/>
                    <a:pt x="12" y="89"/>
                    <a:pt x="8" y="89"/>
                  </a:cubicBezTo>
                  <a:close/>
                  <a:moveTo>
                    <a:pt x="8" y="52"/>
                  </a:moveTo>
                  <a:cubicBezTo>
                    <a:pt x="4" y="52"/>
                    <a:pt x="0" y="49"/>
                    <a:pt x="0" y="45"/>
                  </a:cubicBezTo>
                  <a:cubicBezTo>
                    <a:pt x="0" y="44"/>
                    <a:pt x="0" y="44"/>
                    <a:pt x="0" y="44"/>
                  </a:cubicBezTo>
                  <a:cubicBezTo>
                    <a:pt x="0" y="40"/>
                    <a:pt x="4" y="36"/>
                    <a:pt x="8" y="36"/>
                  </a:cubicBezTo>
                  <a:cubicBezTo>
                    <a:pt x="12" y="36"/>
                    <a:pt x="16" y="40"/>
                    <a:pt x="16" y="44"/>
                  </a:cubicBezTo>
                  <a:cubicBezTo>
                    <a:pt x="16" y="45"/>
                    <a:pt x="16" y="45"/>
                    <a:pt x="16" y="45"/>
                  </a:cubicBezTo>
                  <a:cubicBezTo>
                    <a:pt x="16" y="49"/>
                    <a:pt x="12" y="52"/>
                    <a:pt x="8" y="52"/>
                  </a:cubicBezTo>
                  <a:close/>
                  <a:moveTo>
                    <a:pt x="8" y="16"/>
                  </a:moveTo>
                  <a:cubicBezTo>
                    <a:pt x="4" y="16"/>
                    <a:pt x="0" y="12"/>
                    <a:pt x="0" y="8"/>
                  </a:cubicBezTo>
                  <a:cubicBezTo>
                    <a:pt x="0" y="7"/>
                    <a:pt x="0" y="7"/>
                    <a:pt x="0" y="7"/>
                  </a:cubicBezTo>
                  <a:cubicBezTo>
                    <a:pt x="0" y="3"/>
                    <a:pt x="4" y="0"/>
                    <a:pt x="8" y="0"/>
                  </a:cubicBezTo>
                  <a:cubicBezTo>
                    <a:pt x="12" y="0"/>
                    <a:pt x="16" y="3"/>
                    <a:pt x="16" y="7"/>
                  </a:cubicBezTo>
                  <a:cubicBezTo>
                    <a:pt x="16" y="8"/>
                    <a:pt x="16" y="8"/>
                    <a:pt x="16" y="8"/>
                  </a:cubicBezTo>
                  <a:cubicBezTo>
                    <a:pt x="16" y="12"/>
                    <a:pt x="12" y="16"/>
                    <a:pt x="8"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25" name="Freeform 63"/>
            <p:cNvSpPr/>
            <p:nvPr/>
          </p:nvSpPr>
          <p:spPr bwMode="auto">
            <a:xfrm>
              <a:off x="8588375" y="4637088"/>
              <a:ext cx="38100" cy="38100"/>
            </a:xfrm>
            <a:custGeom>
              <a:gdLst>
                <a:gd name="T0" fmla="*/ 8 w 16"/>
                <a:gd name="T1" fmla="*/ 16 h 16"/>
                <a:gd name="T2" fmla="*/ 0 w 16"/>
                <a:gd name="T3" fmla="*/ 8 h 16"/>
                <a:gd name="T4" fmla="*/ 8 w 16"/>
                <a:gd name="T5" fmla="*/ 0 h 16"/>
                <a:gd name="T6" fmla="*/ 16 w 16"/>
                <a:gd name="T7" fmla="*/ 8 h 16"/>
                <a:gd name="T8" fmla="*/ 16 w 16"/>
                <a:gd name="T9" fmla="*/ 8 h 16"/>
                <a:gd name="T10" fmla="*/ 8 w 16"/>
                <a:gd name="T11" fmla="*/ 16 h 16"/>
              </a:gdLst>
              <a:cxnLst>
                <a:cxn ang="0">
                  <a:pos x="T0" y="T1"/>
                </a:cxn>
                <a:cxn ang="0">
                  <a:pos x="T2" y="T3"/>
                </a:cxn>
                <a:cxn ang="0">
                  <a:pos x="T4" y="T5"/>
                </a:cxn>
                <a:cxn ang="0">
                  <a:pos x="T6" y="T7"/>
                </a:cxn>
                <a:cxn ang="0">
                  <a:pos x="T8" y="T9"/>
                </a:cxn>
                <a:cxn ang="0">
                  <a:pos x="T10" y="T11"/>
                </a:cxn>
              </a:cxnLst>
              <a:rect l="0" t="0" r="r" b="b"/>
              <a:pathLst>
                <a:path w="16" h="16">
                  <a:moveTo>
                    <a:pt x="8" y="16"/>
                  </a:moveTo>
                  <a:cubicBezTo>
                    <a:pt x="4" y="16"/>
                    <a:pt x="0" y="12"/>
                    <a:pt x="0" y="8"/>
                  </a:cubicBezTo>
                  <a:cubicBezTo>
                    <a:pt x="0" y="4"/>
                    <a:pt x="4" y="0"/>
                    <a:pt x="8" y="0"/>
                  </a:cubicBezTo>
                  <a:cubicBezTo>
                    <a:pt x="12" y="0"/>
                    <a:pt x="16" y="4"/>
                    <a:pt x="16" y="8"/>
                  </a:cubicBezTo>
                  <a:cubicBezTo>
                    <a:pt x="16" y="8"/>
                    <a:pt x="16" y="8"/>
                    <a:pt x="16" y="8"/>
                  </a:cubicBezTo>
                  <a:cubicBezTo>
                    <a:pt x="16" y="12"/>
                    <a:pt x="12" y="16"/>
                    <a:pt x="8" y="16"/>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sp>
        <p:nvSpPr>
          <p:cNvPr id="126" name="Freeform 64"/>
          <p:cNvSpPr/>
          <p:nvPr/>
        </p:nvSpPr>
        <p:spPr bwMode="auto">
          <a:xfrm>
            <a:off x="10199688" y="1455738"/>
            <a:ext cx="479425" cy="452438"/>
          </a:xfrm>
          <a:custGeom>
            <a:gdLst>
              <a:gd name="T0" fmla="*/ 0 w 302"/>
              <a:gd name="T1" fmla="*/ 16 h 285"/>
              <a:gd name="T2" fmla="*/ 302 w 302"/>
              <a:gd name="T3" fmla="*/ 0 h 285"/>
              <a:gd name="T4" fmla="*/ 211 w 302"/>
              <a:gd name="T5" fmla="*/ 285 h 285"/>
              <a:gd name="T6" fmla="*/ 0 w 302"/>
              <a:gd name="T7" fmla="*/ 16 h 285"/>
            </a:gdLst>
            <a:cxnLst>
              <a:cxn ang="0">
                <a:pos x="T0" y="T1"/>
              </a:cxn>
              <a:cxn ang="0">
                <a:pos x="T2" y="T3"/>
              </a:cxn>
              <a:cxn ang="0">
                <a:pos x="T4" y="T5"/>
              </a:cxn>
              <a:cxn ang="0">
                <a:pos x="T6" y="T7"/>
              </a:cxn>
            </a:cxnLst>
            <a:rect l="0" t="0" r="r" b="b"/>
            <a:pathLst>
              <a:path w="302" h="285">
                <a:moveTo>
                  <a:pt x="0" y="16"/>
                </a:moveTo>
                <a:lnTo>
                  <a:pt x="302" y="0"/>
                </a:lnTo>
                <a:lnTo>
                  <a:pt x="211" y="285"/>
                </a:lnTo>
                <a:lnTo>
                  <a:pt x="0" y="16"/>
                </a:ln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27" name="Freeform 65"/>
          <p:cNvSpPr/>
          <p:nvPr/>
        </p:nvSpPr>
        <p:spPr bwMode="auto">
          <a:xfrm>
            <a:off x="4360863" y="3875088"/>
            <a:ext cx="1387475" cy="608013"/>
          </a:xfrm>
          <a:custGeom>
            <a:gdLst>
              <a:gd name="T0" fmla="*/ 584 w 584"/>
              <a:gd name="T1" fmla="*/ 98 h 256"/>
              <a:gd name="T2" fmla="*/ 546 w 584"/>
              <a:gd name="T3" fmla="*/ 0 h 256"/>
              <a:gd name="T4" fmla="*/ 0 w 584"/>
              <a:gd name="T5" fmla="*/ 153 h 256"/>
              <a:gd name="T6" fmla="*/ 19 w 584"/>
              <a:gd name="T7" fmla="*/ 243 h 256"/>
              <a:gd name="T8" fmla="*/ 18 w 584"/>
              <a:gd name="T9" fmla="*/ 256 h 256"/>
              <a:gd name="T10" fmla="*/ 584 w 584"/>
              <a:gd name="T11" fmla="*/ 98 h 256"/>
            </a:gdLst>
            <a:cxnLst>
              <a:cxn ang="0">
                <a:pos x="T0" y="T1"/>
              </a:cxn>
              <a:cxn ang="0">
                <a:pos x="T2" y="T3"/>
              </a:cxn>
              <a:cxn ang="0">
                <a:pos x="T4" y="T5"/>
              </a:cxn>
              <a:cxn ang="0">
                <a:pos x="T6" y="T7"/>
              </a:cxn>
              <a:cxn ang="0">
                <a:pos x="T8" y="T9"/>
              </a:cxn>
              <a:cxn ang="0">
                <a:pos x="T10" y="T11"/>
              </a:cxn>
            </a:cxnLst>
            <a:rect l="0" t="0" r="r" b="b"/>
            <a:pathLst>
              <a:path w="584" h="256">
                <a:moveTo>
                  <a:pt x="584" y="98"/>
                </a:moveTo>
                <a:cubicBezTo>
                  <a:pt x="564" y="69"/>
                  <a:pt x="551" y="36"/>
                  <a:pt x="546" y="0"/>
                </a:cubicBezTo>
                <a:cubicBezTo>
                  <a:pt x="367" y="58"/>
                  <a:pt x="185" y="109"/>
                  <a:pt x="0" y="153"/>
                </a:cubicBezTo>
                <a:cubicBezTo>
                  <a:pt x="12" y="181"/>
                  <a:pt x="19" y="211"/>
                  <a:pt x="19" y="243"/>
                </a:cubicBezTo>
                <a:cubicBezTo>
                  <a:pt x="19" y="247"/>
                  <a:pt x="18" y="251"/>
                  <a:pt x="18" y="256"/>
                </a:cubicBezTo>
                <a:cubicBezTo>
                  <a:pt x="208" y="211"/>
                  <a:pt x="397" y="158"/>
                  <a:pt x="584" y="98"/>
                </a:cubicBez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28" name="Freeform 66"/>
          <p:cNvSpPr/>
          <p:nvPr/>
        </p:nvSpPr>
        <p:spPr bwMode="auto">
          <a:xfrm>
            <a:off x="1854200" y="4454526"/>
            <a:ext cx="1506538" cy="431800"/>
          </a:xfrm>
          <a:custGeom>
            <a:gdLst>
              <a:gd name="T0" fmla="*/ 10 w 634"/>
              <a:gd name="T1" fmla="*/ 147 h 182"/>
              <a:gd name="T2" fmla="*/ 8 w 634"/>
              <a:gd name="T3" fmla="*/ 182 h 182"/>
              <a:gd name="T4" fmla="*/ 634 w 634"/>
              <a:gd name="T5" fmla="*/ 101 h 182"/>
              <a:gd name="T6" fmla="*/ 610 w 634"/>
              <a:gd name="T7" fmla="*/ 0 h 182"/>
              <a:gd name="T8" fmla="*/ 0 w 634"/>
              <a:gd name="T9" fmla="*/ 79 h 182"/>
              <a:gd name="T10" fmla="*/ 10 w 634"/>
              <a:gd name="T11" fmla="*/ 147 h 182"/>
            </a:gdLst>
            <a:cxnLst>
              <a:cxn ang="0">
                <a:pos x="T0" y="T1"/>
              </a:cxn>
              <a:cxn ang="0">
                <a:pos x="T2" y="T3"/>
              </a:cxn>
              <a:cxn ang="0">
                <a:pos x="T4" y="T5"/>
              </a:cxn>
              <a:cxn ang="0">
                <a:pos x="T6" y="T7"/>
              </a:cxn>
              <a:cxn ang="0">
                <a:pos x="T8" y="T9"/>
              </a:cxn>
              <a:cxn ang="0">
                <a:pos x="T10" y="T11"/>
              </a:cxn>
            </a:cxnLst>
            <a:rect l="0" t="0" r="r" b="b"/>
            <a:pathLst>
              <a:path w="634" h="182">
                <a:moveTo>
                  <a:pt x="10" y="147"/>
                </a:moveTo>
                <a:cubicBezTo>
                  <a:pt x="10" y="159"/>
                  <a:pt x="10" y="171"/>
                  <a:pt x="8" y="182"/>
                </a:cubicBezTo>
                <a:cubicBezTo>
                  <a:pt x="218" y="164"/>
                  <a:pt x="427" y="137"/>
                  <a:pt x="634" y="101"/>
                </a:cubicBezTo>
                <a:cubicBezTo>
                  <a:pt x="619" y="71"/>
                  <a:pt x="610" y="37"/>
                  <a:pt x="610" y="0"/>
                </a:cubicBezTo>
                <a:cubicBezTo>
                  <a:pt x="409" y="35"/>
                  <a:pt x="206" y="62"/>
                  <a:pt x="0" y="79"/>
                </a:cubicBezTo>
                <a:cubicBezTo>
                  <a:pt x="7" y="101"/>
                  <a:pt x="10" y="124"/>
                  <a:pt x="10" y="147"/>
                </a:cubicBez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29" name="Freeform 67"/>
          <p:cNvSpPr/>
          <p:nvPr/>
        </p:nvSpPr>
        <p:spPr bwMode="auto">
          <a:xfrm>
            <a:off x="9028113" y="1531938"/>
            <a:ext cx="1501775" cy="1076325"/>
          </a:xfrm>
          <a:custGeom>
            <a:gdLst>
              <a:gd name="T0" fmla="*/ 565 w 632"/>
              <a:gd name="T1" fmla="*/ 0 h 454"/>
              <a:gd name="T2" fmla="*/ 0 w 632"/>
              <a:gd name="T3" fmla="*/ 359 h 454"/>
              <a:gd name="T4" fmla="*/ 48 w 632"/>
              <a:gd name="T5" fmla="*/ 454 h 454"/>
              <a:gd name="T6" fmla="*/ 625 w 632"/>
              <a:gd name="T7" fmla="*/ 88 h 454"/>
              <a:gd name="T8" fmla="*/ 632 w 632"/>
              <a:gd name="T9" fmla="*/ 83 h 454"/>
              <a:gd name="T10" fmla="*/ 565 w 632"/>
              <a:gd name="T11" fmla="*/ 0 h 454"/>
            </a:gdLst>
            <a:cxnLst>
              <a:cxn ang="0">
                <a:pos x="T0" y="T1"/>
              </a:cxn>
              <a:cxn ang="0">
                <a:pos x="T2" y="T3"/>
              </a:cxn>
              <a:cxn ang="0">
                <a:pos x="T4" y="T5"/>
              </a:cxn>
              <a:cxn ang="0">
                <a:pos x="T6" y="T7"/>
              </a:cxn>
              <a:cxn ang="0">
                <a:pos x="T8" y="T9"/>
              </a:cxn>
              <a:cxn ang="0">
                <a:pos x="T10" y="T11"/>
              </a:cxn>
            </a:cxnLst>
            <a:rect l="0" t="0" r="r" b="b"/>
            <a:pathLst>
              <a:path w="632" h="453">
                <a:moveTo>
                  <a:pt x="565" y="0"/>
                </a:moveTo>
                <a:cubicBezTo>
                  <a:pt x="382" y="128"/>
                  <a:pt x="194" y="248"/>
                  <a:pt x="0" y="359"/>
                </a:cubicBezTo>
                <a:cubicBezTo>
                  <a:pt x="23" y="386"/>
                  <a:pt x="40" y="418"/>
                  <a:pt x="48" y="454"/>
                </a:cubicBezTo>
                <a:cubicBezTo>
                  <a:pt x="245" y="341"/>
                  <a:pt x="438" y="219"/>
                  <a:pt x="625" y="88"/>
                </a:cubicBezTo>
                <a:cubicBezTo>
                  <a:pt x="627" y="86"/>
                  <a:pt x="630" y="84"/>
                  <a:pt x="632" y="83"/>
                </a:cubicBezTo>
                <a:lnTo>
                  <a:pt x="565" y="0"/>
                </a:ln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30" name="Freeform 68"/>
          <p:cNvSpPr/>
          <p:nvPr/>
        </p:nvSpPr>
        <p:spPr bwMode="auto">
          <a:xfrm>
            <a:off x="6675438" y="2894013"/>
            <a:ext cx="1525588" cy="858838"/>
          </a:xfrm>
          <a:custGeom>
            <a:gdLst>
              <a:gd name="T0" fmla="*/ 590 w 642"/>
              <a:gd name="T1" fmla="*/ 0 h 362"/>
              <a:gd name="T2" fmla="*/ 0 w 642"/>
              <a:gd name="T3" fmla="*/ 262 h 362"/>
              <a:gd name="T4" fmla="*/ 32 w 642"/>
              <a:gd name="T5" fmla="*/ 362 h 362"/>
              <a:gd name="T6" fmla="*/ 314 w 642"/>
              <a:gd name="T7" fmla="*/ 245 h 362"/>
              <a:gd name="T8" fmla="*/ 642 w 642"/>
              <a:gd name="T9" fmla="*/ 92 h 362"/>
              <a:gd name="T10" fmla="*/ 590 w 642"/>
              <a:gd name="T11" fmla="*/ 0 h 362"/>
            </a:gdLst>
            <a:cxnLst>
              <a:cxn ang="0">
                <a:pos x="T0" y="T1"/>
              </a:cxn>
              <a:cxn ang="0">
                <a:pos x="T2" y="T3"/>
              </a:cxn>
              <a:cxn ang="0">
                <a:pos x="T4" y="T5"/>
              </a:cxn>
              <a:cxn ang="0">
                <a:pos x="T6" y="T7"/>
              </a:cxn>
              <a:cxn ang="0">
                <a:pos x="T8" y="T9"/>
              </a:cxn>
              <a:cxn ang="0">
                <a:pos x="T10" y="T11"/>
              </a:cxn>
            </a:cxnLst>
            <a:rect l="0" t="0" r="r" b="b"/>
            <a:pathLst>
              <a:path w="642" h="362">
                <a:moveTo>
                  <a:pt x="590" y="0"/>
                </a:moveTo>
                <a:cubicBezTo>
                  <a:pt x="398" y="95"/>
                  <a:pt x="201" y="183"/>
                  <a:pt x="0" y="262"/>
                </a:cubicBezTo>
                <a:cubicBezTo>
                  <a:pt x="18" y="291"/>
                  <a:pt x="29" y="325"/>
                  <a:pt x="32" y="362"/>
                </a:cubicBezTo>
                <a:cubicBezTo>
                  <a:pt x="127" y="325"/>
                  <a:pt x="221" y="286"/>
                  <a:pt x="314" y="245"/>
                </a:cubicBezTo>
                <a:cubicBezTo>
                  <a:pt x="425" y="197"/>
                  <a:pt x="534" y="145"/>
                  <a:pt x="642" y="92"/>
                </a:cubicBezTo>
                <a:cubicBezTo>
                  <a:pt x="618" y="66"/>
                  <a:pt x="601" y="34"/>
                  <a:pt x="590" y="0"/>
                </a:cubicBez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sp>
        <p:nvSpPr>
          <p:cNvPr id="131" name="Freeform 69"/>
          <p:cNvSpPr/>
          <p:nvPr/>
        </p:nvSpPr>
        <p:spPr bwMode="auto">
          <a:xfrm>
            <a:off x="0" y="4703763"/>
            <a:ext cx="795338" cy="249238"/>
          </a:xfrm>
          <a:custGeom>
            <a:gdLst>
              <a:gd name="T0" fmla="*/ 327 w 335"/>
              <a:gd name="T1" fmla="*/ 42 h 105"/>
              <a:gd name="T2" fmla="*/ 331 w 335"/>
              <a:gd name="T3" fmla="*/ 0 h 105"/>
              <a:gd name="T4" fmla="*/ 143 w 335"/>
              <a:gd name="T5" fmla="*/ 2 h 105"/>
              <a:gd name="T6" fmla="*/ 0 w 335"/>
              <a:gd name="T7" fmla="*/ 1 h 105"/>
              <a:gd name="T8" fmla="*/ 0 w 335"/>
              <a:gd name="T9" fmla="*/ 104 h 105"/>
              <a:gd name="T10" fmla="*/ 143 w 335"/>
              <a:gd name="T11" fmla="*/ 105 h 105"/>
              <a:gd name="T12" fmla="*/ 335 w 335"/>
              <a:gd name="T13" fmla="*/ 103 h 105"/>
              <a:gd name="T14" fmla="*/ 327 w 335"/>
              <a:gd name="T15" fmla="*/ 42 h 10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105">
                <a:moveTo>
                  <a:pt x="327" y="42"/>
                </a:moveTo>
                <a:cubicBezTo>
                  <a:pt x="327" y="28"/>
                  <a:pt x="328" y="13"/>
                  <a:pt x="331" y="0"/>
                </a:cubicBezTo>
                <a:cubicBezTo>
                  <a:pt x="268" y="1"/>
                  <a:pt x="206" y="2"/>
                  <a:pt x="143" y="2"/>
                </a:cubicBezTo>
                <a:cubicBezTo>
                  <a:pt x="95" y="2"/>
                  <a:pt x="48" y="2"/>
                  <a:pt x="0" y="1"/>
                </a:cubicBezTo>
                <a:cubicBezTo>
                  <a:pt x="0" y="104"/>
                  <a:pt x="0" y="104"/>
                  <a:pt x="0" y="104"/>
                </a:cubicBezTo>
                <a:cubicBezTo>
                  <a:pt x="48" y="105"/>
                  <a:pt x="96" y="105"/>
                  <a:pt x="143" y="105"/>
                </a:cubicBezTo>
                <a:cubicBezTo>
                  <a:pt x="207" y="105"/>
                  <a:pt x="271" y="104"/>
                  <a:pt x="335" y="103"/>
                </a:cubicBezTo>
                <a:cubicBezTo>
                  <a:pt x="330" y="83"/>
                  <a:pt x="327" y="63"/>
                  <a:pt x="327" y="42"/>
                </a:cubicBezTo>
                <a:close/>
              </a:path>
            </a:pathLst>
          </a:custGeom>
          <a:noFill/>
          <a:ln>
            <a:solidFill>
              <a:srgbClr val="1F202C"/>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cs"/>
            </a:endParaRPr>
          </a:p>
        </p:txBody>
      </p:sp>
      <p:grpSp>
        <p:nvGrpSpPr>
          <p:cNvPr id="132" name="组合 131"/>
          <p:cNvGrpSpPr/>
          <p:nvPr/>
        </p:nvGrpSpPr>
        <p:grpSpPr>
          <a:xfrm>
            <a:off x="1465261" y="1360334"/>
            <a:ext cx="2209803" cy="1311459"/>
            <a:chOff x="1465261" y="1360334"/>
            <a:chExt cx="1895477" cy="1311459"/>
          </a:xfrm>
        </p:grpSpPr>
        <p:sp>
          <p:nvSpPr>
            <p:cNvPr id="133" name="Title 20"/>
            <p:cNvSpPr txBox="1"/>
            <p:nvPr/>
          </p:nvSpPr>
          <p:spPr bwMode="auto">
            <a:xfrm>
              <a:off x="1465262" y="1740384"/>
              <a:ext cx="1895476"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4" name="Title 20"/>
            <p:cNvSpPr txBox="1"/>
            <p:nvPr/>
          </p:nvSpPr>
          <p:spPr bwMode="auto">
            <a:xfrm>
              <a:off x="1465261" y="1360334"/>
              <a:ext cx="1817277" cy="41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135" name="组合 134"/>
          <p:cNvGrpSpPr/>
          <p:nvPr/>
        </p:nvGrpSpPr>
        <p:grpSpPr>
          <a:xfrm>
            <a:off x="3995531" y="1284008"/>
            <a:ext cx="2209802" cy="1375753"/>
            <a:chOff x="3995531" y="1284008"/>
            <a:chExt cx="1895476" cy="1375753"/>
          </a:xfrm>
        </p:grpSpPr>
        <p:sp>
          <p:nvSpPr>
            <p:cNvPr id="136" name="Title 20"/>
            <p:cNvSpPr txBox="1"/>
            <p:nvPr/>
          </p:nvSpPr>
          <p:spPr bwMode="auto">
            <a:xfrm>
              <a:off x="3995531" y="1728352"/>
              <a:ext cx="1895476"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7" name="Title 20"/>
            <p:cNvSpPr txBox="1"/>
            <p:nvPr/>
          </p:nvSpPr>
          <p:spPr bwMode="auto">
            <a:xfrm>
              <a:off x="4007184" y="1284008"/>
              <a:ext cx="1817277" cy="41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138" name="组合 137"/>
          <p:cNvGrpSpPr/>
          <p:nvPr/>
        </p:nvGrpSpPr>
        <p:grpSpPr>
          <a:xfrm>
            <a:off x="6288291" y="4771381"/>
            <a:ext cx="2209803" cy="1403982"/>
            <a:chOff x="6288292" y="4771381"/>
            <a:chExt cx="1895477" cy="1403982"/>
          </a:xfrm>
        </p:grpSpPr>
        <p:sp>
          <p:nvSpPr>
            <p:cNvPr id="139" name="Title 20"/>
            <p:cNvSpPr txBox="1"/>
            <p:nvPr/>
          </p:nvSpPr>
          <p:spPr bwMode="auto">
            <a:xfrm>
              <a:off x="6288293" y="5243954"/>
              <a:ext cx="1895476"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0" name="Title 20"/>
            <p:cNvSpPr txBox="1"/>
            <p:nvPr/>
          </p:nvSpPr>
          <p:spPr bwMode="auto">
            <a:xfrm>
              <a:off x="6288292" y="4771381"/>
              <a:ext cx="1817277" cy="41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141" name="组合 140"/>
          <p:cNvGrpSpPr/>
          <p:nvPr/>
        </p:nvGrpSpPr>
        <p:grpSpPr>
          <a:xfrm>
            <a:off x="8766174" y="4798177"/>
            <a:ext cx="2209802" cy="1377189"/>
            <a:chOff x="8766174" y="4798177"/>
            <a:chExt cx="1895476" cy="1377189"/>
          </a:xfrm>
        </p:grpSpPr>
        <p:sp>
          <p:nvSpPr>
            <p:cNvPr id="142" name="Title 20"/>
            <p:cNvSpPr txBox="1"/>
            <p:nvPr/>
          </p:nvSpPr>
          <p:spPr bwMode="auto">
            <a:xfrm>
              <a:off x="8766174" y="5243957"/>
              <a:ext cx="1895476"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ctr">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auto"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zh-CN" altLang="en-US" sz="14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3" name="Title 20"/>
            <p:cNvSpPr txBox="1"/>
            <p:nvPr/>
          </p:nvSpPr>
          <p:spPr bwMode="auto">
            <a:xfrm>
              <a:off x="8766174" y="4798177"/>
              <a:ext cx="1817277" cy="41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defTabSz="457200">
                <a:defRPr sz="4300">
                  <a:solidFill>
                    <a:schemeClr val="tx1"/>
                  </a:solidFill>
                  <a:latin typeface="Calibri" panose="020f0502020204030204" pitchFamily="34" charset="0"/>
                  <a:ea typeface="MS PGothic" panose="020b0600070205080204" pitchFamily="34" charset="-128"/>
                </a:defRPr>
              </a:lvl1pPr>
              <a:lvl2pPr marL="742950" indent="-285750" defTabSz="457200">
                <a:defRPr sz="4300">
                  <a:solidFill>
                    <a:schemeClr val="tx1"/>
                  </a:solidFill>
                  <a:latin typeface="Calibri" panose="020f0502020204030204" pitchFamily="34" charset="0"/>
                  <a:ea typeface="MS PGothic" panose="020b0600070205080204" pitchFamily="34" charset="-128"/>
                </a:defRPr>
              </a:lvl2pPr>
              <a:lvl3pPr marL="1143000" indent="-228600" defTabSz="457200">
                <a:defRPr sz="4300">
                  <a:solidFill>
                    <a:schemeClr val="tx1"/>
                  </a:solidFill>
                  <a:latin typeface="Calibri" panose="020f0502020204030204" pitchFamily="34" charset="0"/>
                  <a:ea typeface="MS PGothic" panose="020b0600070205080204" pitchFamily="34" charset="-128"/>
                </a:defRPr>
              </a:lvl3pPr>
              <a:lvl4pPr marL="1600200" indent="-228600" defTabSz="457200">
                <a:defRPr sz="4300">
                  <a:solidFill>
                    <a:schemeClr val="tx1"/>
                  </a:solidFill>
                  <a:latin typeface="Calibri" panose="020f0502020204030204" pitchFamily="34" charset="0"/>
                  <a:ea typeface="MS PGothic" panose="020b0600070205080204" pitchFamily="34" charset="-128"/>
                </a:defRPr>
              </a:lvl4pPr>
              <a:lvl5pPr marL="2057400" indent="-228600" defTabSz="457200">
                <a:defRPr sz="4300">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单击添加标题</a:t>
              </a:r>
              <a:endParaRPr kumimoji="0" lang="en-US" altLang="zh-CN"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up)">
                                      <p:cBhvr>
                                        <p:cTn id="7" dur="500"/>
                                        <p:tgtEl>
                                          <p:spTgt spid="116"/>
                                        </p:tgtEl>
                                      </p:cBhvr>
                                    </p:animEffect>
                                  </p:childTnLst>
                                </p:cTn>
                              </p:par>
                              <p:par>
                                <p:cTn id="8" presetID="22" presetClass="entr" presetSubtype="1"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wipe(up)">
                                      <p:cBhvr>
                                        <p:cTn id="10" dur="500"/>
                                        <p:tgtEl>
                                          <p:spTgt spid="121"/>
                                        </p:tgtEl>
                                      </p:cBhvr>
                                    </p:animEffect>
                                  </p:childTnLst>
                                </p:cTn>
                              </p:par>
                              <p:par>
                                <p:cTn id="11" presetID="22" presetClass="entr" presetSubtype="4"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down)">
                                      <p:cBhvr>
                                        <p:cTn id="13" dur="500"/>
                                        <p:tgtEl>
                                          <p:spTgt spid="94"/>
                                        </p:tgtEl>
                                      </p:cBhvr>
                                    </p:animEffect>
                                  </p:childTnLst>
                                </p:cTn>
                              </p:par>
                              <p:par>
                                <p:cTn id="14" presetID="22" presetClass="entr" presetSubtype="4"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down)">
                                      <p:cBhvr>
                                        <p:cTn id="16" dur="500"/>
                                        <p:tgtEl>
                                          <p:spTgt spid="82"/>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randombar(horizontal)">
                                      <p:cBhvr>
                                        <p:cTn id="20" dur="500"/>
                                        <p:tgtEl>
                                          <p:spTgt spid="132"/>
                                        </p:tgtEl>
                                      </p:cBhvr>
                                    </p:animEffect>
                                  </p:childTnLst>
                                </p:cTn>
                              </p:par>
                              <p:par>
                                <p:cTn id="21" presetID="14" presetClass="entr" presetSubtype="1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randombar(horizontal)">
                                      <p:cBhvr>
                                        <p:cTn id="23" dur="500"/>
                                        <p:tgtEl>
                                          <p:spTgt spid="135"/>
                                        </p:tgtEl>
                                      </p:cBhvr>
                                    </p:animEffect>
                                  </p:childTnLst>
                                </p:cTn>
                              </p:par>
                              <p:par>
                                <p:cTn id="24" presetID="14" presetClass="entr" presetSubtype="10" fill="hold" nodeType="withEffect">
                                  <p:stCondLst>
                                    <p:cond delay="0"/>
                                  </p:stCondLst>
                                  <p:childTnLst>
                                    <p:set>
                                      <p:cBhvr>
                                        <p:cTn id="25" dur="1" fill="hold">
                                          <p:stCondLst>
                                            <p:cond delay="0"/>
                                          </p:stCondLst>
                                        </p:cTn>
                                        <p:tgtEl>
                                          <p:spTgt spid="138"/>
                                        </p:tgtEl>
                                        <p:attrNameLst>
                                          <p:attrName>style.visibility</p:attrName>
                                        </p:attrNameLst>
                                      </p:cBhvr>
                                      <p:to>
                                        <p:strVal val="visible"/>
                                      </p:to>
                                    </p:set>
                                    <p:animEffect transition="in" filter="randombar(horizontal)">
                                      <p:cBhvr>
                                        <p:cTn id="26" dur="500"/>
                                        <p:tgtEl>
                                          <p:spTgt spid="138"/>
                                        </p:tgtEl>
                                      </p:cBhvr>
                                    </p:animEffect>
                                  </p:childTnLst>
                                </p:cTn>
                              </p:par>
                              <p:par>
                                <p:cTn id="27" presetID="14" presetClass="entr" presetSubtype="1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randombar(horizontal)">
                                      <p:cBhvr>
                                        <p:cTn id="29" dur="500"/>
                                        <p:tgtEl>
                                          <p:spTgt spid="141"/>
                                        </p:tgtEl>
                                      </p:cBhvr>
                                    </p:animEffect>
                                  </p:childTnLst>
                                </p:cTn>
                              </p:par>
                            </p:childTnLst>
                          </p:cTn>
                        </p:par>
                        <p:par>
                          <p:cTn id="30" fill="hold" nodeType="afterGroup">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wipe(left)">
                                      <p:cBhvr>
                                        <p:cTn id="33" dur="500"/>
                                        <p:tgtEl>
                                          <p:spTgt spid="131"/>
                                        </p:tgtEl>
                                      </p:cBhvr>
                                    </p:animEffect>
                                  </p:childTnLst>
                                </p:cTn>
                              </p:par>
                            </p:childTnLst>
                          </p:cTn>
                        </p:par>
                        <p:par>
                          <p:cTn id="34" fill="hold" nodeType="afterGroup">
                            <p:stCondLst>
                              <p:cond delay="15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wipe(left)">
                                      <p:cBhvr>
                                        <p:cTn id="43" dur="500"/>
                                        <p:tgtEl>
                                          <p:spTgt spid="128"/>
                                        </p:tgtEl>
                                      </p:cBhvr>
                                    </p:animEffect>
                                  </p:childTnLst>
                                </p:cTn>
                              </p:par>
                            </p:childTnLst>
                          </p:cTn>
                        </p:par>
                        <p:par>
                          <p:cTn id="44" fill="hold" nodeType="afterGroup">
                            <p:stCondLst>
                              <p:cond delay="2500"/>
                            </p:stCondLst>
                            <p:childTnLst>
                              <p:par>
                                <p:cTn id="45" presetID="53" presetClass="entr" presetSubtype="1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nodeType="afterGroup">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wipe(left)">
                                      <p:cBhvr>
                                        <p:cTn id="53" dur="500"/>
                                        <p:tgtEl>
                                          <p:spTgt spid="127"/>
                                        </p:tgtEl>
                                      </p:cBhvr>
                                    </p:animEffect>
                                  </p:childTnLst>
                                </p:cTn>
                              </p:par>
                            </p:childTnLst>
                          </p:cTn>
                        </p:par>
                        <p:par>
                          <p:cTn id="54" fill="hold" nodeType="afterGroup">
                            <p:stCondLst>
                              <p:cond delay="3500"/>
                            </p:stCondLst>
                            <p:childTnLst>
                              <p:par>
                                <p:cTn id="55" presetID="53" presetClass="entr" presetSubtype="16"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par>
                          <p:cTn id="60" fill="hold" nodeType="afterGroup">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nodeType="afterGroup">
                            <p:stCondLst>
                              <p:cond delay="4500"/>
                            </p:stCondLst>
                            <p:childTnLst>
                              <p:par>
                                <p:cTn id="65" presetID="53" presetClass="entr" presetSubtype="16"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nodeType="afterGroup">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129"/>
                                        </p:tgtEl>
                                        <p:attrNameLst>
                                          <p:attrName>style.visibility</p:attrName>
                                        </p:attrNameLst>
                                      </p:cBhvr>
                                      <p:to>
                                        <p:strVal val="visible"/>
                                      </p:to>
                                    </p:set>
                                    <p:animEffect transition="in" filter="wipe(left)">
                                      <p:cBhvr>
                                        <p:cTn id="73" dur="500"/>
                                        <p:tgtEl>
                                          <p:spTgt spid="129"/>
                                        </p:tgtEl>
                                      </p:cBhvr>
                                    </p:animEffect>
                                  </p:childTnLst>
                                </p:cTn>
                              </p:par>
                            </p:childTnLst>
                          </p:cTn>
                        </p:par>
                        <p:par>
                          <p:cTn id="74" fill="hold" nodeType="afterGroup">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wipe(left)">
                                      <p:cBhvr>
                                        <p:cTn id="7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29" grpId="0" animBg="1"/>
      <p:bldP spid="130" grpId="0" animBg="1"/>
      <p:bldP spid="131"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767437" y="396713"/>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工作措施</a:t>
            </a:r>
            <a:endParaRPr lang="zh-CN" altLang="en-US"/>
          </a:p>
        </p:txBody>
      </p:sp>
      <p:grpSp>
        <p:nvGrpSpPr>
          <p:cNvPr id="7" name="组合 6"/>
          <p:cNvGrpSpPr/>
          <p:nvPr/>
        </p:nvGrpSpPr>
        <p:grpSpPr>
          <a:xfrm>
            <a:off x="2388394" y="1657351"/>
            <a:ext cx="1229644" cy="1152073"/>
            <a:chOff x="2388394" y="1657351"/>
            <a:chExt cx="1229644" cy="1152073"/>
          </a:xfrm>
          <a:solidFill>
            <a:srgbClr val="1F202C"/>
          </a:solidFill>
          <a:effectLst/>
        </p:grpSpPr>
        <p:sp>
          <p:nvSpPr>
            <p:cNvPr id="8" name="Freeform 5"/>
            <p:cNvSpPr/>
            <p:nvPr/>
          </p:nvSpPr>
          <p:spPr bwMode="auto">
            <a:xfrm>
              <a:off x="2388394" y="1657351"/>
              <a:ext cx="1229644" cy="1152073"/>
            </a:xfrm>
            <a:custGeom>
              <a:gdLst>
                <a:gd name="T0" fmla="*/ 10 w 107"/>
                <a:gd name="T1" fmla="*/ 0 h 100"/>
                <a:gd name="T2" fmla="*/ 90 w 107"/>
                <a:gd name="T3" fmla="*/ 0 h 100"/>
                <a:gd name="T4" fmla="*/ 100 w 107"/>
                <a:gd name="T5" fmla="*/ 10 h 100"/>
                <a:gd name="T6" fmla="*/ 100 w 107"/>
                <a:gd name="T7" fmla="*/ 43 h 100"/>
                <a:gd name="T8" fmla="*/ 107 w 107"/>
                <a:gd name="T9" fmla="*/ 50 h 100"/>
                <a:gd name="T10" fmla="*/ 100 w 107"/>
                <a:gd name="T11" fmla="*/ 57 h 100"/>
                <a:gd name="T12" fmla="*/ 100 w 107"/>
                <a:gd name="T13" fmla="*/ 90 h 100"/>
                <a:gd name="T14" fmla="*/ 90 w 107"/>
                <a:gd name="T15" fmla="*/ 100 h 100"/>
                <a:gd name="T16" fmla="*/ 10 w 107"/>
                <a:gd name="T17" fmla="*/ 100 h 100"/>
                <a:gd name="T18" fmla="*/ 0 w 107"/>
                <a:gd name="T19" fmla="*/ 90 h 100"/>
                <a:gd name="T20" fmla="*/ 0 w 107"/>
                <a:gd name="T21" fmla="*/ 10 h 100"/>
                <a:gd name="T22" fmla="*/ 10 w 107"/>
                <a:gd name="T23"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10" y="0"/>
                  </a:moveTo>
                  <a:lnTo>
                    <a:pt x="90" y="0"/>
                  </a:lnTo>
                  <a:cubicBezTo>
                    <a:pt x="95" y="0"/>
                    <a:pt x="100" y="5"/>
                    <a:pt x="100" y="10"/>
                  </a:cubicBezTo>
                  <a:lnTo>
                    <a:pt x="100" y="43"/>
                  </a:lnTo>
                  <a:lnTo>
                    <a:pt x="107" y="50"/>
                  </a:lnTo>
                  <a:lnTo>
                    <a:pt x="100" y="57"/>
                  </a:lnTo>
                  <a:lnTo>
                    <a:pt x="100" y="90"/>
                  </a:lnTo>
                  <a:cubicBezTo>
                    <a:pt x="100" y="95"/>
                    <a:pt x="95" y="100"/>
                    <a:pt x="90" y="100"/>
                  </a:cubicBezTo>
                  <a:lnTo>
                    <a:pt x="10" y="100"/>
                  </a:lnTo>
                  <a:cubicBezTo>
                    <a:pt x="5" y="100"/>
                    <a:pt x="0" y="95"/>
                    <a:pt x="0" y="90"/>
                  </a:cubicBezTo>
                  <a:lnTo>
                    <a:pt x="0" y="10"/>
                  </a:lnTo>
                  <a:cubicBezTo>
                    <a:pt x="0" y="5"/>
                    <a:pt x="5" y="0"/>
                    <a:pt x="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文本框 8"/>
            <p:cNvSpPr txBox="1">
              <a:spLocks noChangeArrowheads="1"/>
            </p:cNvSpPr>
            <p:nvPr/>
          </p:nvSpPr>
          <p:spPr bwMode="auto">
            <a:xfrm>
              <a:off x="2541304" y="1879444"/>
              <a:ext cx="866674" cy="707886"/>
            </a:xfrm>
            <a:prstGeom prst="rect">
              <a:avLst/>
            </a:prstGeom>
            <a:grpFill/>
          </p:spPr>
          <p:txBody>
            <a:bodyPr wrap="square" rtlCol="0">
              <a:spAutoFit/>
            </a:bodyPr>
            <a:lstStyle>
              <a:defPPr>
                <a:defRPr lang="zh-CN"/>
              </a:defPPr>
              <a:lvl1pPr fontAlgn="auto">
                <a:lnSpc>
                  <a:spcPct val="130000"/>
                </a:lnSpc>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发展趋势</a:t>
              </a:r>
              <a:endPar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0" name="组合 9"/>
          <p:cNvGrpSpPr/>
          <p:nvPr/>
        </p:nvGrpSpPr>
        <p:grpSpPr>
          <a:xfrm>
            <a:off x="2388394" y="4536096"/>
            <a:ext cx="1229644" cy="1152073"/>
            <a:chOff x="2388394" y="4536096"/>
            <a:chExt cx="1229644" cy="1152073"/>
          </a:xfrm>
          <a:solidFill>
            <a:srgbClr val="1F202C"/>
          </a:solidFill>
          <a:effectLst/>
        </p:grpSpPr>
        <p:sp>
          <p:nvSpPr>
            <p:cNvPr id="11" name="Freeform 7"/>
            <p:cNvSpPr/>
            <p:nvPr/>
          </p:nvSpPr>
          <p:spPr bwMode="auto">
            <a:xfrm>
              <a:off x="2388394" y="4536096"/>
              <a:ext cx="1229644" cy="1152073"/>
            </a:xfrm>
            <a:custGeom>
              <a:gdLst>
                <a:gd name="T0" fmla="*/ 10 w 107"/>
                <a:gd name="T1" fmla="*/ 0 h 100"/>
                <a:gd name="T2" fmla="*/ 90 w 107"/>
                <a:gd name="T3" fmla="*/ 0 h 100"/>
                <a:gd name="T4" fmla="*/ 100 w 107"/>
                <a:gd name="T5" fmla="*/ 10 h 100"/>
                <a:gd name="T6" fmla="*/ 100 w 107"/>
                <a:gd name="T7" fmla="*/ 43 h 100"/>
                <a:gd name="T8" fmla="*/ 107 w 107"/>
                <a:gd name="T9" fmla="*/ 50 h 100"/>
                <a:gd name="T10" fmla="*/ 100 w 107"/>
                <a:gd name="T11" fmla="*/ 57 h 100"/>
                <a:gd name="T12" fmla="*/ 100 w 107"/>
                <a:gd name="T13" fmla="*/ 90 h 100"/>
                <a:gd name="T14" fmla="*/ 90 w 107"/>
                <a:gd name="T15" fmla="*/ 100 h 100"/>
                <a:gd name="T16" fmla="*/ 10 w 107"/>
                <a:gd name="T17" fmla="*/ 100 h 100"/>
                <a:gd name="T18" fmla="*/ 0 w 107"/>
                <a:gd name="T19" fmla="*/ 90 h 100"/>
                <a:gd name="T20" fmla="*/ 0 w 107"/>
                <a:gd name="T21" fmla="*/ 10 h 100"/>
                <a:gd name="T22" fmla="*/ 10 w 107"/>
                <a:gd name="T23"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10" y="0"/>
                  </a:moveTo>
                  <a:lnTo>
                    <a:pt x="90" y="0"/>
                  </a:lnTo>
                  <a:cubicBezTo>
                    <a:pt x="95" y="0"/>
                    <a:pt x="100" y="5"/>
                    <a:pt x="100" y="10"/>
                  </a:cubicBezTo>
                  <a:lnTo>
                    <a:pt x="100" y="43"/>
                  </a:lnTo>
                  <a:lnTo>
                    <a:pt x="107" y="50"/>
                  </a:lnTo>
                  <a:lnTo>
                    <a:pt x="100" y="57"/>
                  </a:lnTo>
                  <a:lnTo>
                    <a:pt x="100" y="90"/>
                  </a:lnTo>
                  <a:cubicBezTo>
                    <a:pt x="100" y="95"/>
                    <a:pt x="95" y="100"/>
                    <a:pt x="90" y="100"/>
                  </a:cubicBezTo>
                  <a:lnTo>
                    <a:pt x="10" y="100"/>
                  </a:lnTo>
                  <a:cubicBezTo>
                    <a:pt x="5" y="100"/>
                    <a:pt x="0" y="95"/>
                    <a:pt x="0" y="90"/>
                  </a:cubicBezTo>
                  <a:lnTo>
                    <a:pt x="0" y="10"/>
                  </a:lnTo>
                  <a:cubicBezTo>
                    <a:pt x="0" y="5"/>
                    <a:pt x="5" y="0"/>
                    <a:pt x="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文本框 11"/>
            <p:cNvSpPr txBox="1">
              <a:spLocks noChangeArrowheads="1"/>
            </p:cNvSpPr>
            <p:nvPr/>
          </p:nvSpPr>
          <p:spPr bwMode="auto">
            <a:xfrm>
              <a:off x="2541304" y="4758189"/>
              <a:ext cx="866674" cy="707886"/>
            </a:xfrm>
            <a:prstGeom prst="rect">
              <a:avLst/>
            </a:prstGeom>
            <a:grpFill/>
          </p:spPr>
          <p:txBody>
            <a:bodyPr wrap="square" rtlCol="0">
              <a:spAutoFit/>
            </a:bodyPr>
            <a:lstStyle>
              <a:defPPr>
                <a:defRPr lang="zh-CN"/>
              </a:defPPr>
              <a:lvl1pPr fontAlgn="auto">
                <a:lnSpc>
                  <a:spcPct val="130000"/>
                </a:lnSpc>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政策扶持</a:t>
              </a:r>
              <a:endPar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3" name="组合 12"/>
          <p:cNvGrpSpPr/>
          <p:nvPr/>
        </p:nvGrpSpPr>
        <p:grpSpPr>
          <a:xfrm>
            <a:off x="8573962" y="3096724"/>
            <a:ext cx="1229644" cy="1152073"/>
            <a:chOff x="8573962" y="3096724"/>
            <a:chExt cx="1229644" cy="1152073"/>
          </a:xfrm>
          <a:solidFill>
            <a:srgbClr val="1F202C"/>
          </a:solidFill>
          <a:effectLst/>
        </p:grpSpPr>
        <p:sp>
          <p:nvSpPr>
            <p:cNvPr id="14" name="Freeform 9"/>
            <p:cNvSpPr/>
            <p:nvPr/>
          </p:nvSpPr>
          <p:spPr bwMode="auto">
            <a:xfrm>
              <a:off x="8573962" y="3096724"/>
              <a:ext cx="1229644" cy="1152073"/>
            </a:xfrm>
            <a:custGeom>
              <a:gdLst>
                <a:gd name="T0" fmla="*/ 97 w 107"/>
                <a:gd name="T1" fmla="*/ 0 h 100"/>
                <a:gd name="T2" fmla="*/ 17 w 107"/>
                <a:gd name="T3" fmla="*/ 0 h 100"/>
                <a:gd name="T4" fmla="*/ 7 w 107"/>
                <a:gd name="T5" fmla="*/ 10 h 100"/>
                <a:gd name="T6" fmla="*/ 7 w 107"/>
                <a:gd name="T7" fmla="*/ 43 h 100"/>
                <a:gd name="T8" fmla="*/ 0 w 107"/>
                <a:gd name="T9" fmla="*/ 50 h 100"/>
                <a:gd name="T10" fmla="*/ 7 w 107"/>
                <a:gd name="T11" fmla="*/ 57 h 100"/>
                <a:gd name="T12" fmla="*/ 7 w 107"/>
                <a:gd name="T13" fmla="*/ 90 h 100"/>
                <a:gd name="T14" fmla="*/ 17 w 107"/>
                <a:gd name="T15" fmla="*/ 100 h 100"/>
                <a:gd name="T16" fmla="*/ 97 w 107"/>
                <a:gd name="T17" fmla="*/ 100 h 100"/>
                <a:gd name="T18" fmla="*/ 107 w 107"/>
                <a:gd name="T19" fmla="*/ 90 h 100"/>
                <a:gd name="T20" fmla="*/ 107 w 107"/>
                <a:gd name="T21" fmla="*/ 10 h 100"/>
                <a:gd name="T22" fmla="*/ 97 w 107"/>
                <a:gd name="T23"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00">
                  <a:moveTo>
                    <a:pt x="97" y="0"/>
                  </a:moveTo>
                  <a:lnTo>
                    <a:pt x="17" y="0"/>
                  </a:lnTo>
                  <a:cubicBezTo>
                    <a:pt x="12" y="0"/>
                    <a:pt x="7" y="5"/>
                    <a:pt x="7" y="10"/>
                  </a:cubicBezTo>
                  <a:lnTo>
                    <a:pt x="7" y="43"/>
                  </a:lnTo>
                  <a:lnTo>
                    <a:pt x="0" y="50"/>
                  </a:lnTo>
                  <a:lnTo>
                    <a:pt x="7" y="57"/>
                  </a:lnTo>
                  <a:lnTo>
                    <a:pt x="7" y="90"/>
                  </a:lnTo>
                  <a:cubicBezTo>
                    <a:pt x="7" y="95"/>
                    <a:pt x="12" y="100"/>
                    <a:pt x="17" y="100"/>
                  </a:cubicBezTo>
                  <a:lnTo>
                    <a:pt x="97" y="100"/>
                  </a:lnTo>
                  <a:cubicBezTo>
                    <a:pt x="102" y="100"/>
                    <a:pt x="107" y="95"/>
                    <a:pt x="107" y="90"/>
                  </a:cubicBezTo>
                  <a:lnTo>
                    <a:pt x="107" y="10"/>
                  </a:lnTo>
                  <a:cubicBezTo>
                    <a:pt x="107" y="5"/>
                    <a:pt x="102" y="0"/>
                    <a:pt x="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文本框 14"/>
            <p:cNvSpPr txBox="1">
              <a:spLocks noChangeArrowheads="1"/>
            </p:cNvSpPr>
            <p:nvPr/>
          </p:nvSpPr>
          <p:spPr bwMode="auto">
            <a:xfrm>
              <a:off x="8803072" y="3318817"/>
              <a:ext cx="866674" cy="707886"/>
            </a:xfrm>
            <a:prstGeom prst="rect">
              <a:avLst/>
            </a:prstGeom>
            <a:grpFill/>
          </p:spPr>
          <p:txBody>
            <a:bodyPr wrap="square" rtlCol="0">
              <a:spAutoFit/>
            </a:bodyPr>
            <a:lstStyle>
              <a:defPPr>
                <a:defRPr lang="zh-CN"/>
              </a:defPPr>
              <a:lvl1pPr fontAlgn="auto">
                <a:lnSpc>
                  <a:spcPct val="130000"/>
                </a:lnSpc>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消费习惯</a:t>
              </a:r>
              <a:endParaRPr kumimoji="0" lang="zh-CN" altLang="en-US" sz="20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6" name="组合 15"/>
          <p:cNvGrpSpPr/>
          <p:nvPr/>
        </p:nvGrpSpPr>
        <p:grpSpPr>
          <a:xfrm>
            <a:off x="3664006" y="1657351"/>
            <a:ext cx="6139600" cy="1152073"/>
            <a:chOff x="3664006" y="1657351"/>
            <a:chExt cx="6139600" cy="1152073"/>
          </a:xfrm>
        </p:grpSpPr>
        <p:sp>
          <p:nvSpPr>
            <p:cNvPr id="17" name="Freeform 6"/>
            <p:cNvSpPr/>
            <p:nvPr/>
          </p:nvSpPr>
          <p:spPr bwMode="auto">
            <a:xfrm>
              <a:off x="3664006" y="1657351"/>
              <a:ext cx="6139600" cy="1152073"/>
            </a:xfrm>
            <a:custGeom>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文本框 17"/>
            <p:cNvSpPr txBox="1"/>
            <p:nvPr/>
          </p:nvSpPr>
          <p:spPr>
            <a:xfrm>
              <a:off x="3883025" y="1882714"/>
              <a:ext cx="5603875" cy="625171"/>
            </a:xfrm>
            <a:prstGeom prst="rect">
              <a:avLst/>
            </a:prstGeom>
            <a:noFill/>
            <a:ln>
              <a:noFill/>
            </a:ln>
          </p:spPr>
          <p:txBody>
            <a:bodyPr wrap="square" rtlCol="0">
              <a:spAutoFit/>
            </a:bodyPr>
            <a:lstStyle>
              <a:defPPr>
                <a:defRPr lang="zh-CN"/>
              </a:defPPr>
              <a:lvl1pPr fontAlgn="auto">
                <a:lnSpc>
                  <a:spcPct val="130000"/>
                </a:lnSpc>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40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请勿删除文本框。为了保留文本动画效果和格式不变，只需在此处替换您的文本即可。</a:t>
              </a:r>
              <a:endParaRPr kumimoji="0" lang="en-US" altLang="zh-CN" sz="140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9" name="组合 18"/>
          <p:cNvGrpSpPr/>
          <p:nvPr/>
        </p:nvGrpSpPr>
        <p:grpSpPr>
          <a:xfrm>
            <a:off x="3664006" y="4536096"/>
            <a:ext cx="6139600" cy="1152073"/>
            <a:chOff x="3664006" y="4536096"/>
            <a:chExt cx="6139600" cy="1152073"/>
          </a:xfrm>
        </p:grpSpPr>
        <p:sp>
          <p:nvSpPr>
            <p:cNvPr id="20" name="Freeform 8"/>
            <p:cNvSpPr/>
            <p:nvPr/>
          </p:nvSpPr>
          <p:spPr bwMode="auto">
            <a:xfrm>
              <a:off x="3664006" y="4536096"/>
              <a:ext cx="6139600" cy="1152073"/>
            </a:xfrm>
            <a:custGeom>
              <a:gdLst>
                <a:gd name="T0" fmla="*/ 8 w 534"/>
                <a:gd name="T1" fmla="*/ 0 h 100"/>
                <a:gd name="T2" fmla="*/ 526 w 534"/>
                <a:gd name="T3" fmla="*/ 0 h 100"/>
                <a:gd name="T4" fmla="*/ 534 w 534"/>
                <a:gd name="T5" fmla="*/ 8 h 100"/>
                <a:gd name="T6" fmla="*/ 534 w 534"/>
                <a:gd name="T7" fmla="*/ 92 h 100"/>
                <a:gd name="T8" fmla="*/ 526 w 534"/>
                <a:gd name="T9" fmla="*/ 100 h 100"/>
                <a:gd name="T10" fmla="*/ 8 w 534"/>
                <a:gd name="T11" fmla="*/ 100 h 100"/>
                <a:gd name="T12" fmla="*/ 0 w 534"/>
                <a:gd name="T13" fmla="*/ 92 h 100"/>
                <a:gd name="T14" fmla="*/ 0 w 534"/>
                <a:gd name="T15" fmla="*/ 8 h 100"/>
                <a:gd name="T16" fmla="*/ 8 w 534"/>
                <a:gd name="T1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8" y="0"/>
                  </a:moveTo>
                  <a:lnTo>
                    <a:pt x="526" y="0"/>
                  </a:lnTo>
                  <a:cubicBezTo>
                    <a:pt x="530" y="0"/>
                    <a:pt x="534" y="4"/>
                    <a:pt x="534" y="8"/>
                  </a:cubicBezTo>
                  <a:lnTo>
                    <a:pt x="534" y="92"/>
                  </a:lnTo>
                  <a:cubicBezTo>
                    <a:pt x="534" y="96"/>
                    <a:pt x="530" y="100"/>
                    <a:pt x="526" y="100"/>
                  </a:cubicBezTo>
                  <a:lnTo>
                    <a:pt x="8" y="100"/>
                  </a:lnTo>
                  <a:cubicBezTo>
                    <a:pt x="4" y="100"/>
                    <a:pt x="0" y="96"/>
                    <a:pt x="0" y="92"/>
                  </a:cubicBezTo>
                  <a:lnTo>
                    <a:pt x="0" y="8"/>
                  </a:lnTo>
                  <a:cubicBezTo>
                    <a:pt x="0" y="4"/>
                    <a:pt x="4" y="0"/>
                    <a:pt x="8" y="0"/>
                  </a:cubicBezTo>
                  <a:close/>
                </a:path>
              </a:pathLst>
            </a:custGeom>
            <a:no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文本框 20"/>
            <p:cNvSpPr txBox="1"/>
            <p:nvPr/>
          </p:nvSpPr>
          <p:spPr>
            <a:xfrm>
              <a:off x="3883025" y="4761459"/>
              <a:ext cx="5603875" cy="625171"/>
            </a:xfrm>
            <a:prstGeom prst="rect">
              <a:avLst/>
            </a:prstGeom>
            <a:noFill/>
            <a:ln>
              <a:noFill/>
            </a:ln>
          </p:spPr>
          <p:txBody>
            <a:bodyPr wrap="square" rtlCol="0">
              <a:spAutoFit/>
            </a:bodyPr>
            <a:lstStyle>
              <a:defPPr>
                <a:defRPr lang="zh-CN"/>
              </a:defPPr>
              <a:lvl1pPr fontAlgn="auto">
                <a:lnSpc>
                  <a:spcPct val="130000"/>
                </a:lnSpc>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140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请勿删除文本框。为了保留文本动画效果和格式不变，只需在此处替换您的文本即可。</a:t>
              </a:r>
              <a:endParaRPr kumimoji="0" lang="en-US" altLang="zh-CN" sz="140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22" name="组合 21"/>
          <p:cNvGrpSpPr/>
          <p:nvPr/>
        </p:nvGrpSpPr>
        <p:grpSpPr>
          <a:xfrm>
            <a:off x="2388394" y="3096724"/>
            <a:ext cx="6139600" cy="1152073"/>
            <a:chOff x="2388394" y="3096724"/>
            <a:chExt cx="6139600" cy="1152073"/>
          </a:xfrm>
        </p:grpSpPr>
        <p:sp>
          <p:nvSpPr>
            <p:cNvPr id="23" name="Freeform 10"/>
            <p:cNvSpPr/>
            <p:nvPr/>
          </p:nvSpPr>
          <p:spPr bwMode="auto">
            <a:xfrm>
              <a:off x="2388394" y="3096724"/>
              <a:ext cx="6139600" cy="1152073"/>
            </a:xfrm>
            <a:custGeom>
              <a:gdLst>
                <a:gd name="T0" fmla="*/ 526 w 534"/>
                <a:gd name="T1" fmla="*/ 0 h 100"/>
                <a:gd name="T2" fmla="*/ 8 w 534"/>
                <a:gd name="T3" fmla="*/ 0 h 100"/>
                <a:gd name="T4" fmla="*/ 0 w 534"/>
                <a:gd name="T5" fmla="*/ 8 h 100"/>
                <a:gd name="T6" fmla="*/ 0 w 534"/>
                <a:gd name="T7" fmla="*/ 92 h 100"/>
                <a:gd name="T8" fmla="*/ 8 w 534"/>
                <a:gd name="T9" fmla="*/ 100 h 100"/>
                <a:gd name="T10" fmla="*/ 526 w 534"/>
                <a:gd name="T11" fmla="*/ 100 h 100"/>
                <a:gd name="T12" fmla="*/ 534 w 534"/>
                <a:gd name="T13" fmla="*/ 92 h 100"/>
                <a:gd name="T14" fmla="*/ 534 w 534"/>
                <a:gd name="T15" fmla="*/ 8 h 100"/>
                <a:gd name="T16" fmla="*/ 526 w 534"/>
                <a:gd name="T1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100">
                  <a:moveTo>
                    <a:pt x="526" y="0"/>
                  </a:moveTo>
                  <a:lnTo>
                    <a:pt x="8" y="0"/>
                  </a:lnTo>
                  <a:cubicBezTo>
                    <a:pt x="4" y="0"/>
                    <a:pt x="0" y="4"/>
                    <a:pt x="0" y="8"/>
                  </a:cubicBezTo>
                  <a:lnTo>
                    <a:pt x="0" y="92"/>
                  </a:lnTo>
                  <a:cubicBezTo>
                    <a:pt x="0" y="96"/>
                    <a:pt x="4" y="100"/>
                    <a:pt x="8" y="100"/>
                  </a:cubicBezTo>
                  <a:lnTo>
                    <a:pt x="526" y="100"/>
                  </a:lnTo>
                  <a:cubicBezTo>
                    <a:pt x="530" y="100"/>
                    <a:pt x="534" y="96"/>
                    <a:pt x="534" y="92"/>
                  </a:cubicBezTo>
                  <a:lnTo>
                    <a:pt x="534" y="8"/>
                  </a:lnTo>
                  <a:cubicBezTo>
                    <a:pt x="534" y="4"/>
                    <a:pt x="530" y="0"/>
                    <a:pt x="526" y="0"/>
                  </a:cubicBezTo>
                  <a:close/>
                </a:path>
              </a:pathLst>
            </a:custGeom>
            <a:noFill/>
            <a:ln>
              <a:solidFill>
                <a:srgbClr val="1E2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i="0" u="none" strike="noStrike" kern="1200" cap="none" spc="0" normalizeH="0" baseline="0" noProof="0">
                <a:ln>
                  <a:noFill/>
                </a:ln>
                <a:solidFill>
                  <a:srgbClr val="203864"/>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文本框 23"/>
            <p:cNvSpPr txBox="1"/>
            <p:nvPr/>
          </p:nvSpPr>
          <p:spPr>
            <a:xfrm>
              <a:off x="2655604" y="3322087"/>
              <a:ext cx="5603875" cy="625171"/>
            </a:xfrm>
            <a:prstGeom prst="rect">
              <a:avLst/>
            </a:prstGeom>
            <a:noFill/>
            <a:ln>
              <a:noFill/>
            </a:ln>
          </p:spPr>
          <p:txBody>
            <a:bodyPr wrap="square" rtlCol="0">
              <a:spAutoFit/>
            </a:bodyPr>
            <a:lstStyle>
              <a:defPPr>
                <a:defRPr lang="zh-CN"/>
              </a:defPPr>
              <a:lvl1pPr fontAlgn="auto">
                <a:lnSpc>
                  <a:spcPct val="130000"/>
                </a:lnSpc>
                <a:spcBef>
                  <a:spcPct val="0"/>
                </a:spcBef>
                <a:spcAft>
                  <a:spcPct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30000"/>
                </a:lnSpc>
                <a:spcBef>
                  <a:spcPct val="0"/>
                </a:spcBef>
                <a:spcAft>
                  <a:spcPct val="0"/>
                </a:spcAft>
                <a:buClrTx/>
                <a:buSzTx/>
                <a:buFontTx/>
                <a:buNone/>
                <a:defRPr/>
              </a:pPr>
              <a:r>
                <a:rPr kumimoji="0" lang="zh-CN" altLang="en-US" sz="140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rPr>
                <a:t>请勿删除文本框。为了保留文本动画效果和格式不变，只需在此处替换您的文本即可。</a:t>
              </a:r>
              <a:endParaRPr kumimoji="0" lang="en-US" altLang="zh-CN" sz="140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文本框 28"/>
          <p:cNvSpPr txBox="1"/>
          <p:nvPr/>
        </p:nvSpPr>
        <p:spPr>
          <a:xfrm>
            <a:off x="852766" y="422959"/>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备用图表</a:t>
            </a:r>
            <a:endParaRPr lang="zh-CN" altLang="en-US"/>
          </a:p>
        </p:txBody>
      </p:sp>
      <p:sp>
        <p:nvSpPr>
          <p:cNvPr id="35" name="Shape 540"/>
          <p:cNvSpPr/>
          <p:nvPr/>
        </p:nvSpPr>
        <p:spPr>
          <a:xfrm>
            <a:off x="1809262" y="2189883"/>
            <a:ext cx="1699081" cy="32385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r"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rPr>
              <a:t>添加小标题</a:t>
            </a:r>
            <a:endParaRPr kumimoji="0"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endParaRPr>
          </a:p>
        </p:txBody>
      </p:sp>
      <p:sp>
        <p:nvSpPr>
          <p:cNvPr id="36" name="Shape 541"/>
          <p:cNvSpPr/>
          <p:nvPr/>
        </p:nvSpPr>
        <p:spPr>
          <a:xfrm>
            <a:off x="1556792" y="2640547"/>
            <a:ext cx="2081598" cy="969496"/>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37" name="Shape 540"/>
          <p:cNvSpPr/>
          <p:nvPr/>
        </p:nvSpPr>
        <p:spPr>
          <a:xfrm>
            <a:off x="8777862" y="2207159"/>
            <a:ext cx="19621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rPr>
              <a:t>添加小标题</a:t>
            </a:r>
            <a:endParaRPr kumimoji="0" lang="zh-CN" altLang="en-US"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endParaRPr>
          </a:p>
        </p:txBody>
      </p:sp>
      <p:sp>
        <p:nvSpPr>
          <p:cNvPr id="40" name="Shape 541"/>
          <p:cNvSpPr/>
          <p:nvPr/>
        </p:nvSpPr>
        <p:spPr>
          <a:xfrm>
            <a:off x="8895720" y="2642554"/>
            <a:ext cx="2091594" cy="969496"/>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41" name="Shape 540"/>
          <p:cNvSpPr/>
          <p:nvPr/>
        </p:nvSpPr>
        <p:spPr>
          <a:xfrm>
            <a:off x="8777862" y="4157463"/>
            <a:ext cx="1962150" cy="323850"/>
          </a:xfrm>
          <a:prstGeom prst="rect">
            <a:avLst/>
          </a:prstGeom>
          <a:noFill/>
          <a:ln w="12700" cap="flat">
            <a:noFill/>
            <a:miter lim="400000"/>
          </a:ln>
          <a:effectLst/>
        </p:spPr>
        <p:txBody>
          <a:bodyPr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l"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rPr>
              <a:t>添加小标题</a:t>
            </a:r>
            <a:endParaRPr kumimoji="0" lang="zh-CN" altLang="en-US"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endParaRPr>
          </a:p>
        </p:txBody>
      </p:sp>
      <p:sp>
        <p:nvSpPr>
          <p:cNvPr id="42" name="Shape 541"/>
          <p:cNvSpPr/>
          <p:nvPr/>
        </p:nvSpPr>
        <p:spPr>
          <a:xfrm>
            <a:off x="8895720" y="4592858"/>
            <a:ext cx="2091594" cy="969496"/>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43" name="Shape 540"/>
          <p:cNvSpPr/>
          <p:nvPr/>
        </p:nvSpPr>
        <p:spPr>
          <a:xfrm>
            <a:off x="1809262" y="4140187"/>
            <a:ext cx="1699081" cy="32385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marL="0" marR="0" lvl="0" indent="0" algn="r" defTabSz="914400" rtl="0" eaLnBrk="1" fontAlgn="auto" latinLnBrk="0" hangingPunct="1">
              <a:lnSpc>
                <a:spcPct val="100000"/>
              </a:lnSpc>
              <a:spcBef>
                <a:spcPct val="0"/>
              </a:spcBef>
              <a:spcAft>
                <a:spcPct val="0"/>
              </a:spcAft>
              <a:buClrTx/>
              <a:buSzTx/>
              <a:buFontTx/>
              <a:buNone/>
              <a:defRPr sz="1800" spc="0">
                <a:solidFill>
                  <a:srgbClr val="000000"/>
                </a:solidFill>
              </a:defRPr>
            </a:pPr>
            <a:r>
              <a:rPr kumimoji="0" lang="zh-CN" altLang="en-US"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rPr>
              <a:t>添加小标题</a:t>
            </a:r>
            <a:endParaRPr kumimoji="0" lang="zh-CN" altLang="en-US" sz="2100" b="1" i="0" u="none" strike="noStrike" kern="1200" cap="none" spc="42" normalizeH="0" baseline="0" noProof="0">
              <a:ln>
                <a:noFill/>
              </a:ln>
              <a:solidFill>
                <a:schemeClr val="tx1"/>
              </a:solidFill>
              <a:effectLst/>
              <a:uLnTx/>
              <a:uFillTx/>
              <a:latin typeface="Calibri" panose="020f0502020204030204"/>
              <a:ea typeface="微软雅黑" panose="020b0503020204020204" pitchFamily="34" charset="-122"/>
              <a:sym typeface="Oswald Light"/>
            </a:endParaRPr>
          </a:p>
        </p:txBody>
      </p:sp>
      <p:sp>
        <p:nvSpPr>
          <p:cNvPr id="44" name="Shape 541"/>
          <p:cNvSpPr/>
          <p:nvPr/>
        </p:nvSpPr>
        <p:spPr>
          <a:xfrm>
            <a:off x="1556792" y="4590851"/>
            <a:ext cx="2081598" cy="969496"/>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grpSp>
        <p:nvGrpSpPr>
          <p:cNvPr id="2" name="组合 1"/>
          <p:cNvGrpSpPr/>
          <p:nvPr/>
        </p:nvGrpSpPr>
        <p:grpSpPr>
          <a:xfrm>
            <a:off x="4216737" y="2407681"/>
            <a:ext cx="3973340" cy="3133364"/>
            <a:chOff x="8313532" y="3238425"/>
            <a:chExt cx="581392" cy="458484"/>
          </a:xfrm>
          <a:solidFill>
            <a:srgbClr val="1F202C"/>
          </a:solidFill>
        </p:grpSpPr>
        <p:sp>
          <p:nvSpPr>
            <p:cNvPr id="20" name="Oval 150"/>
            <p:cNvSpPr>
              <a:spLocks noChangeArrowheads="1"/>
            </p:cNvSpPr>
            <p:nvPr/>
          </p:nvSpPr>
          <p:spPr bwMode="auto">
            <a:xfrm>
              <a:off x="8557965" y="3288140"/>
              <a:ext cx="93906" cy="114621"/>
            </a:xfrm>
            <a:prstGeom prst="ellipse">
              <a:avLst/>
            </a:pr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6" name="Freeform 151"/>
            <p:cNvSpPr/>
            <p:nvPr/>
          </p:nvSpPr>
          <p:spPr bwMode="auto">
            <a:xfrm>
              <a:off x="8505488" y="3411047"/>
              <a:ext cx="197480" cy="120145"/>
            </a:xfrm>
            <a:custGeom>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27" name="Freeform 152"/>
            <p:cNvSpPr>
              <a:spLocks noEditPoints="1"/>
            </p:cNvSpPr>
            <p:nvPr/>
          </p:nvSpPr>
          <p:spPr bwMode="auto">
            <a:xfrm>
              <a:off x="8313532" y="3361332"/>
              <a:ext cx="138098" cy="91145"/>
            </a:xfrm>
            <a:custGeom>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1" name="Freeform 153"/>
            <p:cNvSpPr>
              <a:spLocks noEditPoints="1"/>
            </p:cNvSpPr>
            <p:nvPr/>
          </p:nvSpPr>
          <p:spPr bwMode="auto">
            <a:xfrm>
              <a:off x="8341151" y="3471810"/>
              <a:ext cx="138098" cy="109097"/>
            </a:xfrm>
            <a:custGeom>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2" name="Freeform 154"/>
            <p:cNvSpPr>
              <a:spLocks noEditPoints="1"/>
            </p:cNvSpPr>
            <p:nvPr/>
          </p:nvSpPr>
          <p:spPr bwMode="auto">
            <a:xfrm>
              <a:off x="8429534" y="3531192"/>
              <a:ext cx="109097" cy="138098"/>
            </a:xfrm>
            <a:custGeom>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8" name="Freeform 155"/>
            <p:cNvSpPr>
              <a:spLocks noEditPoints="1"/>
            </p:cNvSpPr>
            <p:nvPr/>
          </p:nvSpPr>
          <p:spPr bwMode="auto">
            <a:xfrm>
              <a:off x="8557965" y="3558811"/>
              <a:ext cx="91145" cy="138098"/>
            </a:xfrm>
            <a:custGeom>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9" name="Freeform 156"/>
            <p:cNvSpPr>
              <a:spLocks noEditPoints="1"/>
            </p:cNvSpPr>
            <p:nvPr/>
          </p:nvSpPr>
          <p:spPr bwMode="auto">
            <a:xfrm>
              <a:off x="8671205" y="3531192"/>
              <a:ext cx="106335" cy="140860"/>
            </a:xfrm>
            <a:custGeom>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5" name="Freeform 157"/>
            <p:cNvSpPr>
              <a:spLocks noEditPoints="1"/>
            </p:cNvSpPr>
            <p:nvPr/>
          </p:nvSpPr>
          <p:spPr bwMode="auto">
            <a:xfrm>
              <a:off x="8730587" y="3471810"/>
              <a:ext cx="138098" cy="109097"/>
            </a:xfrm>
            <a:custGeom>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6" name="Freeform 158"/>
            <p:cNvSpPr>
              <a:spLocks noEditPoints="1"/>
            </p:cNvSpPr>
            <p:nvPr/>
          </p:nvSpPr>
          <p:spPr bwMode="auto">
            <a:xfrm>
              <a:off x="8755445" y="3361332"/>
              <a:ext cx="139479" cy="91145"/>
            </a:xfrm>
            <a:custGeom>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7" name="Freeform 159"/>
            <p:cNvSpPr>
              <a:spLocks noEditPoints="1"/>
            </p:cNvSpPr>
            <p:nvPr/>
          </p:nvSpPr>
          <p:spPr bwMode="auto">
            <a:xfrm>
              <a:off x="8437820" y="3238425"/>
              <a:ext cx="334197" cy="331435"/>
            </a:xfrm>
            <a:custGeom>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0">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nodeType="afterGroup">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1+#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1+#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0" grpId="0"/>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2" name="矩形 51"/>
          <p:cNvSpPr/>
          <p:nvPr/>
        </p:nvSpPr>
        <p:spPr>
          <a:xfrm>
            <a:off x="4139744" y="1659688"/>
            <a:ext cx="3450520" cy="1858590"/>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49" name="矩形 48"/>
          <p:cNvSpPr/>
          <p:nvPr/>
        </p:nvSpPr>
        <p:spPr>
          <a:xfrm>
            <a:off x="852134" y="1184035"/>
            <a:ext cx="4207289" cy="2791569"/>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1" name="矩形 10"/>
          <p:cNvSpPr/>
          <p:nvPr/>
        </p:nvSpPr>
        <p:spPr>
          <a:xfrm>
            <a:off x="2427357" y="702386"/>
            <a:ext cx="3463697" cy="1759411"/>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3" name="矩形 12"/>
          <p:cNvSpPr/>
          <p:nvPr/>
        </p:nvSpPr>
        <p:spPr>
          <a:xfrm>
            <a:off x="4452544" y="2922493"/>
            <a:ext cx="826567" cy="826565"/>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5" name="矩形 14"/>
          <p:cNvSpPr/>
          <p:nvPr/>
        </p:nvSpPr>
        <p:spPr>
          <a:xfrm>
            <a:off x="6009896" y="1405681"/>
            <a:ext cx="1056117" cy="1056117"/>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17" name="矩形 16"/>
          <p:cNvSpPr/>
          <p:nvPr/>
        </p:nvSpPr>
        <p:spPr>
          <a:xfrm>
            <a:off x="7439095" y="2438642"/>
            <a:ext cx="416865" cy="416865"/>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1" name="矩形 20"/>
          <p:cNvSpPr/>
          <p:nvPr/>
        </p:nvSpPr>
        <p:spPr>
          <a:xfrm>
            <a:off x="6276765" y="942512"/>
            <a:ext cx="297289" cy="297289"/>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4" name="矩形 23"/>
          <p:cNvSpPr/>
          <p:nvPr/>
        </p:nvSpPr>
        <p:spPr>
          <a:xfrm>
            <a:off x="1790457" y="1401470"/>
            <a:ext cx="263819" cy="263817"/>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27" name="矩形 26"/>
          <p:cNvSpPr/>
          <p:nvPr/>
        </p:nvSpPr>
        <p:spPr>
          <a:xfrm>
            <a:off x="5903788" y="3009889"/>
            <a:ext cx="372977" cy="372976"/>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30" name="矩形 29"/>
          <p:cNvSpPr/>
          <p:nvPr/>
        </p:nvSpPr>
        <p:spPr>
          <a:xfrm>
            <a:off x="6851570" y="435187"/>
            <a:ext cx="267201" cy="267200"/>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8" name="矩形 7"/>
          <p:cNvSpPr/>
          <p:nvPr/>
        </p:nvSpPr>
        <p:spPr>
          <a:xfrm>
            <a:off x="1591913" y="2304915"/>
            <a:ext cx="1249469" cy="1249469"/>
          </a:xfrm>
          <a:prstGeom prst="rect">
            <a:avLst/>
          </a:prstGeom>
          <a:solidFill>
            <a:srgbClr val="1E212C"/>
          </a:solidFill>
          <a:ln w="12700">
            <a:solidFill>
              <a:srgbClr val="1E212C"/>
            </a:solidFill>
          </a:ln>
          <a:effectLst>
            <a:outerShdw blurRad="152400" dist="1270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微软雅黑" panose="020b0503020204020204" pitchFamily="34" charset="-122"/>
            </a:endParaRPr>
          </a:p>
        </p:txBody>
      </p:sp>
      <p:sp>
        <p:nvSpPr>
          <p:cNvPr id="51" name="TextBox 50"/>
          <p:cNvSpPr txBox="1"/>
          <p:nvPr/>
        </p:nvSpPr>
        <p:spPr>
          <a:xfrm>
            <a:off x="2888549" y="1015203"/>
            <a:ext cx="2771914" cy="1077218"/>
          </a:xfrm>
          <a:prstGeom prst="rect">
            <a:avLst/>
          </a:prstGeom>
          <a:noFill/>
        </p:spPr>
        <p:txBody>
          <a:bodyPr wrap="none" rtlCol="0">
            <a:spAutoFit/>
          </a:bodyPr>
          <a:lstStyle/>
          <a:p>
            <a:pPr algn="ctr"/>
            <a:r>
              <a:rPr lang="en-US" altLang="zh-CN" sz="6400">
                <a:solidFill>
                  <a:schemeClr val="bg1"/>
                </a:solidFill>
                <a:latin typeface="Impact" panose="020b0806030902050204" pitchFamily="34" charset="0"/>
                <a:ea typeface="微软雅黑" panose="020b0503020204020204" pitchFamily="34" charset="-122"/>
              </a:rPr>
              <a:t>RESUME</a:t>
            </a:r>
            <a:endParaRPr lang="zh-CN" altLang="en-US" sz="6400">
              <a:solidFill>
                <a:schemeClr val="bg1"/>
              </a:solidFill>
              <a:latin typeface="Impact" panose="020b0806030902050204" pitchFamily="34" charset="0"/>
              <a:ea typeface="微软雅黑" panose="020b0503020204020204" pitchFamily="34" charset="-122"/>
            </a:endParaRPr>
          </a:p>
        </p:txBody>
      </p:sp>
      <p:sp>
        <p:nvSpPr>
          <p:cNvPr id="53" name="Rectangle 40"/>
          <p:cNvSpPr>
            <a:spLocks noChangeArrowheads="1"/>
          </p:cNvSpPr>
          <p:nvPr/>
        </p:nvSpPr>
        <p:spPr bwMode="auto">
          <a:xfrm>
            <a:off x="2841382" y="4426258"/>
            <a:ext cx="8064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a:r>
              <a:rPr lang="zh-CN" altLang="en-US" sz="4800">
                <a:solidFill>
                  <a:srgbClr val="1E212C"/>
                </a:solidFill>
                <a:latin typeface="微软雅黑" panose="020b0503020204020204" pitchFamily="34" charset="-122"/>
                <a:ea typeface="微软雅黑" panose="020b0503020204020204" pitchFamily="34" charset="-122"/>
              </a:rPr>
              <a:t>期待加入您的团队</a:t>
            </a:r>
            <a:endParaRPr lang="zh-CN" altLang="zh-CN" sz="4800">
              <a:solidFill>
                <a:srgbClr val="1E212C"/>
              </a:solidFill>
              <a:ea typeface="微软雅黑" panose="020b0503020204020204" pitchFamily="34" charset="-122"/>
            </a:endParaRPr>
          </a:p>
        </p:txBody>
      </p:sp>
      <p:grpSp>
        <p:nvGrpSpPr>
          <p:cNvPr id="44" name="组合 43"/>
          <p:cNvGrpSpPr/>
          <p:nvPr/>
        </p:nvGrpSpPr>
        <p:grpSpPr>
          <a:xfrm>
            <a:off x="4705407" y="3147593"/>
            <a:ext cx="337728" cy="395293"/>
            <a:chOff x="-271462" y="-2203450"/>
            <a:chExt cx="698500" cy="817563"/>
          </a:xfrm>
        </p:grpSpPr>
        <p:sp>
          <p:nvSpPr>
            <p:cNvPr id="4" name="Oval 6"/>
            <p:cNvSpPr>
              <a:spLocks noChangeArrowheads="1"/>
            </p:cNvSpPr>
            <p:nvPr/>
          </p:nvSpPr>
          <p:spPr bwMode="auto">
            <a:xfrm>
              <a:off x="-106362" y="-2203450"/>
              <a:ext cx="127000"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5" name="Freeform 7"/>
            <p:cNvSpPr>
              <a:spLocks noEditPoints="1"/>
            </p:cNvSpPr>
            <p:nvPr/>
          </p:nvSpPr>
          <p:spPr bwMode="auto">
            <a:xfrm>
              <a:off x="-271462" y="-2030412"/>
              <a:ext cx="454025" cy="641350"/>
            </a:xfrm>
            <a:custGeom>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6" name="Freeform 8"/>
            <p:cNvSpPr/>
            <p:nvPr/>
          </p:nvSpPr>
          <p:spPr bwMode="auto">
            <a:xfrm>
              <a:off x="-31750" y="-1498600"/>
              <a:ext cx="90488" cy="109538"/>
            </a:xfrm>
            <a:custGeom>
              <a:gdLst>
                <a:gd name="T0" fmla="*/ 0 w 24"/>
                <a:gd name="T1" fmla="*/ 0 h 29"/>
                <a:gd name="T2" fmla="*/ 1 w 24"/>
                <a:gd name="T3" fmla="*/ 29 h 29"/>
                <a:gd name="T4" fmla="*/ 24 w 24"/>
                <a:gd name="T5" fmla="*/ 29 h 29"/>
                <a:gd name="T6" fmla="*/ 24 w 24"/>
                <a:gd name="T7" fmla="*/ 26 h 29"/>
                <a:gd name="T8" fmla="*/ 0 w 24"/>
                <a:gd name="T9" fmla="*/ 0 h 29"/>
              </a:gdLst>
              <a:cxnLst>
                <a:cxn ang="0">
                  <a:pos x="T0" y="T1"/>
                </a:cxn>
                <a:cxn ang="0">
                  <a:pos x="T2" y="T3"/>
                </a:cxn>
                <a:cxn ang="0">
                  <a:pos x="T4" y="T5"/>
                </a:cxn>
                <a:cxn ang="0">
                  <a:pos x="T6" y="T7"/>
                </a:cxn>
                <a:cxn ang="0">
                  <a:pos x="T8" y="T9"/>
                </a:cxn>
              </a:cxnLst>
              <a:rect l="0" t="0" r="r" b="b"/>
              <a:pathLst>
                <a:path w="24" h="28">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7" name="Freeform 9"/>
            <p:cNvSpPr>
              <a:spLocks noEditPoints="1"/>
            </p:cNvSpPr>
            <p:nvPr/>
          </p:nvSpPr>
          <p:spPr bwMode="auto">
            <a:xfrm>
              <a:off x="-38100" y="-1851025"/>
              <a:ext cx="465138" cy="465138"/>
            </a:xfrm>
            <a:custGeom>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18" name="Freeform 10"/>
            <p:cNvSpPr/>
            <p:nvPr/>
          </p:nvSpPr>
          <p:spPr bwMode="auto">
            <a:xfrm>
              <a:off x="100013" y="-1779587"/>
              <a:ext cx="33338" cy="38100"/>
            </a:xfrm>
            <a:custGeom>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19" name="Freeform 11"/>
            <p:cNvSpPr/>
            <p:nvPr/>
          </p:nvSpPr>
          <p:spPr bwMode="auto">
            <a:xfrm>
              <a:off x="254000" y="-1779587"/>
              <a:ext cx="33338" cy="38100"/>
            </a:xfrm>
            <a:custGeom>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22" name="Freeform 12"/>
            <p:cNvSpPr/>
            <p:nvPr/>
          </p:nvSpPr>
          <p:spPr bwMode="auto">
            <a:xfrm>
              <a:off x="314325" y="-1716087"/>
              <a:ext cx="33338" cy="30163"/>
            </a:xfrm>
            <a:custGeom>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25" name="Freeform 13"/>
            <p:cNvSpPr/>
            <p:nvPr/>
          </p:nvSpPr>
          <p:spPr bwMode="auto">
            <a:xfrm>
              <a:off x="39688" y="-1716087"/>
              <a:ext cx="33338" cy="30163"/>
            </a:xfrm>
            <a:custGeom>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28" name="Freeform 14"/>
            <p:cNvSpPr/>
            <p:nvPr/>
          </p:nvSpPr>
          <p:spPr bwMode="auto">
            <a:xfrm>
              <a:off x="314325" y="-1554162"/>
              <a:ext cx="33338" cy="30163"/>
            </a:xfrm>
            <a:custGeom>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1" name="Freeform 15"/>
            <p:cNvSpPr/>
            <p:nvPr/>
          </p:nvSpPr>
          <p:spPr bwMode="auto">
            <a:xfrm>
              <a:off x="39688" y="-1554162"/>
              <a:ext cx="33338" cy="30163"/>
            </a:xfrm>
            <a:custGeom>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2" name="Freeform 16"/>
            <p:cNvSpPr/>
            <p:nvPr/>
          </p:nvSpPr>
          <p:spPr bwMode="auto">
            <a:xfrm>
              <a:off x="254000" y="-1498600"/>
              <a:ext cx="33338" cy="38100"/>
            </a:xfrm>
            <a:custGeom>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3" name="Freeform 17"/>
            <p:cNvSpPr/>
            <p:nvPr/>
          </p:nvSpPr>
          <p:spPr bwMode="auto">
            <a:xfrm>
              <a:off x="100013" y="-1498600"/>
              <a:ext cx="33338" cy="38100"/>
            </a:xfrm>
            <a:custGeom>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4" name="Oval 18"/>
            <p:cNvSpPr>
              <a:spLocks noChangeArrowheads="1"/>
            </p:cNvSpPr>
            <p:nvPr/>
          </p:nvSpPr>
          <p:spPr bwMode="auto">
            <a:xfrm>
              <a:off x="174625" y="-1636712"/>
              <a:ext cx="3333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5" name="Freeform 19"/>
            <p:cNvSpPr/>
            <p:nvPr/>
          </p:nvSpPr>
          <p:spPr bwMode="auto">
            <a:xfrm>
              <a:off x="125413" y="-1733550"/>
              <a:ext cx="82550" cy="96838"/>
            </a:xfrm>
            <a:custGeom>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grpSp>
      <p:grpSp>
        <p:nvGrpSpPr>
          <p:cNvPr id="45" name="组合 44"/>
          <p:cNvGrpSpPr/>
          <p:nvPr/>
        </p:nvGrpSpPr>
        <p:grpSpPr>
          <a:xfrm>
            <a:off x="6305499" y="1706494"/>
            <a:ext cx="465176" cy="454491"/>
            <a:chOff x="-285750" y="-369887"/>
            <a:chExt cx="760413" cy="742950"/>
          </a:xfrm>
        </p:grpSpPr>
        <p:sp>
          <p:nvSpPr>
            <p:cNvPr id="36" name="Freeform 20"/>
            <p:cNvSpPr/>
            <p:nvPr/>
          </p:nvSpPr>
          <p:spPr bwMode="auto">
            <a:xfrm>
              <a:off x="25400" y="-369887"/>
              <a:ext cx="104775" cy="123825"/>
            </a:xfrm>
            <a:custGeom>
              <a:gdLst>
                <a:gd name="T0" fmla="*/ 11 w 28"/>
                <a:gd name="T1" fmla="*/ 32 h 33"/>
                <a:gd name="T2" fmla="*/ 26 w 28"/>
                <a:gd name="T3" fmla="*/ 19 h 33"/>
                <a:gd name="T4" fmla="*/ 17 w 28"/>
                <a:gd name="T5" fmla="*/ 1 h 33"/>
                <a:gd name="T6" fmla="*/ 1 w 28"/>
                <a:gd name="T7" fmla="*/ 14 h 33"/>
                <a:gd name="T8" fmla="*/ 11 w 28"/>
                <a:gd name="T9" fmla="*/ 32 h 33"/>
              </a:gd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7" name="Freeform 21"/>
            <p:cNvSpPr/>
            <p:nvPr/>
          </p:nvSpPr>
          <p:spPr bwMode="auto">
            <a:xfrm>
              <a:off x="-200025" y="-260350"/>
              <a:ext cx="473075" cy="490538"/>
            </a:xfrm>
            <a:custGeom>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8" name="Freeform 22"/>
            <p:cNvSpPr>
              <a:spLocks noEditPoints="1"/>
            </p:cNvSpPr>
            <p:nvPr/>
          </p:nvSpPr>
          <p:spPr bwMode="auto">
            <a:xfrm>
              <a:off x="-285750" y="-53975"/>
              <a:ext cx="168275" cy="153988"/>
            </a:xfrm>
            <a:custGeom>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39" name="Freeform 23"/>
            <p:cNvSpPr/>
            <p:nvPr/>
          </p:nvSpPr>
          <p:spPr bwMode="auto">
            <a:xfrm>
              <a:off x="-274637" y="-84137"/>
              <a:ext cx="749300" cy="457200"/>
            </a:xfrm>
            <a:custGeom>
              <a:gdLst>
                <a:gd name="T0" fmla="*/ 472 w 472"/>
                <a:gd name="T1" fmla="*/ 0 h 288"/>
                <a:gd name="T2" fmla="*/ 390 w 472"/>
                <a:gd name="T3" fmla="*/ 33 h 288"/>
                <a:gd name="T4" fmla="*/ 406 w 472"/>
                <a:gd name="T5" fmla="*/ 45 h 288"/>
                <a:gd name="T6" fmla="*/ 302 w 472"/>
                <a:gd name="T7" fmla="*/ 156 h 288"/>
                <a:gd name="T8" fmla="*/ 210 w 472"/>
                <a:gd name="T9" fmla="*/ 146 h 288"/>
                <a:gd name="T10" fmla="*/ 137 w 472"/>
                <a:gd name="T11" fmla="*/ 222 h 288"/>
                <a:gd name="T12" fmla="*/ 61 w 472"/>
                <a:gd name="T13" fmla="*/ 184 h 288"/>
                <a:gd name="T14" fmla="*/ 0 w 472"/>
                <a:gd name="T15" fmla="*/ 262 h 288"/>
                <a:gd name="T16" fmla="*/ 33 w 472"/>
                <a:gd name="T17" fmla="*/ 288 h 288"/>
                <a:gd name="T18" fmla="*/ 73 w 472"/>
                <a:gd name="T19" fmla="*/ 238 h 288"/>
                <a:gd name="T20" fmla="*/ 146 w 472"/>
                <a:gd name="T21" fmla="*/ 274 h 288"/>
                <a:gd name="T22" fmla="*/ 226 w 472"/>
                <a:gd name="T23" fmla="*/ 191 h 288"/>
                <a:gd name="T24" fmla="*/ 319 w 472"/>
                <a:gd name="T25" fmla="*/ 201 h 288"/>
                <a:gd name="T26" fmla="*/ 442 w 472"/>
                <a:gd name="T27" fmla="*/ 71 h 288"/>
                <a:gd name="T28" fmla="*/ 465 w 472"/>
                <a:gd name="T29" fmla="*/ 87 h 288"/>
                <a:gd name="T30" fmla="*/ 472 w 472"/>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90" y="33"/>
                  </a:lnTo>
                  <a:lnTo>
                    <a:pt x="406" y="45"/>
                  </a:lnTo>
                  <a:lnTo>
                    <a:pt x="302" y="156"/>
                  </a:lnTo>
                  <a:lnTo>
                    <a:pt x="210" y="146"/>
                  </a:lnTo>
                  <a:lnTo>
                    <a:pt x="137" y="222"/>
                  </a:lnTo>
                  <a:lnTo>
                    <a:pt x="61" y="184"/>
                  </a:lnTo>
                  <a:lnTo>
                    <a:pt x="0" y="262"/>
                  </a:lnTo>
                  <a:lnTo>
                    <a:pt x="33" y="288"/>
                  </a:lnTo>
                  <a:lnTo>
                    <a:pt x="73" y="238"/>
                  </a:lnTo>
                  <a:lnTo>
                    <a:pt x="146" y="274"/>
                  </a:lnTo>
                  <a:lnTo>
                    <a:pt x="226" y="191"/>
                  </a:lnTo>
                  <a:lnTo>
                    <a:pt x="319" y="201"/>
                  </a:lnTo>
                  <a:lnTo>
                    <a:pt x="442" y="71"/>
                  </a:lnTo>
                  <a:lnTo>
                    <a:pt x="465" y="87"/>
                  </a:lnTo>
                  <a:lnTo>
                    <a:pt x="47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grpSp>
      <p:grpSp>
        <p:nvGrpSpPr>
          <p:cNvPr id="46" name="组合 45"/>
          <p:cNvGrpSpPr/>
          <p:nvPr/>
        </p:nvGrpSpPr>
        <p:grpSpPr>
          <a:xfrm>
            <a:off x="1922366" y="2700402"/>
            <a:ext cx="695064" cy="480893"/>
            <a:chOff x="-5087938" y="1543050"/>
            <a:chExt cx="839788" cy="581025"/>
          </a:xfrm>
        </p:grpSpPr>
        <p:sp>
          <p:nvSpPr>
            <p:cNvPr id="40" name="Freeform 24"/>
            <p:cNvSpPr/>
            <p:nvPr/>
          </p:nvSpPr>
          <p:spPr bwMode="auto">
            <a:xfrm>
              <a:off x="-4859338" y="1831975"/>
              <a:ext cx="509588" cy="292100"/>
            </a:xfrm>
            <a:custGeom>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41" name="Freeform 25"/>
            <p:cNvSpPr/>
            <p:nvPr/>
          </p:nvSpPr>
          <p:spPr bwMode="auto">
            <a:xfrm>
              <a:off x="-4937125" y="1543050"/>
              <a:ext cx="85725" cy="104775"/>
            </a:xfrm>
            <a:custGeom>
              <a:gdLst>
                <a:gd name="T0" fmla="*/ 10 w 23"/>
                <a:gd name="T1" fmla="*/ 28 h 28"/>
                <a:gd name="T2" fmla="*/ 23 w 23"/>
                <a:gd name="T3" fmla="*/ 15 h 28"/>
                <a:gd name="T4" fmla="*/ 13 w 23"/>
                <a:gd name="T5" fmla="*/ 1 h 28"/>
                <a:gd name="T6" fmla="*/ 1 w 23"/>
                <a:gd name="T7" fmla="*/ 13 h 28"/>
                <a:gd name="T8" fmla="*/ 10 w 23"/>
                <a:gd name="T9" fmla="*/ 28 h 28"/>
              </a:gd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42" name="Freeform 26"/>
            <p:cNvSpPr/>
            <p:nvPr/>
          </p:nvSpPr>
          <p:spPr bwMode="auto">
            <a:xfrm>
              <a:off x="-4495800" y="1562100"/>
              <a:ext cx="247650" cy="201613"/>
            </a:xfrm>
            <a:custGeom>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sp>
          <p:nvSpPr>
            <p:cNvPr id="43" name="Freeform 27"/>
            <p:cNvSpPr>
              <a:spLocks noEditPoints="1"/>
            </p:cNvSpPr>
            <p:nvPr/>
          </p:nvSpPr>
          <p:spPr bwMode="auto">
            <a:xfrm>
              <a:off x="-5087938" y="1651000"/>
              <a:ext cx="792163" cy="439738"/>
            </a:xfrm>
            <a:custGeom>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a typeface="微软雅黑" panose="020b0503020204020204" pitchFamily="34" charset="-122"/>
              </a:endParaRPr>
            </a:p>
          </p:txBody>
        </p:sp>
      </p:grpSp>
      <p:cxnSp>
        <p:nvCxnSpPr>
          <p:cNvPr id="10" name="直接连接符 9"/>
          <p:cNvCxnSpPr/>
          <p:nvPr/>
        </p:nvCxnSpPr>
        <p:spPr>
          <a:xfrm>
            <a:off x="2841382" y="4197658"/>
            <a:ext cx="8064500" cy="0"/>
          </a:xfrm>
          <a:prstGeom prst="line">
            <a:avLst/>
          </a:prstGeom>
          <a:ln w="38100">
            <a:solidFill>
              <a:srgbClr val="1E212C"/>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888549" y="5391458"/>
            <a:ext cx="8064500" cy="0"/>
          </a:xfrm>
          <a:prstGeom prst="line">
            <a:avLst/>
          </a:prstGeom>
          <a:ln w="38100">
            <a:solidFill>
              <a:srgbClr val="1E212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3000" p14:dur="2500">
        <p:checker/>
      </p:transition>
    </mc:Choice>
    <mc:Fallback>
      <p:transition spd="slow" advTm="3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750" fill="hold"/>
                                        <p:tgtEl>
                                          <p:spTgt spid="52"/>
                                        </p:tgtEl>
                                        <p:attrNameLst>
                                          <p:attrName>ppt_x</p:attrName>
                                        </p:attrNameLst>
                                      </p:cBhvr>
                                      <p:tavLst>
                                        <p:tav tm="0">
                                          <p:val>
                                            <p:strVal val="1+#ppt_w/2"/>
                                          </p:val>
                                        </p:tav>
                                        <p:tav tm="100000">
                                          <p:val>
                                            <p:strVal val="#ppt_x"/>
                                          </p:val>
                                        </p:tav>
                                      </p:tavLst>
                                    </p:anim>
                                    <p:anim calcmode="lin" valueType="num">
                                      <p:cBhvr additive="base">
                                        <p:cTn id="12" dur="750" fill="hold"/>
                                        <p:tgtEl>
                                          <p:spTgt spid="5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par>
                                <p:cTn id="18" presetID="6" presetClass="emph" presetSubtype="0" autoRev="1" fill="hold" grpId="1" nodeType="withEffect">
                                  <p:stCondLst>
                                    <p:cond delay="800"/>
                                  </p:stCondLst>
                                  <p:childTnLst>
                                    <p:animScale>
                                      <p:cBhvr>
                                        <p:cTn id="19" dur="150" fill="hold"/>
                                        <p:tgtEl>
                                          <p:spTgt spid="8"/>
                                        </p:tgtEl>
                                      </p:cBhvr>
                                    </p:animScale>
                                  </p:childTnLst>
                                </p:cTn>
                              </p:par>
                              <p:par>
                                <p:cTn id="20" presetID="53" presetClass="entr" presetSubtype="16" fill="hold" nodeType="withEffect">
                                  <p:stCondLst>
                                    <p:cond delay="800"/>
                                  </p:stCondLst>
                                  <p:childTnLst>
                                    <p:set>
                                      <p:cBhvr>
                                        <p:cTn id="21" dur="1" fill="hold">
                                          <p:stCondLst>
                                            <p:cond delay="0"/>
                                          </p:stCondLst>
                                        </p:cTn>
                                        <p:tgtEl>
                                          <p:spTgt spid="46"/>
                                        </p:tgtEl>
                                        <p:attrNameLst>
                                          <p:attrName>style.visibility</p:attrName>
                                        </p:attrNameLst>
                                      </p:cBhvr>
                                      <p:to>
                                        <p:strVal val="visible"/>
                                      </p:to>
                                    </p:set>
                                    <p:anim calcmode="lin" valueType="num">
                                      <p:cBhvr>
                                        <p:cTn id="22" dur="300" fill="hold"/>
                                        <p:tgtEl>
                                          <p:spTgt spid="46"/>
                                        </p:tgtEl>
                                        <p:attrNameLst>
                                          <p:attrName>ppt_w</p:attrName>
                                        </p:attrNameLst>
                                      </p:cBhvr>
                                      <p:tavLst>
                                        <p:tav tm="0">
                                          <p:val>
                                            <p:fltVal val="0"/>
                                          </p:val>
                                        </p:tav>
                                        <p:tav tm="100000">
                                          <p:val>
                                            <p:strVal val="#ppt_w"/>
                                          </p:val>
                                        </p:tav>
                                      </p:tavLst>
                                    </p:anim>
                                    <p:anim calcmode="lin" valueType="num">
                                      <p:cBhvr>
                                        <p:cTn id="23" dur="300" fill="hold"/>
                                        <p:tgtEl>
                                          <p:spTgt spid="46"/>
                                        </p:tgtEl>
                                        <p:attrNameLst>
                                          <p:attrName>ppt_h</p:attrName>
                                        </p:attrNameLst>
                                      </p:cBhvr>
                                      <p:tavLst>
                                        <p:tav tm="0">
                                          <p:val>
                                            <p:fltVal val="0"/>
                                          </p:val>
                                        </p:tav>
                                        <p:tav tm="100000">
                                          <p:val>
                                            <p:strVal val="#ppt_h"/>
                                          </p:val>
                                        </p:tav>
                                      </p:tavLst>
                                    </p:anim>
                                    <p:animEffect transition="in" filter="fade">
                                      <p:cBhvr>
                                        <p:cTn id="24" dur="300"/>
                                        <p:tgtEl>
                                          <p:spTgt spid="46"/>
                                        </p:tgtEl>
                                      </p:cBhvr>
                                    </p:animEffect>
                                  </p:childTnLst>
                                </p:cTn>
                              </p:par>
                              <p:par>
                                <p:cTn id="25" presetID="6" presetClass="emph" presetSubtype="0" autoRev="1" fill="hold" nodeType="withEffect">
                                  <p:stCondLst>
                                    <p:cond delay="1100"/>
                                  </p:stCondLst>
                                  <p:childTnLst>
                                    <p:animScale>
                                      <p:cBhvr>
                                        <p:cTn id="26" dur="150" fill="hold"/>
                                        <p:tgtEl>
                                          <p:spTgt spid="46"/>
                                        </p:tgtEl>
                                      </p:cBhvr>
                                    </p:animScale>
                                  </p:childTnLst>
                                </p:cTn>
                              </p:par>
                              <p:par>
                                <p:cTn id="27" presetID="53" presetClass="entr" presetSubtype="16" fill="hold" grpId="0" nodeType="withEffect">
                                  <p:stCondLst>
                                    <p:cond delay="8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1100"/>
                                  </p:stCondLst>
                                  <p:childTnLst>
                                    <p:animScale>
                                      <p:cBhvr>
                                        <p:cTn id="33" dur="150" fill="hold"/>
                                        <p:tgtEl>
                                          <p:spTgt spid="11"/>
                                        </p:tgtEl>
                                      </p:cBhvr>
                                    </p:animScale>
                                  </p:childTnLst>
                                </p:cTn>
                              </p:par>
                              <p:par>
                                <p:cTn id="34" presetID="53" presetClass="entr" presetSubtype="16" fill="hold" grpId="0" nodeType="withEffect">
                                  <p:stCondLst>
                                    <p:cond delay="1100"/>
                                  </p:stCondLst>
                                  <p:childTnLst>
                                    <p:set>
                                      <p:cBhvr>
                                        <p:cTn id="35" dur="1" fill="hold">
                                          <p:stCondLst>
                                            <p:cond delay="0"/>
                                          </p:stCondLst>
                                        </p:cTn>
                                        <p:tgtEl>
                                          <p:spTgt spid="51"/>
                                        </p:tgtEl>
                                        <p:attrNameLst>
                                          <p:attrName>style.visibility</p:attrName>
                                        </p:attrNameLst>
                                      </p:cBhvr>
                                      <p:to>
                                        <p:strVal val="visible"/>
                                      </p:to>
                                    </p:set>
                                    <p:anim calcmode="lin" valueType="num">
                                      <p:cBhvr>
                                        <p:cTn id="36" dur="300" fill="hold"/>
                                        <p:tgtEl>
                                          <p:spTgt spid="51"/>
                                        </p:tgtEl>
                                        <p:attrNameLst>
                                          <p:attrName>ppt_w</p:attrName>
                                        </p:attrNameLst>
                                      </p:cBhvr>
                                      <p:tavLst>
                                        <p:tav tm="0">
                                          <p:val>
                                            <p:fltVal val="0"/>
                                          </p:val>
                                        </p:tav>
                                        <p:tav tm="100000">
                                          <p:val>
                                            <p:strVal val="#ppt_w"/>
                                          </p:val>
                                        </p:tav>
                                      </p:tavLst>
                                    </p:anim>
                                    <p:anim calcmode="lin" valueType="num">
                                      <p:cBhvr>
                                        <p:cTn id="37" dur="300" fill="hold"/>
                                        <p:tgtEl>
                                          <p:spTgt spid="51"/>
                                        </p:tgtEl>
                                        <p:attrNameLst>
                                          <p:attrName>ppt_h</p:attrName>
                                        </p:attrNameLst>
                                      </p:cBhvr>
                                      <p:tavLst>
                                        <p:tav tm="0">
                                          <p:val>
                                            <p:fltVal val="0"/>
                                          </p:val>
                                        </p:tav>
                                        <p:tav tm="100000">
                                          <p:val>
                                            <p:strVal val="#ppt_h"/>
                                          </p:val>
                                        </p:tav>
                                      </p:tavLst>
                                    </p:anim>
                                    <p:animEffect transition="in" filter="fade">
                                      <p:cBhvr>
                                        <p:cTn id="38" dur="300"/>
                                        <p:tgtEl>
                                          <p:spTgt spid="51"/>
                                        </p:tgtEl>
                                      </p:cBhvr>
                                    </p:animEffect>
                                  </p:childTnLst>
                                </p:cTn>
                              </p:par>
                              <p:par>
                                <p:cTn id="39" presetID="6" presetClass="emph" presetSubtype="0" autoRev="1" fill="hold" grpId="1" nodeType="withEffect">
                                  <p:stCondLst>
                                    <p:cond delay="1400"/>
                                  </p:stCondLst>
                                  <p:childTnLst>
                                    <p:animScale>
                                      <p:cBhvr>
                                        <p:cTn id="40" dur="150" fill="hold"/>
                                        <p:tgtEl>
                                          <p:spTgt spid="51"/>
                                        </p:tgtEl>
                                      </p:cBhvr>
                                    </p:animScale>
                                  </p:childTnLst>
                                </p:cTn>
                              </p:par>
                              <p:par>
                                <p:cTn id="41" presetID="53" presetClass="entr" presetSubtype="16" fill="hold" grpId="0" nodeType="withEffect">
                                  <p:stCondLst>
                                    <p:cond delay="6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300" fill="hold"/>
                                        <p:tgtEl>
                                          <p:spTgt spid="13"/>
                                        </p:tgtEl>
                                        <p:attrNameLst>
                                          <p:attrName>ppt_w</p:attrName>
                                        </p:attrNameLst>
                                      </p:cBhvr>
                                      <p:tavLst>
                                        <p:tav tm="0">
                                          <p:val>
                                            <p:fltVal val="0"/>
                                          </p:val>
                                        </p:tav>
                                        <p:tav tm="100000">
                                          <p:val>
                                            <p:strVal val="#ppt_w"/>
                                          </p:val>
                                        </p:tav>
                                      </p:tavLst>
                                    </p:anim>
                                    <p:anim calcmode="lin" valueType="num">
                                      <p:cBhvr>
                                        <p:cTn id="44" dur="300" fill="hold"/>
                                        <p:tgtEl>
                                          <p:spTgt spid="13"/>
                                        </p:tgtEl>
                                        <p:attrNameLst>
                                          <p:attrName>ppt_h</p:attrName>
                                        </p:attrNameLst>
                                      </p:cBhvr>
                                      <p:tavLst>
                                        <p:tav tm="0">
                                          <p:val>
                                            <p:fltVal val="0"/>
                                          </p:val>
                                        </p:tav>
                                        <p:tav tm="100000">
                                          <p:val>
                                            <p:strVal val="#ppt_h"/>
                                          </p:val>
                                        </p:tav>
                                      </p:tavLst>
                                    </p:anim>
                                    <p:animEffect transition="in" filter="fade">
                                      <p:cBhvr>
                                        <p:cTn id="45" dur="300"/>
                                        <p:tgtEl>
                                          <p:spTgt spid="13"/>
                                        </p:tgtEl>
                                      </p:cBhvr>
                                    </p:animEffect>
                                  </p:childTnLst>
                                </p:cTn>
                              </p:par>
                              <p:par>
                                <p:cTn id="46" presetID="6" presetClass="emph" presetSubtype="0" autoRev="1" fill="hold" grpId="1" nodeType="withEffect">
                                  <p:stCondLst>
                                    <p:cond delay="900"/>
                                  </p:stCondLst>
                                  <p:childTnLst>
                                    <p:animScale>
                                      <p:cBhvr>
                                        <p:cTn id="47" dur="150" fill="hold"/>
                                        <p:tgtEl>
                                          <p:spTgt spid="13"/>
                                        </p:tgtEl>
                                      </p:cBhvr>
                                    </p:animScale>
                                  </p:childTnLst>
                                </p:cTn>
                              </p:par>
                              <p:par>
                                <p:cTn id="48" presetID="53" presetClass="entr" presetSubtype="16" fill="hold" nodeType="withEffect">
                                  <p:stCondLst>
                                    <p:cond delay="900"/>
                                  </p:stCondLst>
                                  <p:childTnLst>
                                    <p:set>
                                      <p:cBhvr>
                                        <p:cTn id="49" dur="1" fill="hold">
                                          <p:stCondLst>
                                            <p:cond delay="0"/>
                                          </p:stCondLst>
                                        </p:cTn>
                                        <p:tgtEl>
                                          <p:spTgt spid="44"/>
                                        </p:tgtEl>
                                        <p:attrNameLst>
                                          <p:attrName>style.visibility</p:attrName>
                                        </p:attrNameLst>
                                      </p:cBhvr>
                                      <p:to>
                                        <p:strVal val="visible"/>
                                      </p:to>
                                    </p:set>
                                    <p:anim calcmode="lin" valueType="num">
                                      <p:cBhvr>
                                        <p:cTn id="50" dur="300" fill="hold"/>
                                        <p:tgtEl>
                                          <p:spTgt spid="44"/>
                                        </p:tgtEl>
                                        <p:attrNameLst>
                                          <p:attrName>ppt_w</p:attrName>
                                        </p:attrNameLst>
                                      </p:cBhvr>
                                      <p:tavLst>
                                        <p:tav tm="0">
                                          <p:val>
                                            <p:fltVal val="0"/>
                                          </p:val>
                                        </p:tav>
                                        <p:tav tm="100000">
                                          <p:val>
                                            <p:strVal val="#ppt_w"/>
                                          </p:val>
                                        </p:tav>
                                      </p:tavLst>
                                    </p:anim>
                                    <p:anim calcmode="lin" valueType="num">
                                      <p:cBhvr>
                                        <p:cTn id="51" dur="300" fill="hold"/>
                                        <p:tgtEl>
                                          <p:spTgt spid="44"/>
                                        </p:tgtEl>
                                        <p:attrNameLst>
                                          <p:attrName>ppt_h</p:attrName>
                                        </p:attrNameLst>
                                      </p:cBhvr>
                                      <p:tavLst>
                                        <p:tav tm="0">
                                          <p:val>
                                            <p:fltVal val="0"/>
                                          </p:val>
                                        </p:tav>
                                        <p:tav tm="100000">
                                          <p:val>
                                            <p:strVal val="#ppt_h"/>
                                          </p:val>
                                        </p:tav>
                                      </p:tavLst>
                                    </p:anim>
                                    <p:animEffect transition="in" filter="fade">
                                      <p:cBhvr>
                                        <p:cTn id="52" dur="300"/>
                                        <p:tgtEl>
                                          <p:spTgt spid="44"/>
                                        </p:tgtEl>
                                      </p:cBhvr>
                                    </p:animEffect>
                                  </p:childTnLst>
                                </p:cTn>
                              </p:par>
                              <p:par>
                                <p:cTn id="53" presetID="6" presetClass="emph" presetSubtype="0" autoRev="1" fill="hold" nodeType="withEffect">
                                  <p:stCondLst>
                                    <p:cond delay="1200"/>
                                  </p:stCondLst>
                                  <p:childTnLst>
                                    <p:animScale>
                                      <p:cBhvr>
                                        <p:cTn id="54" dur="150" fill="hold"/>
                                        <p:tgtEl>
                                          <p:spTgt spid="44"/>
                                        </p:tgtEl>
                                      </p:cBhvr>
                                    </p:animScale>
                                  </p:childTnLst>
                                </p:cTn>
                              </p:par>
                              <p:par>
                                <p:cTn id="55" presetID="53" presetClass="entr" presetSubtype="16" fill="hold" grpId="0" nodeType="withEffect">
                                  <p:stCondLst>
                                    <p:cond delay="7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300" fill="hold"/>
                                        <p:tgtEl>
                                          <p:spTgt spid="27"/>
                                        </p:tgtEl>
                                        <p:attrNameLst>
                                          <p:attrName>ppt_w</p:attrName>
                                        </p:attrNameLst>
                                      </p:cBhvr>
                                      <p:tavLst>
                                        <p:tav tm="0">
                                          <p:val>
                                            <p:fltVal val="0"/>
                                          </p:val>
                                        </p:tav>
                                        <p:tav tm="100000">
                                          <p:val>
                                            <p:strVal val="#ppt_w"/>
                                          </p:val>
                                        </p:tav>
                                      </p:tavLst>
                                    </p:anim>
                                    <p:anim calcmode="lin" valueType="num">
                                      <p:cBhvr>
                                        <p:cTn id="58" dur="300" fill="hold"/>
                                        <p:tgtEl>
                                          <p:spTgt spid="27"/>
                                        </p:tgtEl>
                                        <p:attrNameLst>
                                          <p:attrName>ppt_h</p:attrName>
                                        </p:attrNameLst>
                                      </p:cBhvr>
                                      <p:tavLst>
                                        <p:tav tm="0">
                                          <p:val>
                                            <p:fltVal val="0"/>
                                          </p:val>
                                        </p:tav>
                                        <p:tav tm="100000">
                                          <p:val>
                                            <p:strVal val="#ppt_h"/>
                                          </p:val>
                                        </p:tav>
                                      </p:tavLst>
                                    </p:anim>
                                    <p:animEffect transition="in" filter="fade">
                                      <p:cBhvr>
                                        <p:cTn id="59" dur="300"/>
                                        <p:tgtEl>
                                          <p:spTgt spid="27"/>
                                        </p:tgtEl>
                                      </p:cBhvr>
                                    </p:animEffect>
                                  </p:childTnLst>
                                </p:cTn>
                              </p:par>
                              <p:par>
                                <p:cTn id="60" presetID="6" presetClass="emph" presetSubtype="0" autoRev="1" fill="hold" grpId="1" nodeType="withEffect">
                                  <p:stCondLst>
                                    <p:cond delay="1000"/>
                                  </p:stCondLst>
                                  <p:childTnLst>
                                    <p:animScale>
                                      <p:cBhvr>
                                        <p:cTn id="61" dur="150" fill="hold"/>
                                        <p:tgtEl>
                                          <p:spTgt spid="27"/>
                                        </p:tgtEl>
                                      </p:cBhvr>
                                    </p:animScale>
                                  </p:childTnLst>
                                </p:cTn>
                              </p:par>
                              <p:par>
                                <p:cTn id="62" presetID="53" presetClass="entr" presetSubtype="16" fill="hold" grpId="0" nodeType="withEffect">
                                  <p:stCondLst>
                                    <p:cond delay="800"/>
                                  </p:stCondLst>
                                  <p:childTnLst>
                                    <p:set>
                                      <p:cBhvr>
                                        <p:cTn id="63" dur="1" fill="hold">
                                          <p:stCondLst>
                                            <p:cond delay="0"/>
                                          </p:stCondLst>
                                        </p:cTn>
                                        <p:tgtEl>
                                          <p:spTgt spid="15"/>
                                        </p:tgtEl>
                                        <p:attrNameLst>
                                          <p:attrName>style.visibility</p:attrName>
                                        </p:attrNameLst>
                                      </p:cBhvr>
                                      <p:to>
                                        <p:strVal val="visible"/>
                                      </p:to>
                                    </p:set>
                                    <p:anim calcmode="lin" valueType="num">
                                      <p:cBhvr>
                                        <p:cTn id="64" dur="300" fill="hold"/>
                                        <p:tgtEl>
                                          <p:spTgt spid="15"/>
                                        </p:tgtEl>
                                        <p:attrNameLst>
                                          <p:attrName>ppt_w</p:attrName>
                                        </p:attrNameLst>
                                      </p:cBhvr>
                                      <p:tavLst>
                                        <p:tav tm="0">
                                          <p:val>
                                            <p:fltVal val="0"/>
                                          </p:val>
                                        </p:tav>
                                        <p:tav tm="100000">
                                          <p:val>
                                            <p:strVal val="#ppt_w"/>
                                          </p:val>
                                        </p:tav>
                                      </p:tavLst>
                                    </p:anim>
                                    <p:anim calcmode="lin" valueType="num">
                                      <p:cBhvr>
                                        <p:cTn id="65" dur="300" fill="hold"/>
                                        <p:tgtEl>
                                          <p:spTgt spid="15"/>
                                        </p:tgtEl>
                                        <p:attrNameLst>
                                          <p:attrName>ppt_h</p:attrName>
                                        </p:attrNameLst>
                                      </p:cBhvr>
                                      <p:tavLst>
                                        <p:tav tm="0">
                                          <p:val>
                                            <p:fltVal val="0"/>
                                          </p:val>
                                        </p:tav>
                                        <p:tav tm="100000">
                                          <p:val>
                                            <p:strVal val="#ppt_h"/>
                                          </p:val>
                                        </p:tav>
                                      </p:tavLst>
                                    </p:anim>
                                    <p:animEffect transition="in" filter="fade">
                                      <p:cBhvr>
                                        <p:cTn id="66" dur="300"/>
                                        <p:tgtEl>
                                          <p:spTgt spid="15"/>
                                        </p:tgtEl>
                                      </p:cBhvr>
                                    </p:animEffect>
                                  </p:childTnLst>
                                </p:cTn>
                              </p:par>
                              <p:par>
                                <p:cTn id="67" presetID="6" presetClass="emph" presetSubtype="0" autoRev="1" fill="hold" grpId="1" nodeType="withEffect">
                                  <p:stCondLst>
                                    <p:cond delay="1100"/>
                                  </p:stCondLst>
                                  <p:childTnLst>
                                    <p:animScale>
                                      <p:cBhvr>
                                        <p:cTn id="68" dur="150" fill="hold"/>
                                        <p:tgtEl>
                                          <p:spTgt spid="15"/>
                                        </p:tgtEl>
                                      </p:cBhvr>
                                    </p:animScale>
                                  </p:childTnLst>
                                </p:cTn>
                              </p:par>
                              <p:par>
                                <p:cTn id="69" presetID="53" presetClass="entr" presetSubtype="16" fill="hold" nodeType="withEffect">
                                  <p:stCondLst>
                                    <p:cond delay="11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300" fill="hold"/>
                                        <p:tgtEl>
                                          <p:spTgt spid="45"/>
                                        </p:tgtEl>
                                        <p:attrNameLst>
                                          <p:attrName>ppt_w</p:attrName>
                                        </p:attrNameLst>
                                      </p:cBhvr>
                                      <p:tavLst>
                                        <p:tav tm="0">
                                          <p:val>
                                            <p:fltVal val="0"/>
                                          </p:val>
                                        </p:tav>
                                        <p:tav tm="100000">
                                          <p:val>
                                            <p:strVal val="#ppt_w"/>
                                          </p:val>
                                        </p:tav>
                                      </p:tavLst>
                                    </p:anim>
                                    <p:anim calcmode="lin" valueType="num">
                                      <p:cBhvr>
                                        <p:cTn id="72" dur="300" fill="hold"/>
                                        <p:tgtEl>
                                          <p:spTgt spid="45"/>
                                        </p:tgtEl>
                                        <p:attrNameLst>
                                          <p:attrName>ppt_h</p:attrName>
                                        </p:attrNameLst>
                                      </p:cBhvr>
                                      <p:tavLst>
                                        <p:tav tm="0">
                                          <p:val>
                                            <p:fltVal val="0"/>
                                          </p:val>
                                        </p:tav>
                                        <p:tav tm="100000">
                                          <p:val>
                                            <p:strVal val="#ppt_h"/>
                                          </p:val>
                                        </p:tav>
                                      </p:tavLst>
                                    </p:anim>
                                    <p:animEffect transition="in" filter="fade">
                                      <p:cBhvr>
                                        <p:cTn id="73" dur="300"/>
                                        <p:tgtEl>
                                          <p:spTgt spid="45"/>
                                        </p:tgtEl>
                                      </p:cBhvr>
                                    </p:animEffect>
                                  </p:childTnLst>
                                </p:cTn>
                              </p:par>
                              <p:par>
                                <p:cTn id="74" presetID="6" presetClass="emph" presetSubtype="0" autoRev="1" fill="hold" nodeType="withEffect">
                                  <p:stCondLst>
                                    <p:cond delay="1400"/>
                                  </p:stCondLst>
                                  <p:childTnLst>
                                    <p:animScale>
                                      <p:cBhvr>
                                        <p:cTn id="75" dur="150" fill="hold"/>
                                        <p:tgtEl>
                                          <p:spTgt spid="45"/>
                                        </p:tgtEl>
                                      </p:cBhvr>
                                    </p:animScale>
                                  </p:childTnLst>
                                </p:cTn>
                              </p:par>
                              <p:par>
                                <p:cTn id="76" presetID="53" presetClass="entr" presetSubtype="16" fill="hold" grpId="0" nodeType="withEffect">
                                  <p:stCondLst>
                                    <p:cond delay="900"/>
                                  </p:stCondLst>
                                  <p:childTnLst>
                                    <p:set>
                                      <p:cBhvr>
                                        <p:cTn id="77" dur="1" fill="hold">
                                          <p:stCondLst>
                                            <p:cond delay="0"/>
                                          </p:stCondLst>
                                        </p:cTn>
                                        <p:tgtEl>
                                          <p:spTgt spid="21"/>
                                        </p:tgtEl>
                                        <p:attrNameLst>
                                          <p:attrName>style.visibility</p:attrName>
                                        </p:attrNameLst>
                                      </p:cBhvr>
                                      <p:to>
                                        <p:strVal val="visible"/>
                                      </p:to>
                                    </p:set>
                                    <p:anim calcmode="lin" valueType="num">
                                      <p:cBhvr>
                                        <p:cTn id="78" dur="300" fill="hold"/>
                                        <p:tgtEl>
                                          <p:spTgt spid="21"/>
                                        </p:tgtEl>
                                        <p:attrNameLst>
                                          <p:attrName>ppt_w</p:attrName>
                                        </p:attrNameLst>
                                      </p:cBhvr>
                                      <p:tavLst>
                                        <p:tav tm="0">
                                          <p:val>
                                            <p:fltVal val="0"/>
                                          </p:val>
                                        </p:tav>
                                        <p:tav tm="100000">
                                          <p:val>
                                            <p:strVal val="#ppt_w"/>
                                          </p:val>
                                        </p:tav>
                                      </p:tavLst>
                                    </p:anim>
                                    <p:anim calcmode="lin" valueType="num">
                                      <p:cBhvr>
                                        <p:cTn id="79" dur="300" fill="hold"/>
                                        <p:tgtEl>
                                          <p:spTgt spid="21"/>
                                        </p:tgtEl>
                                        <p:attrNameLst>
                                          <p:attrName>ppt_h</p:attrName>
                                        </p:attrNameLst>
                                      </p:cBhvr>
                                      <p:tavLst>
                                        <p:tav tm="0">
                                          <p:val>
                                            <p:fltVal val="0"/>
                                          </p:val>
                                        </p:tav>
                                        <p:tav tm="100000">
                                          <p:val>
                                            <p:strVal val="#ppt_h"/>
                                          </p:val>
                                        </p:tav>
                                      </p:tavLst>
                                    </p:anim>
                                    <p:animEffect transition="in" filter="fade">
                                      <p:cBhvr>
                                        <p:cTn id="80" dur="300"/>
                                        <p:tgtEl>
                                          <p:spTgt spid="21"/>
                                        </p:tgtEl>
                                      </p:cBhvr>
                                    </p:animEffect>
                                  </p:childTnLst>
                                </p:cTn>
                              </p:par>
                              <p:par>
                                <p:cTn id="81" presetID="6" presetClass="emph" presetSubtype="0" autoRev="1" fill="hold" grpId="1" nodeType="withEffect">
                                  <p:stCondLst>
                                    <p:cond delay="1200"/>
                                  </p:stCondLst>
                                  <p:childTnLst>
                                    <p:animScale>
                                      <p:cBhvr>
                                        <p:cTn id="82" dur="150" fill="hold"/>
                                        <p:tgtEl>
                                          <p:spTgt spid="21"/>
                                        </p:tgtEl>
                                      </p:cBhvr>
                                    </p:animScale>
                                  </p:childTnLst>
                                </p:cTn>
                              </p:par>
                              <p:par>
                                <p:cTn id="83" presetID="53" presetClass="entr" presetSubtype="16" fill="hold" grpId="0" nodeType="withEffect">
                                  <p:stCondLst>
                                    <p:cond delay="1000"/>
                                  </p:stCondLst>
                                  <p:childTnLst>
                                    <p:set>
                                      <p:cBhvr>
                                        <p:cTn id="84" dur="1" fill="hold">
                                          <p:stCondLst>
                                            <p:cond delay="0"/>
                                          </p:stCondLst>
                                        </p:cTn>
                                        <p:tgtEl>
                                          <p:spTgt spid="30"/>
                                        </p:tgtEl>
                                        <p:attrNameLst>
                                          <p:attrName>style.visibility</p:attrName>
                                        </p:attrNameLst>
                                      </p:cBhvr>
                                      <p:to>
                                        <p:strVal val="visible"/>
                                      </p:to>
                                    </p:set>
                                    <p:anim calcmode="lin" valueType="num">
                                      <p:cBhvr>
                                        <p:cTn id="85" dur="300" fill="hold"/>
                                        <p:tgtEl>
                                          <p:spTgt spid="30"/>
                                        </p:tgtEl>
                                        <p:attrNameLst>
                                          <p:attrName>ppt_w</p:attrName>
                                        </p:attrNameLst>
                                      </p:cBhvr>
                                      <p:tavLst>
                                        <p:tav tm="0">
                                          <p:val>
                                            <p:fltVal val="0"/>
                                          </p:val>
                                        </p:tav>
                                        <p:tav tm="100000">
                                          <p:val>
                                            <p:strVal val="#ppt_w"/>
                                          </p:val>
                                        </p:tav>
                                      </p:tavLst>
                                    </p:anim>
                                    <p:anim calcmode="lin" valueType="num">
                                      <p:cBhvr>
                                        <p:cTn id="86" dur="300" fill="hold"/>
                                        <p:tgtEl>
                                          <p:spTgt spid="30"/>
                                        </p:tgtEl>
                                        <p:attrNameLst>
                                          <p:attrName>ppt_h</p:attrName>
                                        </p:attrNameLst>
                                      </p:cBhvr>
                                      <p:tavLst>
                                        <p:tav tm="0">
                                          <p:val>
                                            <p:fltVal val="0"/>
                                          </p:val>
                                        </p:tav>
                                        <p:tav tm="100000">
                                          <p:val>
                                            <p:strVal val="#ppt_h"/>
                                          </p:val>
                                        </p:tav>
                                      </p:tavLst>
                                    </p:anim>
                                    <p:animEffect transition="in" filter="fade">
                                      <p:cBhvr>
                                        <p:cTn id="87" dur="300"/>
                                        <p:tgtEl>
                                          <p:spTgt spid="30"/>
                                        </p:tgtEl>
                                      </p:cBhvr>
                                    </p:animEffect>
                                  </p:childTnLst>
                                </p:cTn>
                              </p:par>
                              <p:par>
                                <p:cTn id="88" presetID="6" presetClass="emph" presetSubtype="0" autoRev="1" fill="hold" grpId="1" nodeType="withEffect">
                                  <p:stCondLst>
                                    <p:cond delay="1300"/>
                                  </p:stCondLst>
                                  <p:childTnLst>
                                    <p:animScale>
                                      <p:cBhvr>
                                        <p:cTn id="89" dur="150" fill="hold"/>
                                        <p:tgtEl>
                                          <p:spTgt spid="30"/>
                                        </p:tgtEl>
                                      </p:cBhvr>
                                    </p:animScale>
                                  </p:childTnLst>
                                </p:cTn>
                              </p:par>
                              <p:par>
                                <p:cTn id="90" presetID="53" presetClass="entr" presetSubtype="16" fill="hold" grpId="0" nodeType="withEffect">
                                  <p:stCondLst>
                                    <p:cond delay="1100"/>
                                  </p:stCondLst>
                                  <p:childTnLst>
                                    <p:set>
                                      <p:cBhvr>
                                        <p:cTn id="91" dur="1" fill="hold">
                                          <p:stCondLst>
                                            <p:cond delay="0"/>
                                          </p:stCondLst>
                                        </p:cTn>
                                        <p:tgtEl>
                                          <p:spTgt spid="17"/>
                                        </p:tgtEl>
                                        <p:attrNameLst>
                                          <p:attrName>style.visibility</p:attrName>
                                        </p:attrNameLst>
                                      </p:cBhvr>
                                      <p:to>
                                        <p:strVal val="visible"/>
                                      </p:to>
                                    </p:set>
                                    <p:anim calcmode="lin" valueType="num">
                                      <p:cBhvr>
                                        <p:cTn id="92" dur="300" fill="hold"/>
                                        <p:tgtEl>
                                          <p:spTgt spid="17"/>
                                        </p:tgtEl>
                                        <p:attrNameLst>
                                          <p:attrName>ppt_w</p:attrName>
                                        </p:attrNameLst>
                                      </p:cBhvr>
                                      <p:tavLst>
                                        <p:tav tm="0">
                                          <p:val>
                                            <p:fltVal val="0"/>
                                          </p:val>
                                        </p:tav>
                                        <p:tav tm="100000">
                                          <p:val>
                                            <p:strVal val="#ppt_w"/>
                                          </p:val>
                                        </p:tav>
                                      </p:tavLst>
                                    </p:anim>
                                    <p:anim calcmode="lin" valueType="num">
                                      <p:cBhvr>
                                        <p:cTn id="93" dur="300" fill="hold"/>
                                        <p:tgtEl>
                                          <p:spTgt spid="17"/>
                                        </p:tgtEl>
                                        <p:attrNameLst>
                                          <p:attrName>ppt_h</p:attrName>
                                        </p:attrNameLst>
                                      </p:cBhvr>
                                      <p:tavLst>
                                        <p:tav tm="0">
                                          <p:val>
                                            <p:fltVal val="0"/>
                                          </p:val>
                                        </p:tav>
                                        <p:tav tm="100000">
                                          <p:val>
                                            <p:strVal val="#ppt_h"/>
                                          </p:val>
                                        </p:tav>
                                      </p:tavLst>
                                    </p:anim>
                                    <p:animEffect transition="in" filter="fade">
                                      <p:cBhvr>
                                        <p:cTn id="94" dur="300"/>
                                        <p:tgtEl>
                                          <p:spTgt spid="17"/>
                                        </p:tgtEl>
                                      </p:cBhvr>
                                    </p:animEffect>
                                  </p:childTnLst>
                                </p:cTn>
                              </p:par>
                              <p:par>
                                <p:cTn id="95" presetID="6" presetClass="emph" presetSubtype="0" autoRev="1" fill="hold" grpId="1" nodeType="withEffect">
                                  <p:stCondLst>
                                    <p:cond delay="1400"/>
                                  </p:stCondLst>
                                  <p:childTnLst>
                                    <p:animScale>
                                      <p:cBhvr>
                                        <p:cTn id="96" dur="150" fill="hold"/>
                                        <p:tgtEl>
                                          <p:spTgt spid="17"/>
                                        </p:tgtEl>
                                      </p:cBhvr>
                                    </p:animScale>
                                  </p:childTnLst>
                                </p:cTn>
                              </p:par>
                              <p:par>
                                <p:cTn id="97" presetID="53" presetClass="entr" presetSubtype="16" fill="hold" grpId="0" nodeType="withEffect">
                                  <p:stCondLst>
                                    <p:cond delay="1200"/>
                                  </p:stCondLst>
                                  <p:childTnLst>
                                    <p:set>
                                      <p:cBhvr>
                                        <p:cTn id="98" dur="1" fill="hold">
                                          <p:stCondLst>
                                            <p:cond delay="0"/>
                                          </p:stCondLst>
                                        </p:cTn>
                                        <p:tgtEl>
                                          <p:spTgt spid="24"/>
                                        </p:tgtEl>
                                        <p:attrNameLst>
                                          <p:attrName>style.visibility</p:attrName>
                                        </p:attrNameLst>
                                      </p:cBhvr>
                                      <p:to>
                                        <p:strVal val="visible"/>
                                      </p:to>
                                    </p:set>
                                    <p:anim calcmode="lin" valueType="num">
                                      <p:cBhvr>
                                        <p:cTn id="99" dur="300" fill="hold"/>
                                        <p:tgtEl>
                                          <p:spTgt spid="24"/>
                                        </p:tgtEl>
                                        <p:attrNameLst>
                                          <p:attrName>ppt_w</p:attrName>
                                        </p:attrNameLst>
                                      </p:cBhvr>
                                      <p:tavLst>
                                        <p:tav tm="0">
                                          <p:val>
                                            <p:fltVal val="0"/>
                                          </p:val>
                                        </p:tav>
                                        <p:tav tm="100000">
                                          <p:val>
                                            <p:strVal val="#ppt_w"/>
                                          </p:val>
                                        </p:tav>
                                      </p:tavLst>
                                    </p:anim>
                                    <p:anim calcmode="lin" valueType="num">
                                      <p:cBhvr>
                                        <p:cTn id="100" dur="300" fill="hold"/>
                                        <p:tgtEl>
                                          <p:spTgt spid="24"/>
                                        </p:tgtEl>
                                        <p:attrNameLst>
                                          <p:attrName>ppt_h</p:attrName>
                                        </p:attrNameLst>
                                      </p:cBhvr>
                                      <p:tavLst>
                                        <p:tav tm="0">
                                          <p:val>
                                            <p:fltVal val="0"/>
                                          </p:val>
                                        </p:tav>
                                        <p:tav tm="100000">
                                          <p:val>
                                            <p:strVal val="#ppt_h"/>
                                          </p:val>
                                        </p:tav>
                                      </p:tavLst>
                                    </p:anim>
                                    <p:animEffect transition="in" filter="fade">
                                      <p:cBhvr>
                                        <p:cTn id="101" dur="300"/>
                                        <p:tgtEl>
                                          <p:spTgt spid="24"/>
                                        </p:tgtEl>
                                      </p:cBhvr>
                                    </p:animEffect>
                                  </p:childTnLst>
                                </p:cTn>
                              </p:par>
                              <p:par>
                                <p:cTn id="102" presetID="6" presetClass="emph" presetSubtype="0" autoRev="1" fill="hold" grpId="1" nodeType="withEffect">
                                  <p:stCondLst>
                                    <p:cond delay="1500"/>
                                  </p:stCondLst>
                                  <p:childTnLst>
                                    <p:animScale>
                                      <p:cBhvr>
                                        <p:cTn id="103" dur="150" fill="hold"/>
                                        <p:tgtEl>
                                          <p:spTgt spid="24"/>
                                        </p:tgtEl>
                                      </p:cBhvr>
                                    </p:animScale>
                                  </p:childTnLst>
                                </p:cTn>
                              </p:par>
                            </p:childTnLst>
                          </p:cTn>
                        </p:par>
                        <p:par>
                          <p:cTn id="104" fill="hold" nodeType="afterGroup">
                            <p:stCondLst>
                              <p:cond delay="1650"/>
                            </p:stCondLst>
                            <p:childTnLst>
                              <p:par>
                                <p:cTn id="105" presetID="22" presetClass="entr" presetSubtype="8" fill="hold"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par>
                                <p:cTn id="108" presetID="22" presetClass="entr" presetSubtype="2" fill="hold"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right)">
                                      <p:cBhvr>
                                        <p:cTn id="110" dur="500"/>
                                        <p:tgtEl>
                                          <p:spTgt spid="63"/>
                                        </p:tgtEl>
                                      </p:cBhvr>
                                    </p:animEffect>
                                  </p:childTnLst>
                                </p:cTn>
                              </p:par>
                            </p:childTnLst>
                          </p:cTn>
                        </p:par>
                        <p:par>
                          <p:cTn id="111" fill="hold" nodeType="afterGroup">
                            <p:stCondLst>
                              <p:cond delay="2150"/>
                            </p:stCondLst>
                            <p:childTnLst>
                              <p:par>
                                <p:cTn id="112" presetID="41" presetClass="entr" presetSubtype="0" fill="hold" grpId="0" nodeType="afterEffect">
                                  <p:stCondLst>
                                    <p:cond delay="0"/>
                                  </p:stCondLst>
                                  <p:iterate type="lt">
                                    <p:tmPct val="10000"/>
                                  </p:iterate>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53"/>
                                        </p:tgtEl>
                                        <p:attrNameLst>
                                          <p:attrName>ppt_y</p:attrName>
                                        </p:attrNameLst>
                                      </p:cBhvr>
                                      <p:tavLst>
                                        <p:tav tm="0">
                                          <p:val>
                                            <p:strVal val="#ppt_y"/>
                                          </p:val>
                                        </p:tav>
                                        <p:tav tm="100000">
                                          <p:val>
                                            <p:strVal val="#ppt_y"/>
                                          </p:val>
                                        </p:tav>
                                      </p:tavLst>
                                    </p:anim>
                                    <p:anim calcmode="lin" valueType="num">
                                      <p:cBhvr>
                                        <p:cTn id="11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9" grpId="0" animBg="1"/>
      <p:bldP spid="11" grpId="0" animBg="1"/>
      <p:bldP spid="11" grpId="1" animBg="1"/>
      <p:bldP spid="13" grpId="0" animBg="1"/>
      <p:bldP spid="13" grpId="1" animBg="1"/>
      <p:bldP spid="15" grpId="0" animBg="1"/>
      <p:bldP spid="15" grpId="1" animBg="1"/>
      <p:bldP spid="17" grpId="0" animBg="1"/>
      <p:bldP spid="17" grpId="1" animBg="1"/>
      <p:bldP spid="21" grpId="0" animBg="1"/>
      <p:bldP spid="21" grpId="1" animBg="1"/>
      <p:bldP spid="24" grpId="0" animBg="1"/>
      <p:bldP spid="24" grpId="1" animBg="1"/>
      <p:bldP spid="27" grpId="0" animBg="1"/>
      <p:bldP spid="27" grpId="1" animBg="1"/>
      <p:bldP spid="30" grpId="0" animBg="1"/>
      <p:bldP spid="30" grpId="1" animBg="1"/>
      <p:bldP spid="8" grpId="0" animBg="1"/>
      <p:bldP spid="8" grpId="1" animBg="1"/>
      <p:bldP spid="51" grpId="0"/>
      <p:bldP spid="51" grpId="1"/>
      <p:bldP spid="53"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     </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Rectangle 3"/>
          <p:cNvSpPr>
            <a:spLocks noChangeArrowheads="1"/>
          </p:cNvSpPr>
          <p:nvPr/>
        </p:nvSpPr>
        <p:spPr bwMode="auto">
          <a:xfrm>
            <a:off x="5374044" y="4135009"/>
            <a:ext cx="4616648" cy="3077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所学专业：国际商业贸易与经济管理专业</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5374044" y="2386783"/>
            <a:ext cx="1538883" cy="3077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姓名：某某某</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7375613" y="2386783"/>
            <a:ext cx="1357744" cy="3077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民族：汉族 </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5374044" y="2964879"/>
            <a:ext cx="1614224" cy="3077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籍贯：某某省 </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8187263" y="2964879"/>
            <a:ext cx="1420261" cy="3077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年龄：</a:t>
            </a:r>
            <a:r>
              <a:rPr kumimoji="0" lang="en-US" altLang="zh-CN"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28</a:t>
            </a: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岁 </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5374044" y="3549944"/>
            <a:ext cx="1795363" cy="307777"/>
          </a:xfrm>
          <a:prstGeom prst="rect">
            <a:avLst/>
          </a:prstGeom>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政治面貌：党员</a:t>
            </a: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8190993" y="3542975"/>
            <a:ext cx="1359346" cy="307777"/>
          </a:xfrm>
          <a:prstGeom prst="rect">
            <a:avLst/>
          </a:prstGeom>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学历：硕士 </a:t>
            </a: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矩形 40"/>
          <p:cNvSpPr/>
          <p:nvPr/>
        </p:nvSpPr>
        <p:spPr>
          <a:xfrm>
            <a:off x="5374044" y="4765079"/>
            <a:ext cx="3847207" cy="307777"/>
          </a:xfrm>
          <a:prstGeom prst="rect">
            <a:avLst/>
          </a:prstGeom>
        </p:spPr>
        <p:txBody>
          <a:bodyPr wrap="none" lIns="0" tIns="0" rIns="0" bIns="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毕业院校：某某某某某某某某大学</a:t>
            </a:r>
            <a:endParaRPr kumimoji="0" lang="zh-CN" altLang="en-US" sz="2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9130219" y="2386783"/>
            <a:ext cx="1102866" cy="307777"/>
          </a:xfrm>
          <a:prstGeom prst="rect">
            <a:avLst/>
          </a:prstGeom>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性别：男 </a:t>
            </a:r>
            <a:endParaRPr kumimoji="0" lang="zh-CN" altLang="en-US" sz="20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3" name="矩形 42"/>
          <p:cNvSpPr/>
          <p:nvPr/>
        </p:nvSpPr>
        <p:spPr>
          <a:xfrm>
            <a:off x="1444208" y="2023339"/>
            <a:ext cx="2627730" cy="3163023"/>
          </a:xfrm>
          <a:prstGeom prst="rect">
            <a:avLst/>
          </a:prstGeom>
          <a:blipFill dpi="0" rotWithShape="1">
            <a:blip r:embed="rId3">
              <a:extLst>
                <a:ext uri="{28A0092B-C50C-407E-A947-70E740481C1C}">
                  <a14:useLocalDpi xmlns:a14="http://schemas.microsoft.com/office/drawing/2010/main" val="0"/>
                </a:ext>
              </a:extLst>
            </a:blip>
            <a:stretch>
              <a:fillRect l="-66442"/>
            </a:stretch>
          </a:bli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4" name="TextBox 79"/>
          <p:cNvSpPr txBox="1"/>
          <p:nvPr/>
        </p:nvSpPr>
        <p:spPr>
          <a:xfrm>
            <a:off x="730553" y="438469"/>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个人基本信息</a:t>
            </a:r>
            <a:endParaRPr kumimoji="0" lang="zh-CN" altLang="en-US" sz="2800" b="1" i="0" u="none" strike="noStrike" kern="1200" cap="none" spc="0" normalizeH="0" baseline="0" noProof="0">
              <a:ln>
                <a:noFill/>
              </a:ln>
              <a:solidFill>
                <a:schemeClr val="bg1"/>
              </a:solidFill>
              <a:effectLst/>
              <a:uLnTx/>
              <a:uFillTx/>
              <a:latin typeface="Impact MT Std" pitchFamily="34" charset="0"/>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anim calcmode="lin" valueType="num">
                                      <p:cBhvr>
                                        <p:cTn id="1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1">
                                            <p:txEl>
                                              <p:pRg st="0" end="0"/>
                                            </p:txEl>
                                          </p:spTgt>
                                        </p:tgtEl>
                                        <p:attrNameLst>
                                          <p:attrName>style.visibility</p:attrName>
                                        </p:attrNameLst>
                                      </p:cBhvr>
                                      <p:to>
                                        <p:strVal val="visible"/>
                                      </p:to>
                                    </p:set>
                                    <p:animEffect transition="in" filter="fade">
                                      <p:cBhvr>
                                        <p:cTn id="18" dur="500"/>
                                        <p:tgtEl>
                                          <p:spTgt spid="31">
                                            <p:txEl>
                                              <p:pRg st="0" end="0"/>
                                            </p:txEl>
                                          </p:spTgt>
                                        </p:tgtEl>
                                      </p:cBhvr>
                                    </p:animEffect>
                                    <p:anim calcmode="lin" valueType="num">
                                      <p:cBhvr>
                                        <p:cTn id="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3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2">
                                            <p:txEl>
                                              <p:pRg st="0" end="0"/>
                                            </p:txEl>
                                          </p:spTgt>
                                        </p:tgtEl>
                                        <p:attrNameLst>
                                          <p:attrName>style.visibility</p:attrName>
                                        </p:attrNameLst>
                                      </p:cBhvr>
                                      <p:to>
                                        <p:strVal val="visible"/>
                                      </p:to>
                                    </p:set>
                                    <p:animEffect transition="in" filter="fade">
                                      <p:cBhvr>
                                        <p:cTn id="23" dur="500"/>
                                        <p:tgtEl>
                                          <p:spTgt spid="42">
                                            <p:txEl>
                                              <p:pRg st="0" end="0"/>
                                            </p:txEl>
                                          </p:spTgt>
                                        </p:tgtEl>
                                      </p:cBhvr>
                                    </p:animEffect>
                                    <p:anim calcmode="lin" valueType="num">
                                      <p:cBhvr>
                                        <p:cTn id="24"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anim calcmode="lin" valueType="num">
                                      <p:cBhvr>
                                        <p:cTn id="3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2">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8">
                                            <p:txEl>
                                              <p:pRg st="0" end="0"/>
                                            </p:txEl>
                                          </p:spTgt>
                                        </p:tgtEl>
                                        <p:attrNameLst>
                                          <p:attrName>style.visibility</p:attrName>
                                        </p:attrNameLst>
                                      </p:cBhvr>
                                      <p:to>
                                        <p:strVal val="visible"/>
                                      </p:to>
                                    </p:set>
                                    <p:animEffect transition="in" filter="fade">
                                      <p:cBhvr>
                                        <p:cTn id="34" dur="500"/>
                                        <p:tgtEl>
                                          <p:spTgt spid="38">
                                            <p:txEl>
                                              <p:pRg st="0" end="0"/>
                                            </p:txEl>
                                          </p:spTgt>
                                        </p:tgtEl>
                                      </p:cBhvr>
                                    </p:animEffect>
                                    <p:anim calcmode="lin" valueType="num">
                                      <p:cBhvr>
                                        <p:cTn id="3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39">
                                            <p:txEl>
                                              <p:pRg st="0" end="0"/>
                                            </p:txEl>
                                          </p:spTgt>
                                        </p:tgtEl>
                                        <p:attrNameLst>
                                          <p:attrName>style.visibility</p:attrName>
                                        </p:attrNameLst>
                                      </p:cBhvr>
                                      <p:to>
                                        <p:strVal val="visible"/>
                                      </p:to>
                                    </p:set>
                                    <p:animEffect transition="in" filter="fade">
                                      <p:cBhvr>
                                        <p:cTn id="40" dur="500"/>
                                        <p:tgtEl>
                                          <p:spTgt spid="39">
                                            <p:txEl>
                                              <p:pRg st="0" end="0"/>
                                            </p:txEl>
                                          </p:spTgt>
                                        </p:tgtEl>
                                      </p:cBhvr>
                                    </p:animEffect>
                                    <p:anim calcmode="lin" valueType="num">
                                      <p:cBhvr>
                                        <p:cTn id="4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39">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0">
                                            <p:txEl>
                                              <p:pRg st="0" end="0"/>
                                            </p:txEl>
                                          </p:spTgt>
                                        </p:tgtEl>
                                        <p:attrNameLst>
                                          <p:attrName>style.visibility</p:attrName>
                                        </p:attrNameLst>
                                      </p:cBhvr>
                                      <p:to>
                                        <p:strVal val="visible"/>
                                      </p:to>
                                    </p:set>
                                    <p:animEffect transition="in" filter="fade">
                                      <p:cBhvr>
                                        <p:cTn id="45" dur="500"/>
                                        <p:tgtEl>
                                          <p:spTgt spid="40">
                                            <p:txEl>
                                              <p:pRg st="0" end="0"/>
                                            </p:txEl>
                                          </p:spTgt>
                                        </p:tgtEl>
                                      </p:cBhvr>
                                    </p:animEffect>
                                    <p:anim calcmode="lin" valueType="num">
                                      <p:cBhvr>
                                        <p:cTn id="46"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500"/>
                            </p:stCondLst>
                            <p:childTnLst>
                              <p:par>
                                <p:cTn id="49" presetID="42" presetClass="entr" presetSubtype="0" fill="hold" grpId="0" nodeType="after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animEffect transition="in" filter="fade">
                                      <p:cBhvr>
                                        <p:cTn id="51" dur="500"/>
                                        <p:tgtEl>
                                          <p:spTgt spid="26">
                                            <p:txEl>
                                              <p:pRg st="0" end="0"/>
                                            </p:txEl>
                                          </p:spTgt>
                                        </p:tgtEl>
                                      </p:cBhvr>
                                    </p:animEffect>
                                    <p:anim calcmode="lin" valueType="num">
                                      <p:cBhvr>
                                        <p:cTn id="5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41">
                                            <p:txEl>
                                              <p:pRg st="0" end="0"/>
                                            </p:txEl>
                                          </p:spTgt>
                                        </p:tgtEl>
                                        <p:attrNameLst>
                                          <p:attrName>style.visibility</p:attrName>
                                        </p:attrNameLst>
                                      </p:cBhvr>
                                      <p:to>
                                        <p:strVal val="visible"/>
                                      </p:to>
                                    </p:set>
                                    <p:animEffect transition="in" filter="fade">
                                      <p:cBhvr>
                                        <p:cTn id="57" dur="500"/>
                                        <p:tgtEl>
                                          <p:spTgt spid="41">
                                            <p:txEl>
                                              <p:pRg st="0" end="0"/>
                                            </p:txEl>
                                          </p:spTgt>
                                        </p:tgtEl>
                                      </p:cBhvr>
                                    </p:animEffect>
                                    <p:anim calcmode="lin" valueType="num">
                                      <p:cBhvr>
                                        <p:cTn id="5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31" grpId="0" build="p"/>
      <p:bldP spid="32" grpId="0" build="p"/>
      <p:bldP spid="38" grpId="0" build="p"/>
      <p:bldP spid="39" grpId="0" build="p"/>
      <p:bldP spid="40" grpId="0" build="p"/>
      <p:bldP spid="41" grpId="0" build="p"/>
      <p:bldP spid="42" grpId="0" build="p"/>
      <p:bldP spid="43"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5" name="TextBox 54"/>
          <p:cNvSpPr txBox="1"/>
          <p:nvPr/>
        </p:nvSpPr>
        <p:spPr>
          <a:xfrm>
            <a:off x="608087" y="441480"/>
            <a:ext cx="2339102"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学习教育经历</a:t>
            </a:r>
            <a:endParaRPr lang="zh-CN" altLang="en-US"/>
          </a:p>
        </p:txBody>
      </p:sp>
      <p:sp>
        <p:nvSpPr>
          <p:cNvPr id="37" name="Line 6"/>
          <p:cNvSpPr>
            <a:spLocks noChangeShapeType="1"/>
          </p:cNvSpPr>
          <p:nvPr/>
        </p:nvSpPr>
        <p:spPr bwMode="auto">
          <a:xfrm>
            <a:off x="409749" y="3573016"/>
            <a:ext cx="11233248" cy="13649"/>
          </a:xfrm>
          <a:prstGeom prst="line">
            <a:avLst/>
          </a:prstGeom>
          <a:noFill/>
          <a:ln w="38100" cap="flat">
            <a:solidFill>
              <a:srgbClr val="716F6E"/>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nvGrpSpPr>
          <p:cNvPr id="38" name="组合 37"/>
          <p:cNvGrpSpPr/>
          <p:nvPr/>
        </p:nvGrpSpPr>
        <p:grpSpPr>
          <a:xfrm rot="16200000">
            <a:off x="1057821" y="3428553"/>
            <a:ext cx="288925" cy="288925"/>
            <a:chOff x="957263" y="3209925"/>
            <a:chExt cx="288925" cy="288925"/>
          </a:xfrm>
        </p:grpSpPr>
        <p:sp>
          <p:nvSpPr>
            <p:cNvPr id="39" name="Oval 15"/>
            <p:cNvSpPr>
              <a:spLocks noChangeArrowheads="1"/>
            </p:cNvSpPr>
            <p:nvPr/>
          </p:nvSpPr>
          <p:spPr bwMode="auto">
            <a:xfrm>
              <a:off x="957263" y="3209925"/>
              <a:ext cx="288925" cy="288925"/>
            </a:xfrm>
            <a:prstGeom prst="ellipse">
              <a:avLst/>
            </a:prstGeom>
            <a:solidFill>
              <a:srgbClr val="1E212C"/>
            </a:solidFill>
            <a:ln w="28575" cap="flat">
              <a:solidFill>
                <a:srgbClr val="1E212C"/>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0" name="Freeform 16"/>
            <p:cNvSpPr/>
            <p:nvPr/>
          </p:nvSpPr>
          <p:spPr bwMode="auto">
            <a:xfrm>
              <a:off x="1057275" y="3282950"/>
              <a:ext cx="130175" cy="150813"/>
            </a:xfrm>
            <a:custGeom>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6">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grpSp>
        <p:nvGrpSpPr>
          <p:cNvPr id="41" name="组合 40"/>
          <p:cNvGrpSpPr/>
          <p:nvPr/>
        </p:nvGrpSpPr>
        <p:grpSpPr>
          <a:xfrm rot="5400000">
            <a:off x="3506093" y="3407915"/>
            <a:ext cx="288925" cy="288925"/>
            <a:chOff x="957263" y="3209925"/>
            <a:chExt cx="288925" cy="288925"/>
          </a:xfrm>
        </p:grpSpPr>
        <p:sp>
          <p:nvSpPr>
            <p:cNvPr id="42" name="Oval 15"/>
            <p:cNvSpPr>
              <a:spLocks noChangeArrowheads="1"/>
            </p:cNvSpPr>
            <p:nvPr/>
          </p:nvSpPr>
          <p:spPr bwMode="auto">
            <a:xfrm>
              <a:off x="957263" y="3209925"/>
              <a:ext cx="288925" cy="288925"/>
            </a:xfrm>
            <a:prstGeom prst="ellipse">
              <a:avLst/>
            </a:prstGeom>
            <a:solidFill>
              <a:srgbClr val="1E212C"/>
            </a:solidFill>
            <a:ln w="28575" cap="flat">
              <a:solidFill>
                <a:srgbClr val="1E212C"/>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3" name="Freeform 16"/>
            <p:cNvSpPr/>
            <p:nvPr/>
          </p:nvSpPr>
          <p:spPr bwMode="auto">
            <a:xfrm>
              <a:off x="1057275" y="3282950"/>
              <a:ext cx="130175" cy="150813"/>
            </a:xfrm>
            <a:custGeom>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6">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grpSp>
        <p:nvGrpSpPr>
          <p:cNvPr id="44" name="组合 43"/>
          <p:cNvGrpSpPr/>
          <p:nvPr/>
        </p:nvGrpSpPr>
        <p:grpSpPr>
          <a:xfrm rot="16200000">
            <a:off x="6357253" y="3429305"/>
            <a:ext cx="288925" cy="288925"/>
            <a:chOff x="957263" y="3209925"/>
            <a:chExt cx="288925" cy="288925"/>
          </a:xfrm>
        </p:grpSpPr>
        <p:sp>
          <p:nvSpPr>
            <p:cNvPr id="45" name="Oval 15"/>
            <p:cNvSpPr>
              <a:spLocks noChangeArrowheads="1"/>
            </p:cNvSpPr>
            <p:nvPr/>
          </p:nvSpPr>
          <p:spPr bwMode="auto">
            <a:xfrm>
              <a:off x="957263" y="3209925"/>
              <a:ext cx="288925" cy="288925"/>
            </a:xfrm>
            <a:prstGeom prst="ellipse">
              <a:avLst/>
            </a:prstGeom>
            <a:solidFill>
              <a:srgbClr val="1E212C"/>
            </a:solidFill>
            <a:ln w="28575" cap="flat">
              <a:solidFill>
                <a:srgbClr val="1E212C"/>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6" name="Freeform 16"/>
            <p:cNvSpPr/>
            <p:nvPr/>
          </p:nvSpPr>
          <p:spPr bwMode="auto">
            <a:xfrm>
              <a:off x="1057275" y="3282950"/>
              <a:ext cx="130175" cy="150813"/>
            </a:xfrm>
            <a:custGeom>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6">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
        <p:nvSpPr>
          <p:cNvPr id="47" name="Oval 15"/>
          <p:cNvSpPr>
            <a:spLocks noChangeArrowheads="1"/>
          </p:cNvSpPr>
          <p:nvPr/>
        </p:nvSpPr>
        <p:spPr bwMode="auto">
          <a:xfrm>
            <a:off x="11490670" y="3454947"/>
            <a:ext cx="288925" cy="288925"/>
          </a:xfrm>
          <a:prstGeom prst="ellipse">
            <a:avLst/>
          </a:prstGeom>
          <a:solidFill>
            <a:srgbClr val="1E212C"/>
          </a:solidFill>
          <a:ln w="28575" cap="flat">
            <a:solidFill>
              <a:srgbClr val="1E212C"/>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48" name="Text Box 18"/>
          <p:cNvSpPr txBox="1">
            <a:spLocks noChangeArrowheads="1"/>
          </p:cNvSpPr>
          <p:nvPr/>
        </p:nvSpPr>
        <p:spPr bwMode="auto">
          <a:xfrm>
            <a:off x="769789" y="1761625"/>
            <a:ext cx="22043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大学本科</a:t>
            </a:r>
            <a:endParaRPr kumimoji="0" lang="zh-CN" altLang="en-US" sz="2000" b="0"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49" name="Text Box 18"/>
          <p:cNvSpPr txBox="1">
            <a:spLocks noChangeArrowheads="1"/>
          </p:cNvSpPr>
          <p:nvPr/>
        </p:nvSpPr>
        <p:spPr bwMode="auto">
          <a:xfrm>
            <a:off x="769789" y="2129760"/>
            <a:ext cx="2736304" cy="70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湖北科技学院经济管理学院，市场营销专业</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Text Box 18"/>
          <p:cNvSpPr txBox="1">
            <a:spLocks noChangeArrowheads="1"/>
          </p:cNvSpPr>
          <p:nvPr/>
        </p:nvSpPr>
        <p:spPr bwMode="auto">
          <a:xfrm>
            <a:off x="732248" y="2831692"/>
            <a:ext cx="206034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2008</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-2011</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年</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1" name="Text Box 18"/>
          <p:cNvSpPr txBox="1">
            <a:spLocks noChangeArrowheads="1"/>
          </p:cNvSpPr>
          <p:nvPr/>
        </p:nvSpPr>
        <p:spPr bwMode="auto">
          <a:xfrm>
            <a:off x="2979976" y="3949288"/>
            <a:ext cx="22043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在职研究生</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2" name="Text Box 18"/>
          <p:cNvSpPr txBox="1">
            <a:spLocks noChangeArrowheads="1"/>
          </p:cNvSpPr>
          <p:nvPr/>
        </p:nvSpPr>
        <p:spPr bwMode="auto">
          <a:xfrm>
            <a:off x="2979976" y="4317423"/>
            <a:ext cx="2974389" cy="70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武汉大学行政管理学院，行政管理专业</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Text Box 18"/>
          <p:cNvSpPr txBox="1">
            <a:spLocks noChangeArrowheads="1"/>
          </p:cNvSpPr>
          <p:nvPr/>
        </p:nvSpPr>
        <p:spPr bwMode="auto">
          <a:xfrm>
            <a:off x="2945014" y="4996982"/>
            <a:ext cx="206034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2012</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-2014</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年</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4" name="Text Box 18"/>
          <p:cNvSpPr txBox="1">
            <a:spLocks noChangeArrowheads="1"/>
          </p:cNvSpPr>
          <p:nvPr/>
        </p:nvSpPr>
        <p:spPr bwMode="auto">
          <a:xfrm>
            <a:off x="5522317" y="1959608"/>
            <a:ext cx="282352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高级营销员职业资格证</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5" name="Text Box 18"/>
          <p:cNvSpPr txBox="1">
            <a:spLocks noChangeArrowheads="1"/>
          </p:cNvSpPr>
          <p:nvPr/>
        </p:nvSpPr>
        <p:spPr bwMode="auto">
          <a:xfrm>
            <a:off x="5522317" y="2335793"/>
            <a:ext cx="2981233" cy="377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某某工商学院某培训机构</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Text Box 18"/>
          <p:cNvSpPr txBox="1">
            <a:spLocks noChangeArrowheads="1"/>
          </p:cNvSpPr>
          <p:nvPr/>
        </p:nvSpPr>
        <p:spPr bwMode="auto">
          <a:xfrm>
            <a:off x="5507100" y="2758144"/>
            <a:ext cx="29964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2014</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5</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月</a:t>
            </a: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-2021</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8</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月</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grpSp>
        <p:nvGrpSpPr>
          <p:cNvPr id="57" name="组合 56"/>
          <p:cNvGrpSpPr/>
          <p:nvPr/>
        </p:nvGrpSpPr>
        <p:grpSpPr>
          <a:xfrm rot="5400000">
            <a:off x="8855662" y="3435377"/>
            <a:ext cx="288925" cy="288925"/>
            <a:chOff x="957263" y="3209925"/>
            <a:chExt cx="288925" cy="288925"/>
          </a:xfrm>
        </p:grpSpPr>
        <p:sp>
          <p:nvSpPr>
            <p:cNvPr id="58" name="Oval 15"/>
            <p:cNvSpPr>
              <a:spLocks noChangeArrowheads="1"/>
            </p:cNvSpPr>
            <p:nvPr/>
          </p:nvSpPr>
          <p:spPr bwMode="auto">
            <a:xfrm>
              <a:off x="957263" y="3209925"/>
              <a:ext cx="288925" cy="288925"/>
            </a:xfrm>
            <a:prstGeom prst="ellipse">
              <a:avLst/>
            </a:prstGeom>
            <a:solidFill>
              <a:srgbClr val="1E212C"/>
            </a:solidFill>
            <a:ln w="28575" cap="flat">
              <a:solidFill>
                <a:srgbClr val="1E212C"/>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59" name="Freeform 16"/>
            <p:cNvSpPr/>
            <p:nvPr/>
          </p:nvSpPr>
          <p:spPr bwMode="auto">
            <a:xfrm>
              <a:off x="1057275" y="3267985"/>
              <a:ext cx="130175" cy="150813"/>
            </a:xfrm>
            <a:custGeom>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6">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
        <p:nvSpPr>
          <p:cNvPr id="60" name="Text Box 18"/>
          <p:cNvSpPr txBox="1">
            <a:spLocks noChangeArrowheads="1"/>
          </p:cNvSpPr>
          <p:nvPr/>
        </p:nvSpPr>
        <p:spPr bwMode="auto">
          <a:xfrm>
            <a:off x="8358796" y="3964582"/>
            <a:ext cx="364452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某某公司组织的学习交流</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61" name="Text Box 18"/>
          <p:cNvSpPr txBox="1">
            <a:spLocks noChangeArrowheads="1"/>
          </p:cNvSpPr>
          <p:nvPr/>
        </p:nvSpPr>
        <p:spPr bwMode="auto">
          <a:xfrm>
            <a:off x="8358795" y="4340767"/>
            <a:ext cx="3486819" cy="700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某知名世界</a:t>
            </a:r>
            <a:r>
              <a:rPr kumimoji="0" lang="en-US" altLang="zh-CN"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500</a:t>
            </a: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强企业举行的某学习交流活动。</a:t>
            </a:r>
            <a:endPar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Text Box 18"/>
          <p:cNvSpPr txBox="1">
            <a:spLocks noChangeArrowheads="1"/>
          </p:cNvSpPr>
          <p:nvPr/>
        </p:nvSpPr>
        <p:spPr bwMode="auto">
          <a:xfrm>
            <a:off x="8324626" y="4996982"/>
            <a:ext cx="29964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2021</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11</a:t>
            </a:r>
            <a:r>
              <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月</a:t>
            </a:r>
            <a:endParaRPr kumimoji="0" lang="zh-CN" altLang="en-US" sz="18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400" fill="hold"/>
                                        <p:tgtEl>
                                          <p:spTgt spid="38"/>
                                        </p:tgtEl>
                                        <p:attrNameLst>
                                          <p:attrName>ppt_w</p:attrName>
                                        </p:attrNameLst>
                                      </p:cBhvr>
                                      <p:tavLst>
                                        <p:tav tm="0">
                                          <p:val>
                                            <p:fltVal val="0"/>
                                          </p:val>
                                        </p:tav>
                                        <p:tav tm="100000">
                                          <p:val>
                                            <p:strVal val="#ppt_w"/>
                                          </p:val>
                                        </p:tav>
                                      </p:tavLst>
                                    </p:anim>
                                    <p:anim calcmode="lin" valueType="num">
                                      <p:cBhvr>
                                        <p:cTn id="12" dur="400" fill="hold"/>
                                        <p:tgtEl>
                                          <p:spTgt spid="38"/>
                                        </p:tgtEl>
                                        <p:attrNameLst>
                                          <p:attrName>ppt_h</p:attrName>
                                        </p:attrNameLst>
                                      </p:cBhvr>
                                      <p:tavLst>
                                        <p:tav tm="0">
                                          <p:val>
                                            <p:fltVal val="0"/>
                                          </p:val>
                                        </p:tav>
                                        <p:tav tm="100000">
                                          <p:val>
                                            <p:strVal val="#ppt_h"/>
                                          </p:val>
                                        </p:tav>
                                      </p:tavLst>
                                    </p:anim>
                                    <p:anim calcmode="lin" valueType="num">
                                      <p:cBhvr>
                                        <p:cTn id="13" dur="400" fill="hold"/>
                                        <p:tgtEl>
                                          <p:spTgt spid="38"/>
                                        </p:tgtEl>
                                        <p:attrNameLst>
                                          <p:attrName>style.rotation</p:attrName>
                                        </p:attrNameLst>
                                      </p:cBhvr>
                                      <p:tavLst>
                                        <p:tav tm="0">
                                          <p:val>
                                            <p:fltVal val="90"/>
                                          </p:val>
                                        </p:tav>
                                        <p:tav tm="100000">
                                          <p:val>
                                            <p:fltVal val="0"/>
                                          </p:val>
                                        </p:tav>
                                      </p:tavLst>
                                    </p:anim>
                                    <p:animEffect transition="in" filter="fade">
                                      <p:cBhvr>
                                        <p:cTn id="14" dur="400"/>
                                        <p:tgtEl>
                                          <p:spTgt spid="38"/>
                                        </p:tgtEl>
                                      </p:cBhvr>
                                    </p:animEffect>
                                  </p:childTnLst>
                                </p:cTn>
                              </p:par>
                              <p:par>
                                <p:cTn id="15" presetID="8" presetClass="emph" presetSubtype="0" fill="hold" nodeType="withEffect">
                                  <p:stCondLst>
                                    <p:cond delay="0"/>
                                  </p:stCondLst>
                                  <p:childTnLst>
                                    <p:animRot by="-21600000">
                                      <p:cBhvr>
                                        <p:cTn id="16" dur="400" fill="hold"/>
                                        <p:tgtEl>
                                          <p:spTgt spid="38"/>
                                        </p:tgtEl>
                                        <p:attrNameLst>
                                          <p:attrName>r</p:attrName>
                                        </p:attrNameLst>
                                      </p:cBhvr>
                                    </p:animRot>
                                  </p:childTnLst>
                                </p:cTn>
                              </p:par>
                            </p:childTnLst>
                          </p:cTn>
                        </p:par>
                        <p:par>
                          <p:cTn id="17" fill="hold" nodeType="afterGroup">
                            <p:stCondLst>
                              <p:cond delay="900"/>
                            </p:stCondLst>
                            <p:childTnLst>
                              <p:par>
                                <p:cTn id="18" presetID="31"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400" fill="hold"/>
                                        <p:tgtEl>
                                          <p:spTgt spid="48"/>
                                        </p:tgtEl>
                                        <p:attrNameLst>
                                          <p:attrName>ppt_w</p:attrName>
                                        </p:attrNameLst>
                                      </p:cBhvr>
                                      <p:tavLst>
                                        <p:tav tm="0">
                                          <p:val>
                                            <p:fltVal val="0"/>
                                          </p:val>
                                        </p:tav>
                                        <p:tav tm="100000">
                                          <p:val>
                                            <p:strVal val="#ppt_w"/>
                                          </p:val>
                                        </p:tav>
                                      </p:tavLst>
                                    </p:anim>
                                    <p:anim calcmode="lin" valueType="num">
                                      <p:cBhvr>
                                        <p:cTn id="21" dur="400" fill="hold"/>
                                        <p:tgtEl>
                                          <p:spTgt spid="48"/>
                                        </p:tgtEl>
                                        <p:attrNameLst>
                                          <p:attrName>ppt_h</p:attrName>
                                        </p:attrNameLst>
                                      </p:cBhvr>
                                      <p:tavLst>
                                        <p:tav tm="0">
                                          <p:val>
                                            <p:fltVal val="0"/>
                                          </p:val>
                                        </p:tav>
                                        <p:tav tm="100000">
                                          <p:val>
                                            <p:strVal val="#ppt_h"/>
                                          </p:val>
                                        </p:tav>
                                      </p:tavLst>
                                    </p:anim>
                                    <p:anim calcmode="lin" valueType="num">
                                      <p:cBhvr>
                                        <p:cTn id="22" dur="400" fill="hold"/>
                                        <p:tgtEl>
                                          <p:spTgt spid="48"/>
                                        </p:tgtEl>
                                        <p:attrNameLst>
                                          <p:attrName>style.rotation</p:attrName>
                                        </p:attrNameLst>
                                      </p:cBhvr>
                                      <p:tavLst>
                                        <p:tav tm="0">
                                          <p:val>
                                            <p:fltVal val="90"/>
                                          </p:val>
                                        </p:tav>
                                        <p:tav tm="100000">
                                          <p:val>
                                            <p:fltVal val="0"/>
                                          </p:val>
                                        </p:tav>
                                      </p:tavLst>
                                    </p:anim>
                                    <p:animEffect transition="in" filter="fade">
                                      <p:cBhvr>
                                        <p:cTn id="23" dur="400"/>
                                        <p:tgtEl>
                                          <p:spTgt spid="48"/>
                                        </p:tgtEl>
                                      </p:cBhvr>
                                    </p:animEffect>
                                  </p:childTnLst>
                                </p:cTn>
                              </p:par>
                            </p:childTnLst>
                          </p:cTn>
                        </p:par>
                        <p:par>
                          <p:cTn id="24" fill="hold" nodeType="afterGroup">
                            <p:stCondLst>
                              <p:cond delay="1300"/>
                            </p:stCondLst>
                            <p:childTnLst>
                              <p:par>
                                <p:cTn id="25" presetID="2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nodeType="afterGroup">
                            <p:stCondLst>
                              <p:cond delay="1800"/>
                            </p:stCondLst>
                            <p:childTnLst>
                              <p:par>
                                <p:cTn id="32" presetID="31"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400" fill="hold"/>
                                        <p:tgtEl>
                                          <p:spTgt spid="41"/>
                                        </p:tgtEl>
                                        <p:attrNameLst>
                                          <p:attrName>ppt_w</p:attrName>
                                        </p:attrNameLst>
                                      </p:cBhvr>
                                      <p:tavLst>
                                        <p:tav tm="0">
                                          <p:val>
                                            <p:fltVal val="0"/>
                                          </p:val>
                                        </p:tav>
                                        <p:tav tm="100000">
                                          <p:val>
                                            <p:strVal val="#ppt_w"/>
                                          </p:val>
                                        </p:tav>
                                      </p:tavLst>
                                    </p:anim>
                                    <p:anim calcmode="lin" valueType="num">
                                      <p:cBhvr>
                                        <p:cTn id="35" dur="400" fill="hold"/>
                                        <p:tgtEl>
                                          <p:spTgt spid="41"/>
                                        </p:tgtEl>
                                        <p:attrNameLst>
                                          <p:attrName>ppt_h</p:attrName>
                                        </p:attrNameLst>
                                      </p:cBhvr>
                                      <p:tavLst>
                                        <p:tav tm="0">
                                          <p:val>
                                            <p:fltVal val="0"/>
                                          </p:val>
                                        </p:tav>
                                        <p:tav tm="100000">
                                          <p:val>
                                            <p:strVal val="#ppt_h"/>
                                          </p:val>
                                        </p:tav>
                                      </p:tavLst>
                                    </p:anim>
                                    <p:anim calcmode="lin" valueType="num">
                                      <p:cBhvr>
                                        <p:cTn id="36" dur="400" fill="hold"/>
                                        <p:tgtEl>
                                          <p:spTgt spid="41"/>
                                        </p:tgtEl>
                                        <p:attrNameLst>
                                          <p:attrName>style.rotation</p:attrName>
                                        </p:attrNameLst>
                                      </p:cBhvr>
                                      <p:tavLst>
                                        <p:tav tm="0">
                                          <p:val>
                                            <p:fltVal val="90"/>
                                          </p:val>
                                        </p:tav>
                                        <p:tav tm="100000">
                                          <p:val>
                                            <p:fltVal val="0"/>
                                          </p:val>
                                        </p:tav>
                                      </p:tavLst>
                                    </p:anim>
                                    <p:animEffect transition="in" filter="fade">
                                      <p:cBhvr>
                                        <p:cTn id="37" dur="400"/>
                                        <p:tgtEl>
                                          <p:spTgt spid="41"/>
                                        </p:tgtEl>
                                      </p:cBhvr>
                                    </p:animEffect>
                                  </p:childTnLst>
                                </p:cTn>
                              </p:par>
                              <p:par>
                                <p:cTn id="38" presetID="8" presetClass="emph" presetSubtype="0" fill="hold" nodeType="withEffect">
                                  <p:stCondLst>
                                    <p:cond delay="0"/>
                                  </p:stCondLst>
                                  <p:childTnLst>
                                    <p:animRot by="-21600000">
                                      <p:cBhvr>
                                        <p:cTn id="39" dur="400" fill="hold"/>
                                        <p:tgtEl>
                                          <p:spTgt spid="41"/>
                                        </p:tgtEl>
                                        <p:attrNameLst>
                                          <p:attrName>r</p:attrName>
                                        </p:attrNameLst>
                                      </p:cBhvr>
                                    </p:animRot>
                                  </p:childTnLst>
                                </p:cTn>
                              </p:par>
                            </p:childTnLst>
                          </p:cTn>
                        </p:par>
                        <p:par>
                          <p:cTn id="40" fill="hold" nodeType="afterGroup">
                            <p:stCondLst>
                              <p:cond delay="2200"/>
                            </p:stCondLst>
                            <p:childTnLst>
                              <p:par>
                                <p:cTn id="41" presetID="31"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400" fill="hold"/>
                                        <p:tgtEl>
                                          <p:spTgt spid="51"/>
                                        </p:tgtEl>
                                        <p:attrNameLst>
                                          <p:attrName>ppt_w</p:attrName>
                                        </p:attrNameLst>
                                      </p:cBhvr>
                                      <p:tavLst>
                                        <p:tav tm="0">
                                          <p:val>
                                            <p:fltVal val="0"/>
                                          </p:val>
                                        </p:tav>
                                        <p:tav tm="100000">
                                          <p:val>
                                            <p:strVal val="#ppt_w"/>
                                          </p:val>
                                        </p:tav>
                                      </p:tavLst>
                                    </p:anim>
                                    <p:anim calcmode="lin" valueType="num">
                                      <p:cBhvr>
                                        <p:cTn id="44" dur="400" fill="hold"/>
                                        <p:tgtEl>
                                          <p:spTgt spid="51"/>
                                        </p:tgtEl>
                                        <p:attrNameLst>
                                          <p:attrName>ppt_h</p:attrName>
                                        </p:attrNameLst>
                                      </p:cBhvr>
                                      <p:tavLst>
                                        <p:tav tm="0">
                                          <p:val>
                                            <p:fltVal val="0"/>
                                          </p:val>
                                        </p:tav>
                                        <p:tav tm="100000">
                                          <p:val>
                                            <p:strVal val="#ppt_h"/>
                                          </p:val>
                                        </p:tav>
                                      </p:tavLst>
                                    </p:anim>
                                    <p:anim calcmode="lin" valueType="num">
                                      <p:cBhvr>
                                        <p:cTn id="45" dur="400" fill="hold"/>
                                        <p:tgtEl>
                                          <p:spTgt spid="51"/>
                                        </p:tgtEl>
                                        <p:attrNameLst>
                                          <p:attrName>style.rotation</p:attrName>
                                        </p:attrNameLst>
                                      </p:cBhvr>
                                      <p:tavLst>
                                        <p:tav tm="0">
                                          <p:val>
                                            <p:fltVal val="90"/>
                                          </p:val>
                                        </p:tav>
                                        <p:tav tm="100000">
                                          <p:val>
                                            <p:fltVal val="0"/>
                                          </p:val>
                                        </p:tav>
                                      </p:tavLst>
                                    </p:anim>
                                    <p:animEffect transition="in" filter="fade">
                                      <p:cBhvr>
                                        <p:cTn id="46" dur="400"/>
                                        <p:tgtEl>
                                          <p:spTgt spid="51"/>
                                        </p:tgtEl>
                                      </p:cBhvr>
                                    </p:animEffect>
                                  </p:childTnLst>
                                </p:cTn>
                              </p:par>
                            </p:childTnLst>
                          </p:cTn>
                        </p:par>
                        <p:par>
                          <p:cTn id="47" fill="hold" nodeType="afterGroup">
                            <p:stCondLst>
                              <p:cond delay="2600"/>
                            </p:stCondLst>
                            <p:childTnLst>
                              <p:par>
                                <p:cTn id="48" presetID="2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500"/>
                                        <p:tgtEl>
                                          <p:spTgt spid="53"/>
                                        </p:tgtEl>
                                      </p:cBhvr>
                                    </p:animEffect>
                                  </p:childTnLst>
                                </p:cTn>
                              </p:par>
                            </p:childTnLst>
                          </p:cTn>
                        </p:par>
                        <p:par>
                          <p:cTn id="54" fill="hold" nodeType="afterGroup">
                            <p:stCondLst>
                              <p:cond delay="3100"/>
                            </p:stCondLst>
                            <p:childTnLst>
                              <p:par>
                                <p:cTn id="55" presetID="31"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400" fill="hold"/>
                                        <p:tgtEl>
                                          <p:spTgt spid="44"/>
                                        </p:tgtEl>
                                        <p:attrNameLst>
                                          <p:attrName>ppt_w</p:attrName>
                                        </p:attrNameLst>
                                      </p:cBhvr>
                                      <p:tavLst>
                                        <p:tav tm="0">
                                          <p:val>
                                            <p:fltVal val="0"/>
                                          </p:val>
                                        </p:tav>
                                        <p:tav tm="100000">
                                          <p:val>
                                            <p:strVal val="#ppt_w"/>
                                          </p:val>
                                        </p:tav>
                                      </p:tavLst>
                                    </p:anim>
                                    <p:anim calcmode="lin" valueType="num">
                                      <p:cBhvr>
                                        <p:cTn id="58" dur="400" fill="hold"/>
                                        <p:tgtEl>
                                          <p:spTgt spid="44"/>
                                        </p:tgtEl>
                                        <p:attrNameLst>
                                          <p:attrName>ppt_h</p:attrName>
                                        </p:attrNameLst>
                                      </p:cBhvr>
                                      <p:tavLst>
                                        <p:tav tm="0">
                                          <p:val>
                                            <p:fltVal val="0"/>
                                          </p:val>
                                        </p:tav>
                                        <p:tav tm="100000">
                                          <p:val>
                                            <p:strVal val="#ppt_h"/>
                                          </p:val>
                                        </p:tav>
                                      </p:tavLst>
                                    </p:anim>
                                    <p:anim calcmode="lin" valueType="num">
                                      <p:cBhvr>
                                        <p:cTn id="59" dur="400" fill="hold"/>
                                        <p:tgtEl>
                                          <p:spTgt spid="44"/>
                                        </p:tgtEl>
                                        <p:attrNameLst>
                                          <p:attrName>style.rotation</p:attrName>
                                        </p:attrNameLst>
                                      </p:cBhvr>
                                      <p:tavLst>
                                        <p:tav tm="0">
                                          <p:val>
                                            <p:fltVal val="90"/>
                                          </p:val>
                                        </p:tav>
                                        <p:tav tm="100000">
                                          <p:val>
                                            <p:fltVal val="0"/>
                                          </p:val>
                                        </p:tav>
                                      </p:tavLst>
                                    </p:anim>
                                    <p:animEffect transition="in" filter="fade">
                                      <p:cBhvr>
                                        <p:cTn id="60" dur="400"/>
                                        <p:tgtEl>
                                          <p:spTgt spid="44"/>
                                        </p:tgtEl>
                                      </p:cBhvr>
                                    </p:animEffect>
                                  </p:childTnLst>
                                </p:cTn>
                              </p:par>
                              <p:par>
                                <p:cTn id="61" presetID="8" presetClass="emph" presetSubtype="0" fill="hold" nodeType="withEffect">
                                  <p:stCondLst>
                                    <p:cond delay="0"/>
                                  </p:stCondLst>
                                  <p:childTnLst>
                                    <p:animRot by="-21600000">
                                      <p:cBhvr>
                                        <p:cTn id="62" dur="400" fill="hold"/>
                                        <p:tgtEl>
                                          <p:spTgt spid="44"/>
                                        </p:tgtEl>
                                        <p:attrNameLst>
                                          <p:attrName>r</p:attrName>
                                        </p:attrNameLst>
                                      </p:cBhvr>
                                    </p:animRot>
                                  </p:childTnLst>
                                </p:cTn>
                              </p:par>
                            </p:childTnLst>
                          </p:cTn>
                        </p:par>
                        <p:par>
                          <p:cTn id="63" fill="hold" nodeType="afterGroup">
                            <p:stCondLst>
                              <p:cond delay="3500"/>
                            </p:stCondLst>
                            <p:childTnLst>
                              <p:par>
                                <p:cTn id="64" presetID="31"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p:cTn id="66" dur="400" fill="hold"/>
                                        <p:tgtEl>
                                          <p:spTgt spid="54"/>
                                        </p:tgtEl>
                                        <p:attrNameLst>
                                          <p:attrName>ppt_w</p:attrName>
                                        </p:attrNameLst>
                                      </p:cBhvr>
                                      <p:tavLst>
                                        <p:tav tm="0">
                                          <p:val>
                                            <p:fltVal val="0"/>
                                          </p:val>
                                        </p:tav>
                                        <p:tav tm="100000">
                                          <p:val>
                                            <p:strVal val="#ppt_w"/>
                                          </p:val>
                                        </p:tav>
                                      </p:tavLst>
                                    </p:anim>
                                    <p:anim calcmode="lin" valueType="num">
                                      <p:cBhvr>
                                        <p:cTn id="67" dur="400" fill="hold"/>
                                        <p:tgtEl>
                                          <p:spTgt spid="54"/>
                                        </p:tgtEl>
                                        <p:attrNameLst>
                                          <p:attrName>ppt_h</p:attrName>
                                        </p:attrNameLst>
                                      </p:cBhvr>
                                      <p:tavLst>
                                        <p:tav tm="0">
                                          <p:val>
                                            <p:fltVal val="0"/>
                                          </p:val>
                                        </p:tav>
                                        <p:tav tm="100000">
                                          <p:val>
                                            <p:strVal val="#ppt_h"/>
                                          </p:val>
                                        </p:tav>
                                      </p:tavLst>
                                    </p:anim>
                                    <p:anim calcmode="lin" valueType="num">
                                      <p:cBhvr>
                                        <p:cTn id="68" dur="400" fill="hold"/>
                                        <p:tgtEl>
                                          <p:spTgt spid="54"/>
                                        </p:tgtEl>
                                        <p:attrNameLst>
                                          <p:attrName>style.rotation</p:attrName>
                                        </p:attrNameLst>
                                      </p:cBhvr>
                                      <p:tavLst>
                                        <p:tav tm="0">
                                          <p:val>
                                            <p:fltVal val="90"/>
                                          </p:val>
                                        </p:tav>
                                        <p:tav tm="100000">
                                          <p:val>
                                            <p:fltVal val="0"/>
                                          </p:val>
                                        </p:tav>
                                      </p:tavLst>
                                    </p:anim>
                                    <p:animEffect transition="in" filter="fade">
                                      <p:cBhvr>
                                        <p:cTn id="69" dur="400"/>
                                        <p:tgtEl>
                                          <p:spTgt spid="54"/>
                                        </p:tgtEl>
                                      </p:cBhvr>
                                    </p:animEffect>
                                  </p:childTnLst>
                                </p:cTn>
                              </p:par>
                            </p:childTnLst>
                          </p:cTn>
                        </p:par>
                        <p:par>
                          <p:cTn id="70" fill="hold" nodeType="afterGroup">
                            <p:stCondLst>
                              <p:cond delay="39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500"/>
                                        <p:tgtEl>
                                          <p:spTgt spid="56"/>
                                        </p:tgtEl>
                                      </p:cBhvr>
                                    </p:animEffect>
                                  </p:childTnLst>
                                </p:cTn>
                              </p:par>
                            </p:childTnLst>
                          </p:cTn>
                        </p:par>
                        <p:par>
                          <p:cTn id="77" fill="hold" nodeType="afterGroup">
                            <p:stCondLst>
                              <p:cond delay="4400"/>
                            </p:stCondLst>
                            <p:childTnLst>
                              <p:par>
                                <p:cTn id="78" presetID="31" presetClass="entr" presetSubtype="0" fill="hold" nodeType="afterEffect">
                                  <p:stCondLst>
                                    <p:cond delay="0"/>
                                  </p:stCondLst>
                                  <p:childTnLst>
                                    <p:set>
                                      <p:cBhvr>
                                        <p:cTn id="79" dur="1" fill="hold">
                                          <p:stCondLst>
                                            <p:cond delay="0"/>
                                          </p:stCondLst>
                                        </p:cTn>
                                        <p:tgtEl>
                                          <p:spTgt spid="57"/>
                                        </p:tgtEl>
                                        <p:attrNameLst>
                                          <p:attrName>style.visibility</p:attrName>
                                        </p:attrNameLst>
                                      </p:cBhvr>
                                      <p:to>
                                        <p:strVal val="visible"/>
                                      </p:to>
                                    </p:set>
                                    <p:anim calcmode="lin" valueType="num">
                                      <p:cBhvr>
                                        <p:cTn id="80" dur="400" fill="hold"/>
                                        <p:tgtEl>
                                          <p:spTgt spid="57"/>
                                        </p:tgtEl>
                                        <p:attrNameLst>
                                          <p:attrName>ppt_w</p:attrName>
                                        </p:attrNameLst>
                                      </p:cBhvr>
                                      <p:tavLst>
                                        <p:tav tm="0">
                                          <p:val>
                                            <p:fltVal val="0"/>
                                          </p:val>
                                        </p:tav>
                                        <p:tav tm="100000">
                                          <p:val>
                                            <p:strVal val="#ppt_w"/>
                                          </p:val>
                                        </p:tav>
                                      </p:tavLst>
                                    </p:anim>
                                    <p:anim calcmode="lin" valueType="num">
                                      <p:cBhvr>
                                        <p:cTn id="81" dur="400" fill="hold"/>
                                        <p:tgtEl>
                                          <p:spTgt spid="57"/>
                                        </p:tgtEl>
                                        <p:attrNameLst>
                                          <p:attrName>ppt_h</p:attrName>
                                        </p:attrNameLst>
                                      </p:cBhvr>
                                      <p:tavLst>
                                        <p:tav tm="0">
                                          <p:val>
                                            <p:fltVal val="0"/>
                                          </p:val>
                                        </p:tav>
                                        <p:tav tm="100000">
                                          <p:val>
                                            <p:strVal val="#ppt_h"/>
                                          </p:val>
                                        </p:tav>
                                      </p:tavLst>
                                    </p:anim>
                                    <p:anim calcmode="lin" valueType="num">
                                      <p:cBhvr>
                                        <p:cTn id="82" dur="400" fill="hold"/>
                                        <p:tgtEl>
                                          <p:spTgt spid="57"/>
                                        </p:tgtEl>
                                        <p:attrNameLst>
                                          <p:attrName>style.rotation</p:attrName>
                                        </p:attrNameLst>
                                      </p:cBhvr>
                                      <p:tavLst>
                                        <p:tav tm="0">
                                          <p:val>
                                            <p:fltVal val="90"/>
                                          </p:val>
                                        </p:tav>
                                        <p:tav tm="100000">
                                          <p:val>
                                            <p:fltVal val="0"/>
                                          </p:val>
                                        </p:tav>
                                      </p:tavLst>
                                    </p:anim>
                                    <p:animEffect transition="in" filter="fade">
                                      <p:cBhvr>
                                        <p:cTn id="83" dur="400"/>
                                        <p:tgtEl>
                                          <p:spTgt spid="57"/>
                                        </p:tgtEl>
                                      </p:cBhvr>
                                    </p:animEffect>
                                  </p:childTnLst>
                                </p:cTn>
                              </p:par>
                              <p:par>
                                <p:cTn id="84" presetID="8" presetClass="emph" presetSubtype="0" fill="hold" nodeType="withEffect">
                                  <p:stCondLst>
                                    <p:cond delay="0"/>
                                  </p:stCondLst>
                                  <p:childTnLst>
                                    <p:animRot by="-21600000">
                                      <p:cBhvr>
                                        <p:cTn id="85" dur="400" fill="hold"/>
                                        <p:tgtEl>
                                          <p:spTgt spid="57"/>
                                        </p:tgtEl>
                                        <p:attrNameLst>
                                          <p:attrName>r</p:attrName>
                                        </p:attrNameLst>
                                      </p:cBhvr>
                                    </p:animRot>
                                  </p:childTnLst>
                                </p:cTn>
                              </p:par>
                            </p:childTnLst>
                          </p:cTn>
                        </p:par>
                        <p:par>
                          <p:cTn id="86" fill="hold" nodeType="afterGroup">
                            <p:stCondLst>
                              <p:cond delay="4800"/>
                            </p:stCondLst>
                            <p:childTnLst>
                              <p:par>
                                <p:cTn id="87" presetID="31" presetClass="entr" presetSubtype="0"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400" fill="hold"/>
                                        <p:tgtEl>
                                          <p:spTgt spid="60"/>
                                        </p:tgtEl>
                                        <p:attrNameLst>
                                          <p:attrName>ppt_w</p:attrName>
                                        </p:attrNameLst>
                                      </p:cBhvr>
                                      <p:tavLst>
                                        <p:tav tm="0">
                                          <p:val>
                                            <p:fltVal val="0"/>
                                          </p:val>
                                        </p:tav>
                                        <p:tav tm="100000">
                                          <p:val>
                                            <p:strVal val="#ppt_w"/>
                                          </p:val>
                                        </p:tav>
                                      </p:tavLst>
                                    </p:anim>
                                    <p:anim calcmode="lin" valueType="num">
                                      <p:cBhvr>
                                        <p:cTn id="90" dur="400" fill="hold"/>
                                        <p:tgtEl>
                                          <p:spTgt spid="60"/>
                                        </p:tgtEl>
                                        <p:attrNameLst>
                                          <p:attrName>ppt_h</p:attrName>
                                        </p:attrNameLst>
                                      </p:cBhvr>
                                      <p:tavLst>
                                        <p:tav tm="0">
                                          <p:val>
                                            <p:fltVal val="0"/>
                                          </p:val>
                                        </p:tav>
                                        <p:tav tm="100000">
                                          <p:val>
                                            <p:strVal val="#ppt_h"/>
                                          </p:val>
                                        </p:tav>
                                      </p:tavLst>
                                    </p:anim>
                                    <p:anim calcmode="lin" valueType="num">
                                      <p:cBhvr>
                                        <p:cTn id="91" dur="400" fill="hold"/>
                                        <p:tgtEl>
                                          <p:spTgt spid="60"/>
                                        </p:tgtEl>
                                        <p:attrNameLst>
                                          <p:attrName>style.rotation</p:attrName>
                                        </p:attrNameLst>
                                      </p:cBhvr>
                                      <p:tavLst>
                                        <p:tav tm="0">
                                          <p:val>
                                            <p:fltVal val="90"/>
                                          </p:val>
                                        </p:tav>
                                        <p:tav tm="100000">
                                          <p:val>
                                            <p:fltVal val="0"/>
                                          </p:val>
                                        </p:tav>
                                      </p:tavLst>
                                    </p:anim>
                                    <p:animEffect transition="in" filter="fade">
                                      <p:cBhvr>
                                        <p:cTn id="92" dur="400"/>
                                        <p:tgtEl>
                                          <p:spTgt spid="60"/>
                                        </p:tgtEl>
                                      </p:cBhvr>
                                    </p:animEffect>
                                  </p:childTnLst>
                                </p:cTn>
                              </p:par>
                            </p:childTnLst>
                          </p:cTn>
                        </p:par>
                        <p:par>
                          <p:cTn id="93" fill="hold" nodeType="afterGroup">
                            <p:stCondLst>
                              <p:cond delay="5200"/>
                            </p:stCondLst>
                            <p:childTnLst>
                              <p:par>
                                <p:cTn id="94" presetID="22" presetClass="entr" presetSubtype="8"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wipe(left)">
                                      <p:cBhvr>
                                        <p:cTn id="96" dur="500"/>
                                        <p:tgtEl>
                                          <p:spTgt spid="6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left)">
                                      <p:cBhvr>
                                        <p:cTn id="99" dur="500"/>
                                        <p:tgtEl>
                                          <p:spTgt spid="62"/>
                                        </p:tgtEl>
                                      </p:cBhvr>
                                    </p:animEffect>
                                  </p:childTnLst>
                                </p:cTn>
                              </p:par>
                            </p:childTnLst>
                          </p:cTn>
                        </p:par>
                        <p:par>
                          <p:cTn id="100" fill="hold" nodeType="afterGroup">
                            <p:stCondLst>
                              <p:cond delay="5700"/>
                            </p:stCondLst>
                            <p:childTnLst>
                              <p:par>
                                <p:cTn id="101" presetID="53" presetClass="entr" presetSubtype="16"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7" grpId="0" animBg="1"/>
      <p:bldP spid="48" grpId="0"/>
      <p:bldP spid="49" grpId="0"/>
      <p:bldP spid="50" grpId="0"/>
      <p:bldP spid="51" grpId="0"/>
      <p:bldP spid="52" grpId="0"/>
      <p:bldP spid="53" grpId="0"/>
      <p:bldP spid="54" grpId="0"/>
      <p:bldP spid="55" grpId="0"/>
      <p:bldP spid="56" grpId="0"/>
      <p:bldP spid="60" grpId="0"/>
      <p:bldP spid="61" grpId="0"/>
      <p:bldP spid="6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文本框 22"/>
          <p:cNvSpPr txBox="1"/>
          <p:nvPr/>
        </p:nvSpPr>
        <p:spPr>
          <a:xfrm>
            <a:off x="1568215" y="4078794"/>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项目经理</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p:cNvSpPr txBox="1"/>
          <p:nvPr/>
        </p:nvSpPr>
        <p:spPr>
          <a:xfrm>
            <a:off x="4122782" y="407483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项目经理</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p:cNvSpPr txBox="1"/>
          <p:nvPr/>
        </p:nvSpPr>
        <p:spPr>
          <a:xfrm>
            <a:off x="6650047" y="407483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项目经理</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9177320" y="407483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项目经理</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1391340" y="1935855"/>
            <a:ext cx="1769526" cy="1769526"/>
          </a:xfrm>
          <a:prstGeom prst="rect">
            <a:avLst/>
          </a:prstGeom>
          <a:noFill/>
          <a:ln w="19050">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9" name="矩形 28"/>
          <p:cNvSpPr/>
          <p:nvPr/>
        </p:nvSpPr>
        <p:spPr>
          <a:xfrm>
            <a:off x="3932257" y="1935855"/>
            <a:ext cx="1769526" cy="1769526"/>
          </a:xfrm>
          <a:prstGeom prst="rect">
            <a:avLst/>
          </a:prstGeom>
          <a:noFill/>
          <a:ln w="19050">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矩形 29"/>
          <p:cNvSpPr/>
          <p:nvPr/>
        </p:nvSpPr>
        <p:spPr>
          <a:xfrm>
            <a:off x="6473174" y="1935855"/>
            <a:ext cx="1769526" cy="1769526"/>
          </a:xfrm>
          <a:prstGeom prst="rect">
            <a:avLst/>
          </a:prstGeom>
          <a:noFill/>
          <a:ln w="19050">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31" name="直接连接符 30"/>
          <p:cNvCxnSpPr/>
          <p:nvPr/>
        </p:nvCxnSpPr>
        <p:spPr>
          <a:xfrm>
            <a:off x="3160866" y="2820618"/>
            <a:ext cx="771391" cy="0"/>
          </a:xfrm>
          <a:prstGeom prst="line">
            <a:avLst/>
          </a:prstGeom>
          <a:ln w="12700">
            <a:solidFill>
              <a:srgbClr val="1E212C"/>
            </a:solidFill>
          </a:ln>
          <a:effectLst>
            <a:outerShdw blurRad="127000" dist="1270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701783" y="2820618"/>
            <a:ext cx="771391" cy="0"/>
          </a:xfrm>
          <a:prstGeom prst="line">
            <a:avLst/>
          </a:prstGeom>
          <a:ln w="12700">
            <a:solidFill>
              <a:srgbClr val="1E212C"/>
            </a:solidFill>
          </a:ln>
          <a:effectLst>
            <a:outerShdw blurRad="127000" dist="1270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9014091" y="1935855"/>
            <a:ext cx="1769526" cy="1769526"/>
          </a:xfrm>
          <a:prstGeom prst="rect">
            <a:avLst/>
          </a:prstGeom>
          <a:noFill/>
          <a:ln w="19050">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35" name="直接连接符 34"/>
          <p:cNvCxnSpPr/>
          <p:nvPr/>
        </p:nvCxnSpPr>
        <p:spPr>
          <a:xfrm>
            <a:off x="8242700" y="2820618"/>
            <a:ext cx="771391" cy="0"/>
          </a:xfrm>
          <a:prstGeom prst="line">
            <a:avLst/>
          </a:prstGeom>
          <a:ln w="12700">
            <a:solidFill>
              <a:srgbClr val="1E212C"/>
            </a:solidFill>
          </a:ln>
          <a:effectLst>
            <a:outerShdw blurRad="127000" dist="1270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982971" y="1986698"/>
            <a:ext cx="1667835" cy="1667835"/>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7" name="矩形 36"/>
          <p:cNvSpPr/>
          <p:nvPr/>
        </p:nvSpPr>
        <p:spPr>
          <a:xfrm>
            <a:off x="6527539" y="1986698"/>
            <a:ext cx="1667835" cy="1667835"/>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8" name="矩形 37"/>
          <p:cNvSpPr/>
          <p:nvPr/>
        </p:nvSpPr>
        <p:spPr>
          <a:xfrm>
            <a:off x="9063404" y="1986698"/>
            <a:ext cx="1667835" cy="1667835"/>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3" name="矩形 42"/>
          <p:cNvSpPr/>
          <p:nvPr/>
        </p:nvSpPr>
        <p:spPr>
          <a:xfrm>
            <a:off x="1448976" y="1992758"/>
            <a:ext cx="1667835" cy="1667835"/>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4" name="文本框 43"/>
          <p:cNvSpPr txBox="1"/>
          <p:nvPr/>
        </p:nvSpPr>
        <p:spPr>
          <a:xfrm>
            <a:off x="1763782" y="2559008"/>
            <a:ext cx="1024640" cy="523220"/>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2008</a:t>
            </a:r>
            <a:endPar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4304699" y="2555045"/>
            <a:ext cx="1024640" cy="523220"/>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2012</a:t>
            </a:r>
            <a:endPar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1" name="文本框 40"/>
          <p:cNvSpPr txBox="1"/>
          <p:nvPr/>
        </p:nvSpPr>
        <p:spPr>
          <a:xfrm>
            <a:off x="6845616" y="2555045"/>
            <a:ext cx="1024640" cy="523220"/>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2014</a:t>
            </a:r>
            <a:endPar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文本框 41"/>
          <p:cNvSpPr txBox="1"/>
          <p:nvPr/>
        </p:nvSpPr>
        <p:spPr>
          <a:xfrm>
            <a:off x="9376115" y="2555045"/>
            <a:ext cx="1045479" cy="523220"/>
          </a:xfrm>
          <a:prstGeom prst="rect">
            <a:avLst/>
          </a:prstGeom>
          <a:solidFill>
            <a:srgbClr val="1E212C"/>
          </a:solidFill>
          <a:ln>
            <a:solidFill>
              <a:srgbClr val="1E212C"/>
            </a:solidFill>
          </a:ln>
          <a:effectLst>
            <a:outerShdw blurRad="127000" dist="127000" dir="5400000" algn="ctr" rotWithShape="0">
              <a:srgbClr val="000000">
                <a:alpha val="43137"/>
              </a:srgbClr>
            </a:outerShdw>
          </a:effectLst>
        </p:spPr>
        <p:txBody>
          <a:bodyPr wrap="non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2021</a:t>
            </a:r>
            <a:endParaRPr kumimoji="0" lang="zh-CN" altLang="en-US" sz="2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5" name="文本框 44"/>
          <p:cNvSpPr txBox="1"/>
          <p:nvPr/>
        </p:nvSpPr>
        <p:spPr>
          <a:xfrm>
            <a:off x="1354591" y="4785254"/>
            <a:ext cx="1774743" cy="700576"/>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输入您的内容或者通过右键复制粘贴。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cxnSp>
        <p:nvCxnSpPr>
          <p:cNvPr id="46" name="直接连接符 45"/>
          <p:cNvCxnSpPr/>
          <p:nvPr/>
        </p:nvCxnSpPr>
        <p:spPr>
          <a:xfrm>
            <a:off x="6680454" y="4658851"/>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228386" y="4658851"/>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87954" y="4657050"/>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135886" y="4657050"/>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3928030" y="4785254"/>
            <a:ext cx="1774743" cy="700576"/>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输入您的内容或者通过右键复制粘贴。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1" name="文本框 50"/>
          <p:cNvSpPr txBox="1"/>
          <p:nvPr/>
        </p:nvSpPr>
        <p:spPr>
          <a:xfrm>
            <a:off x="6468310" y="4785254"/>
            <a:ext cx="1774743" cy="700576"/>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输入您的内容或者通过右键复制粘贴。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2" name="文本框 51"/>
          <p:cNvSpPr txBox="1"/>
          <p:nvPr/>
        </p:nvSpPr>
        <p:spPr>
          <a:xfrm>
            <a:off x="9024239" y="4785254"/>
            <a:ext cx="1774743" cy="700576"/>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输入您的内容或者通过右键复制粘贴。</a:t>
            </a:r>
            <a:endPar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6" name="文本框 55"/>
          <p:cNvSpPr txBox="1"/>
          <p:nvPr/>
        </p:nvSpPr>
        <p:spPr>
          <a:xfrm>
            <a:off x="899159" y="460966"/>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个人经历</a:t>
            </a:r>
            <a:endParaRPr lang="zh-CN" altLang="en-US"/>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par>
                          <p:cTn id="14" fill="hold" nodeType="afterGroup">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5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nodeType="afterGroup">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nodeType="afterGroup">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35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nodeType="afterGroup">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left)">
                                      <p:cBhvr>
                                        <p:cTn id="73" dur="500"/>
                                        <p:tgtEl>
                                          <p:spTgt spid="41"/>
                                        </p:tgtEl>
                                      </p:cBhvr>
                                    </p:animEffect>
                                  </p:childTnLst>
                                </p:cTn>
                              </p:par>
                            </p:childTnLst>
                          </p:cTn>
                        </p:par>
                        <p:par>
                          <p:cTn id="74" fill="hold" nodeType="afterGroup">
                            <p:stCondLst>
                              <p:cond delay="4500"/>
                            </p:stCondLst>
                            <p:childTnLst>
                              <p:par>
                                <p:cTn id="75" presetID="42" presetClass="entr" presetSubtype="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000"/>
                                        <p:tgtEl>
                                          <p:spTgt spid="51"/>
                                        </p:tgtEl>
                                      </p:cBhvr>
                                    </p:animEffect>
                                    <p:anim calcmode="lin" valueType="num">
                                      <p:cBhvr>
                                        <p:cTn id="88" dur="1000" fill="hold"/>
                                        <p:tgtEl>
                                          <p:spTgt spid="51"/>
                                        </p:tgtEl>
                                        <p:attrNameLst>
                                          <p:attrName>ppt_x</p:attrName>
                                        </p:attrNameLst>
                                      </p:cBhvr>
                                      <p:tavLst>
                                        <p:tav tm="0">
                                          <p:val>
                                            <p:strVal val="#ppt_x"/>
                                          </p:val>
                                        </p:tav>
                                        <p:tav tm="100000">
                                          <p:val>
                                            <p:strVal val="#ppt_x"/>
                                          </p:val>
                                        </p:tav>
                                      </p:tavLst>
                                    </p:anim>
                                    <p:anim calcmode="lin" valueType="num">
                                      <p:cBhvr>
                                        <p:cTn id="89" dur="1000" fill="hold"/>
                                        <p:tgtEl>
                                          <p:spTgt spid="51"/>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5500"/>
                            </p:stCondLst>
                            <p:childTnLst>
                              <p:par>
                                <p:cTn id="91" presetID="22" presetClass="entr" presetSubtype="8"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left)">
                                      <p:cBhvr>
                                        <p:cTn id="93" dur="500"/>
                                        <p:tgtEl>
                                          <p:spTgt spid="35"/>
                                        </p:tgtEl>
                                      </p:cBhvr>
                                    </p:animEffect>
                                  </p:childTnLst>
                                </p:cTn>
                              </p:par>
                            </p:childTnLst>
                          </p:cTn>
                        </p:par>
                        <p:par>
                          <p:cTn id="94" fill="hold" nodeType="afterGroup">
                            <p:stCondLst>
                              <p:cond delay="6000"/>
                            </p:stCondLst>
                            <p:childTnLst>
                              <p:par>
                                <p:cTn id="95" presetID="22" presetClass="entr" presetSubtype="8"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left)">
                                      <p:cBhvr>
                                        <p:cTn id="100" dur="500"/>
                                        <p:tgtEl>
                                          <p:spTgt spid="38"/>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par>
                          <p:cTn id="104" fill="hold" nodeType="afterGroup">
                            <p:stCondLst>
                              <p:cond delay="6500"/>
                            </p:stCondLst>
                            <p:childTnLst>
                              <p:par>
                                <p:cTn id="105" presetID="42"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1000"/>
                                        <p:tgtEl>
                                          <p:spTgt spid="26"/>
                                        </p:tgtEl>
                                      </p:cBhvr>
                                    </p:animEffect>
                                    <p:anim calcmode="lin" valueType="num">
                                      <p:cBhvr>
                                        <p:cTn id="108" dur="1000" fill="hold"/>
                                        <p:tgtEl>
                                          <p:spTgt spid="26"/>
                                        </p:tgtEl>
                                        <p:attrNameLst>
                                          <p:attrName>ppt_x</p:attrName>
                                        </p:attrNameLst>
                                      </p:cBhvr>
                                      <p:tavLst>
                                        <p:tav tm="0">
                                          <p:val>
                                            <p:strVal val="#ppt_x"/>
                                          </p:val>
                                        </p:tav>
                                        <p:tav tm="100000">
                                          <p:val>
                                            <p:strVal val="#ppt_x"/>
                                          </p:val>
                                        </p:tav>
                                      </p:tavLst>
                                    </p:anim>
                                    <p:anim calcmode="lin" valueType="num">
                                      <p:cBhvr>
                                        <p:cTn id="109" dur="1000" fill="hold"/>
                                        <p:tgtEl>
                                          <p:spTgt spid="2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fade">
                                      <p:cBhvr>
                                        <p:cTn id="117" dur="1000"/>
                                        <p:tgtEl>
                                          <p:spTgt spid="52"/>
                                        </p:tgtEl>
                                      </p:cBhvr>
                                    </p:animEffect>
                                    <p:anim calcmode="lin" valueType="num">
                                      <p:cBhvr>
                                        <p:cTn id="118" dur="1000" fill="hold"/>
                                        <p:tgtEl>
                                          <p:spTgt spid="52"/>
                                        </p:tgtEl>
                                        <p:attrNameLst>
                                          <p:attrName>ppt_x</p:attrName>
                                        </p:attrNameLst>
                                      </p:cBhvr>
                                      <p:tavLst>
                                        <p:tav tm="0">
                                          <p:val>
                                            <p:strVal val="#ppt_x"/>
                                          </p:val>
                                        </p:tav>
                                        <p:tav tm="100000">
                                          <p:val>
                                            <p:strVal val="#ppt_x"/>
                                          </p:val>
                                        </p:tav>
                                      </p:tavLst>
                                    </p:anim>
                                    <p:anim calcmode="lin" valueType="num">
                                      <p:cBhvr>
                                        <p:cTn id="11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8" grpId="0" animBg="1"/>
      <p:bldP spid="29" grpId="0" animBg="1"/>
      <p:bldP spid="30" grpId="0" animBg="1"/>
      <p:bldP spid="34" grpId="0" animBg="1"/>
      <p:bldP spid="36" grpId="0" animBg="1"/>
      <p:bldP spid="37" grpId="0" animBg="1"/>
      <p:bldP spid="38" grpId="0" animBg="1"/>
      <p:bldP spid="43" grpId="0" animBg="1"/>
      <p:bldP spid="44" grpId="0" animBg="1"/>
      <p:bldP spid="40" grpId="0" animBg="1"/>
      <p:bldP spid="41" grpId="0" animBg="1"/>
      <p:bldP spid="42" grpId="0" animBg="1"/>
      <p:bldP spid="45" grpId="0"/>
      <p:bldP spid="50" grpId="0"/>
      <p:bldP spid="51" grpId="0"/>
      <p:bldP spid="5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t="-3000" b="-3000"/>
          </a:stretch>
        </a:blipFill>
        <a:effectLst/>
      </p:bgPr>
    </p:bg>
    <p:spTree>
      <p:nvGrpSpPr>
        <p:cNvPr id="1" name=""/>
        <p:cNvGrpSpPr/>
        <p:nvPr/>
      </p:nvGrpSpPr>
      <p:grpSpPr>
        <a:xfrm>
          <a:off x="0" y="0"/>
          <a:ext cx="0" cy="0"/>
        </a:xfrm>
      </p:grpSpPr>
      <p:sp>
        <p:nvSpPr>
          <p:cNvPr id="3" name="TextBox 79"/>
          <p:cNvSpPr txBox="1"/>
          <p:nvPr/>
        </p:nvSpPr>
        <p:spPr>
          <a:xfrm>
            <a:off x="687691" y="438469"/>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岗位经历</a:t>
            </a:r>
            <a:endParaRPr lang="zh-CN" altLang="en-US"/>
          </a:p>
        </p:txBody>
      </p:sp>
      <p:sp>
        <p:nvSpPr>
          <p:cNvPr id="19" name="文本框 1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934354" y="2273992"/>
            <a:ext cx="2217738" cy="1346907"/>
          </a:xfrm>
          <a:prstGeom prst="rect">
            <a:avLst/>
          </a:prstGeom>
          <a:noFill/>
          <a:effectLst/>
        </p:spPr>
        <p:txBody>
          <a:bodyPr wrap="square" rtlCol="0">
            <a:spAutoFit/>
          </a:bodyPr>
          <a:lstStyle/>
          <a:p>
            <a:pPr marL="0" marR="0" lvl="0" indent="0" algn="l" defTabSz="1216025" rtl="0" eaLnBrk="1" fontAlgn="auto" latinLnBrk="0" hangingPunct="1">
              <a:lnSpc>
                <a:spcPct val="150000"/>
              </a:lnSpc>
              <a:spcBef>
                <a:spcPct val="2000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0" name="文本框 1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68738" y="2176239"/>
            <a:ext cx="2209555" cy="1346907"/>
          </a:xfrm>
          <a:prstGeom prst="rect">
            <a:avLst/>
          </a:prstGeom>
          <a:noFill/>
          <a:effectLst/>
        </p:spPr>
        <p:txBody>
          <a:bodyPr wrap="square" rtlCol="0">
            <a:spAutoFit/>
          </a:bodyPr>
          <a:lstStyle/>
          <a:p>
            <a:pPr marL="0" marR="0" lvl="0" indent="0" algn="l" defTabSz="1216025" rtl="0" eaLnBrk="1" fontAlgn="auto" latinLnBrk="0" hangingPunct="1">
              <a:lnSpc>
                <a:spcPct val="150000"/>
              </a:lnSpc>
              <a:spcBef>
                <a:spcPct val="2000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cxnSp>
        <p:nvCxnSpPr>
          <p:cNvPr id="21" name="直接连接符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940151" y="4129340"/>
            <a:ext cx="8316000" cy="0"/>
          </a:xfrm>
          <a:prstGeom prst="line">
            <a:avLst/>
          </a:prstGeom>
          <a:ln w="6350">
            <a:solidFill>
              <a:srgbClr val="2E2E2E"/>
            </a:solidFill>
          </a:ln>
        </p:spPr>
        <p:style>
          <a:lnRef idx="1">
            <a:schemeClr val="accent1"/>
          </a:lnRef>
          <a:fillRef idx="0">
            <a:schemeClr val="accent1"/>
          </a:fillRef>
          <a:effectRef idx="0">
            <a:schemeClr val="accent1"/>
          </a:effectRef>
          <a:fontRef idx="minor">
            <a:schemeClr val="tx1"/>
          </a:fontRef>
        </p:style>
      </p:cxnSp>
      <p:sp>
        <p:nvSpPr>
          <p:cNvPr id="22"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3906126" y="4028355"/>
            <a:ext cx="209305" cy="209306"/>
          </a:xfrm>
          <a:prstGeom prst="ellipse">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23"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5983721" y="4038885"/>
            <a:ext cx="209305" cy="209306"/>
          </a:xfrm>
          <a:prstGeom prst="ellipse">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24"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891215" y="4023183"/>
            <a:ext cx="209305" cy="209306"/>
          </a:xfrm>
          <a:prstGeom prst="ellipse">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36"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8179302" y="4038885"/>
            <a:ext cx="209305" cy="209306"/>
          </a:xfrm>
          <a:prstGeom prst="ellipse">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37"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0099321" y="4038885"/>
            <a:ext cx="209305" cy="209306"/>
          </a:xfrm>
          <a:prstGeom prst="ellipse">
            <a:avLst/>
          </a:pr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38" name="文本框 3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419601" y="4469998"/>
            <a:ext cx="2106652" cy="1346907"/>
          </a:xfrm>
          <a:prstGeom prst="rect">
            <a:avLst/>
          </a:prstGeom>
          <a:noFill/>
          <a:effectLst/>
        </p:spPr>
        <p:txBody>
          <a:bodyPr wrap="square" rtlCol="0">
            <a:spAutoFit/>
          </a:bodyPr>
          <a:lstStyle/>
          <a:p>
            <a:pPr marL="0" marR="0" lvl="0" indent="0" algn="l" defTabSz="1216025" rtl="0" eaLnBrk="1" fontAlgn="auto" latinLnBrk="0" hangingPunct="1">
              <a:lnSpc>
                <a:spcPct val="150000"/>
              </a:lnSpc>
              <a:spcBef>
                <a:spcPct val="2000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9" name="文本框 3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013646" y="4506518"/>
            <a:ext cx="2131829" cy="1346907"/>
          </a:xfrm>
          <a:prstGeom prst="rect">
            <a:avLst/>
          </a:prstGeom>
          <a:noFill/>
          <a:effectLst/>
        </p:spPr>
        <p:txBody>
          <a:bodyPr wrap="square" rtlCol="0">
            <a:spAutoFit/>
          </a:bodyPr>
          <a:lstStyle/>
          <a:p>
            <a:pPr marL="0" marR="0" lvl="0" indent="0" algn="l" defTabSz="1216025" rtl="0" eaLnBrk="1" fontAlgn="auto" latinLnBrk="0" hangingPunct="1">
              <a:lnSpc>
                <a:spcPct val="150000"/>
              </a:lnSpc>
              <a:spcBef>
                <a:spcPct val="2000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40" name="文本框 3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01720" y="4466257"/>
            <a:ext cx="2398347" cy="1023742"/>
          </a:xfrm>
          <a:prstGeom prst="rect">
            <a:avLst/>
          </a:prstGeom>
          <a:noFill/>
          <a:effectLst/>
        </p:spPr>
        <p:txBody>
          <a:bodyPr wrap="square" rtlCol="0">
            <a:spAutoFit/>
          </a:bodyPr>
          <a:lstStyle/>
          <a:p>
            <a:pPr marL="0" marR="0" lvl="0" indent="0" algn="l" defTabSz="1216025" rtl="0" eaLnBrk="1" fontAlgn="auto" latinLnBrk="0" hangingPunct="1">
              <a:lnSpc>
                <a:spcPct val="150000"/>
              </a:lnSpc>
              <a:spcBef>
                <a:spcPct val="20000"/>
              </a:spcBef>
              <a:spcAft>
                <a:spcPct val="0"/>
              </a:spcAft>
              <a:buClrTx/>
              <a:buSzTx/>
              <a:buFontTx/>
              <a:buNone/>
              <a:defRPr/>
            </a:pPr>
            <a:r>
              <a:rPr kumimoji="0" lang="zh-CN" altLang="en-US"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rPr>
              <a:t>保留图片的格式和动画效果不变，请不要直接删除图片，只将图片替换就可以。</a:t>
            </a:r>
            <a:endParaRPr kumimoji="0" lang="en-US" altLang="zh-CN" sz="14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41" name="组合 4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213104" y="2084772"/>
            <a:ext cx="1544637" cy="1758718"/>
            <a:chOff x="1213104" y="2098742"/>
            <a:chExt cx="1544637" cy="1758718"/>
          </a:xfrm>
          <a:effectLst>
            <a:outerShdw blurRad="127000" dist="127000" dir="5400000" algn="ctr" rotWithShape="0">
              <a:srgbClr val="000000">
                <a:alpha val="43137"/>
              </a:srgbClr>
            </a:outerShdw>
          </a:effectLst>
        </p:grpSpPr>
        <p:sp>
          <p:nvSpPr>
            <p:cNvPr id="42" name="Freeform 30"/>
            <p:cNvSpPr/>
            <p:nvPr/>
          </p:nvSpPr>
          <p:spPr bwMode="auto">
            <a:xfrm flipV="1">
              <a:off x="1213104" y="2098742"/>
              <a:ext cx="1544637" cy="1758718"/>
            </a:xfrm>
            <a:custGeom>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等线"/>
                <a:ea typeface="等线"/>
                <a:cs typeface="+mn-cs"/>
              </a:endParaRPr>
            </a:p>
          </p:txBody>
        </p:sp>
        <p:sp>
          <p:nvSpPr>
            <p:cNvPr id="43" name="圆角矩形 32"/>
            <p:cNvSpPr/>
            <p:nvPr/>
          </p:nvSpPr>
          <p:spPr>
            <a:xfrm flipV="1">
              <a:off x="1366676" y="2213045"/>
              <a:ext cx="1224371" cy="32348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等线"/>
                <a:ea typeface="等线"/>
                <a:cs typeface="+mn-cs"/>
              </a:endParaRPr>
            </a:p>
          </p:txBody>
        </p:sp>
        <p:sp>
          <p:nvSpPr>
            <p:cNvPr id="44" name="矩形 43"/>
            <p:cNvSpPr/>
            <p:nvPr/>
          </p:nvSpPr>
          <p:spPr>
            <a:xfrm>
              <a:off x="1540164" y="2139221"/>
              <a:ext cx="890516" cy="400110"/>
            </a:xfrm>
            <a:prstGeom prst="rect">
              <a:avLst/>
            </a:prstGeom>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1E212C"/>
                  </a:solidFill>
                  <a:effectLst/>
                  <a:uLnTx/>
                  <a:uFillTx/>
                  <a:latin typeface="Haettenschweiler" panose="020b0706040902060204" pitchFamily="34" charset="0"/>
                  <a:ea typeface="微软雅黑" panose="020b0503020204020204" pitchFamily="34" charset="-122"/>
                  <a:cs typeface="+mn-cs"/>
                </a:rPr>
                <a:t>2017</a:t>
              </a:r>
              <a:endParaRPr kumimoji="0" lang="en-US" altLang="zh-CN" sz="2000" b="0" i="0" u="none" strike="noStrike" kern="1200" cap="none" spc="0" normalizeH="0" baseline="0" noProof="0">
                <a:ln>
                  <a:noFill/>
                </a:ln>
                <a:solidFill>
                  <a:srgbClr val="1E212C"/>
                </a:solidFill>
                <a:effectLst/>
                <a:uLnTx/>
                <a:uFillTx/>
                <a:latin typeface="Haettenschweiler" panose="020b0706040902060204" pitchFamily="34" charset="0"/>
                <a:ea typeface="微软雅黑" panose="020b0503020204020204" pitchFamily="34" charset="-122"/>
                <a:cs typeface="+mn-cs"/>
              </a:endParaRPr>
            </a:p>
          </p:txBody>
        </p:sp>
        <p:sp>
          <p:nvSpPr>
            <p:cNvPr id="45" name="Freeform 48"/>
            <p:cNvSpPr>
              <a:spLocks noEditPoints="1"/>
            </p:cNvSpPr>
            <p:nvPr/>
          </p:nvSpPr>
          <p:spPr bwMode="auto">
            <a:xfrm>
              <a:off x="1765262" y="3009117"/>
              <a:ext cx="450005" cy="430745"/>
            </a:xfrm>
            <a:custGeom>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等线"/>
                <a:ea typeface="等线"/>
                <a:cs typeface="+mn-cs"/>
              </a:endParaRPr>
            </a:p>
          </p:txBody>
        </p:sp>
      </p:grpSp>
      <p:grpSp>
        <p:nvGrpSpPr>
          <p:cNvPr id="46" name="组合 4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329386" y="2098742"/>
            <a:ext cx="1544637" cy="1758718"/>
            <a:chOff x="5329386" y="2098742"/>
            <a:chExt cx="1544637" cy="1758718"/>
          </a:xfrm>
          <a:effectLst>
            <a:outerShdw blurRad="127000" dist="127000" dir="5400000" algn="ctr" rotWithShape="0">
              <a:srgbClr val="000000">
                <a:alpha val="43137"/>
              </a:srgbClr>
            </a:outerShdw>
          </a:effectLst>
        </p:grpSpPr>
        <p:sp>
          <p:nvSpPr>
            <p:cNvPr id="47" name="Freeform 30"/>
            <p:cNvSpPr/>
            <p:nvPr/>
          </p:nvSpPr>
          <p:spPr bwMode="auto">
            <a:xfrm flipV="1">
              <a:off x="5329386" y="2098742"/>
              <a:ext cx="1544637" cy="1758718"/>
            </a:xfrm>
            <a:custGeom>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等线"/>
                <a:ea typeface="等线"/>
                <a:cs typeface="+mn-cs"/>
              </a:endParaRPr>
            </a:p>
          </p:txBody>
        </p:sp>
        <p:sp>
          <p:nvSpPr>
            <p:cNvPr id="48" name="圆角矩形 37"/>
            <p:cNvSpPr/>
            <p:nvPr/>
          </p:nvSpPr>
          <p:spPr>
            <a:xfrm flipV="1">
              <a:off x="5482958" y="2213045"/>
              <a:ext cx="1224371" cy="32348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等线"/>
                <a:ea typeface="等线"/>
                <a:cs typeface="+mn-cs"/>
              </a:endParaRPr>
            </a:p>
          </p:txBody>
        </p:sp>
        <p:sp>
          <p:nvSpPr>
            <p:cNvPr id="49" name="矩形 48"/>
            <p:cNvSpPr/>
            <p:nvPr/>
          </p:nvSpPr>
          <p:spPr>
            <a:xfrm>
              <a:off x="5656446" y="2139221"/>
              <a:ext cx="890516" cy="400110"/>
            </a:xfrm>
            <a:prstGeom prst="rect">
              <a:avLst/>
            </a:prstGeom>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1E212C"/>
                  </a:solidFill>
                  <a:effectLst/>
                  <a:uLnTx/>
                  <a:uFillTx/>
                  <a:latin typeface="Haettenschweiler" panose="020b0706040902060204" pitchFamily="34" charset="0"/>
                  <a:ea typeface="微软雅黑" panose="020b0503020204020204" pitchFamily="34" charset="-122"/>
                  <a:cs typeface="+mn-cs"/>
                </a:rPr>
                <a:t>2019</a:t>
              </a:r>
              <a:endParaRPr kumimoji="0" lang="en-US" altLang="zh-CN" sz="2000" b="0" i="0" u="none" strike="noStrike" kern="1200" cap="none" spc="0" normalizeH="0" baseline="0" noProof="0">
                <a:ln>
                  <a:noFill/>
                </a:ln>
                <a:solidFill>
                  <a:srgbClr val="1E212C"/>
                </a:solidFill>
                <a:effectLst/>
                <a:uLnTx/>
                <a:uFillTx/>
                <a:latin typeface="Haettenschweiler" panose="020b0706040902060204" pitchFamily="34" charset="0"/>
                <a:ea typeface="微软雅黑" panose="020b0503020204020204" pitchFamily="34" charset="-122"/>
                <a:cs typeface="+mn-cs"/>
              </a:endParaRPr>
            </a:p>
          </p:txBody>
        </p:sp>
        <p:sp>
          <p:nvSpPr>
            <p:cNvPr id="50" name="Freeform 26"/>
            <p:cNvSpPr>
              <a:spLocks noEditPoints="1"/>
            </p:cNvSpPr>
            <p:nvPr/>
          </p:nvSpPr>
          <p:spPr bwMode="auto">
            <a:xfrm>
              <a:off x="5930692" y="3009117"/>
              <a:ext cx="372242" cy="391090"/>
            </a:xfrm>
            <a:custGeom>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203864"/>
                </a:solidFill>
                <a:effectLst/>
                <a:uLnTx/>
                <a:uFillTx/>
                <a:latin typeface="等线"/>
                <a:ea typeface="等线"/>
                <a:cs typeface="+mn-cs"/>
              </a:endParaRPr>
            </a:p>
          </p:txBody>
        </p:sp>
      </p:grpSp>
      <p:grpSp>
        <p:nvGrpSpPr>
          <p:cNvPr id="51" name="组合 5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223870" y="4349448"/>
            <a:ext cx="1544637" cy="1758718"/>
            <a:chOff x="3223870" y="4349448"/>
            <a:chExt cx="1544637" cy="1758718"/>
          </a:xfrm>
          <a:effectLst>
            <a:outerShdw blurRad="127000" dist="127000" dir="5400000" algn="ctr" rotWithShape="0">
              <a:srgbClr val="000000">
                <a:alpha val="43137"/>
              </a:srgbClr>
            </a:outerShdw>
          </a:effectLst>
        </p:grpSpPr>
        <p:sp>
          <p:nvSpPr>
            <p:cNvPr id="52" name="Freeform 30"/>
            <p:cNvSpPr/>
            <p:nvPr/>
          </p:nvSpPr>
          <p:spPr bwMode="auto">
            <a:xfrm>
              <a:off x="3223870" y="4349448"/>
              <a:ext cx="1544637" cy="1758718"/>
            </a:xfrm>
            <a:custGeom>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1E212C"/>
            </a:solidFill>
            <a:ln w="15875">
              <a:solidFill>
                <a:srgbClr val="1E21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3" name="圆角矩形 42"/>
            <p:cNvSpPr/>
            <p:nvPr/>
          </p:nvSpPr>
          <p:spPr>
            <a:xfrm>
              <a:off x="3377442" y="5670383"/>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4" name="矩形 53"/>
            <p:cNvSpPr/>
            <p:nvPr/>
          </p:nvSpPr>
          <p:spPr>
            <a:xfrm>
              <a:off x="3551545" y="5609418"/>
              <a:ext cx="890516" cy="400110"/>
            </a:xfrm>
            <a:prstGeom prst="rect">
              <a:avLst/>
            </a:prstGeom>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404040"/>
                  </a:solidFill>
                  <a:effectLst/>
                  <a:uLnTx/>
                  <a:uFillTx/>
                  <a:latin typeface="Haettenschweiler" panose="020b0706040902060204" pitchFamily="34" charset="0"/>
                  <a:ea typeface="微软雅黑" panose="020b0503020204020204" pitchFamily="34" charset="-122"/>
                  <a:cs typeface="+mn-cs"/>
                </a:rPr>
                <a:t>2018</a:t>
              </a:r>
              <a:endParaRPr kumimoji="0" lang="zh-CN" altLang="en-US" sz="2000" b="0" i="0" u="none" strike="noStrike" kern="1200" cap="none" spc="0" normalizeH="0" baseline="0" noProof="0">
                <a:ln>
                  <a:noFill/>
                </a:ln>
                <a:solidFill>
                  <a:srgbClr val="404040"/>
                </a:solidFill>
                <a:effectLst/>
                <a:uLnTx/>
                <a:uFillTx/>
                <a:latin typeface="Haettenschweiler" panose="020b0706040902060204" pitchFamily="34" charset="0"/>
                <a:ea typeface="微软雅黑" panose="020b0503020204020204" pitchFamily="34" charset="-122"/>
                <a:cs typeface="+mn-cs"/>
              </a:endParaRPr>
            </a:p>
          </p:txBody>
        </p:sp>
        <p:sp>
          <p:nvSpPr>
            <p:cNvPr id="55" name="Freeform 31"/>
            <p:cNvSpPr>
              <a:spLocks noEditPoints="1"/>
            </p:cNvSpPr>
            <p:nvPr/>
          </p:nvSpPr>
          <p:spPr bwMode="auto">
            <a:xfrm>
              <a:off x="3843451" y="4769987"/>
              <a:ext cx="355432" cy="446982"/>
            </a:xfrm>
            <a:custGeom>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uLnTx/>
                <a:uFillTx/>
                <a:latin typeface="等线"/>
                <a:ea typeface="等线"/>
                <a:cs typeface="+mn-cs"/>
              </a:endParaRPr>
            </a:p>
          </p:txBody>
        </p:sp>
      </p:grpSp>
      <p:grpSp>
        <p:nvGrpSpPr>
          <p:cNvPr id="56" name="组合 5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444988" y="2136853"/>
            <a:ext cx="1544637" cy="1758718"/>
            <a:chOff x="9444988" y="2136853"/>
            <a:chExt cx="1544637" cy="1758718"/>
          </a:xfrm>
          <a:effectLst>
            <a:outerShdw blurRad="127000" dist="127000" dir="5400000" algn="ctr" rotWithShape="0">
              <a:srgbClr val="000000">
                <a:alpha val="43137"/>
              </a:srgbClr>
            </a:outerShdw>
          </a:effectLst>
        </p:grpSpPr>
        <p:sp>
          <p:nvSpPr>
            <p:cNvPr id="57" name="Freeform 30"/>
            <p:cNvSpPr/>
            <p:nvPr/>
          </p:nvSpPr>
          <p:spPr bwMode="auto">
            <a:xfrm flipV="1">
              <a:off x="9444988" y="2136853"/>
              <a:ext cx="1544637" cy="1758718"/>
            </a:xfrm>
            <a:custGeom>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8" name="圆角矩形 60"/>
            <p:cNvSpPr/>
            <p:nvPr/>
          </p:nvSpPr>
          <p:spPr>
            <a:xfrm flipV="1">
              <a:off x="9598560" y="2251156"/>
              <a:ext cx="1224371" cy="32348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9" name="矩形 58"/>
            <p:cNvSpPr/>
            <p:nvPr/>
          </p:nvSpPr>
          <p:spPr>
            <a:xfrm>
              <a:off x="9772048" y="2177332"/>
              <a:ext cx="890516" cy="400110"/>
            </a:xfrm>
            <a:prstGeom prst="rect">
              <a:avLst/>
            </a:prstGeom>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1E212C"/>
                  </a:solidFill>
                  <a:effectLst/>
                  <a:uLnTx/>
                  <a:uFillTx/>
                  <a:latin typeface="Haettenschweiler" panose="020b0706040902060204" pitchFamily="34" charset="0"/>
                  <a:ea typeface="微软雅黑" panose="020b0503020204020204" pitchFamily="34" charset="-122"/>
                  <a:cs typeface="+mn-cs"/>
                </a:rPr>
                <a:t>2021</a:t>
              </a:r>
              <a:endParaRPr kumimoji="0" lang="en-US" altLang="zh-CN" sz="2000" b="0" i="0" u="none" strike="noStrike" kern="1200" cap="none" spc="0" normalizeH="0" baseline="0" noProof="0">
                <a:ln>
                  <a:noFill/>
                </a:ln>
                <a:solidFill>
                  <a:srgbClr val="1E212C"/>
                </a:solidFill>
                <a:effectLst/>
                <a:uLnTx/>
                <a:uFillTx/>
                <a:latin typeface="Haettenschweiler" panose="020b0706040902060204" pitchFamily="34" charset="0"/>
                <a:ea typeface="微软雅黑" panose="020b0503020204020204" pitchFamily="34" charset="-122"/>
                <a:cs typeface="+mn-cs"/>
              </a:endParaRPr>
            </a:p>
          </p:txBody>
        </p:sp>
        <p:sp>
          <p:nvSpPr>
            <p:cNvPr id="60" name="Freeform 16"/>
            <p:cNvSpPr>
              <a:spLocks noEditPoints="1"/>
            </p:cNvSpPr>
            <p:nvPr/>
          </p:nvSpPr>
          <p:spPr bwMode="auto">
            <a:xfrm>
              <a:off x="9994727" y="3033078"/>
              <a:ext cx="522847" cy="416954"/>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ED7D31"/>
                </a:solidFill>
                <a:effectLst/>
                <a:uLnTx/>
                <a:uFillTx/>
                <a:latin typeface="等线"/>
                <a:ea typeface="等线"/>
                <a:cs typeface="+mn-cs"/>
              </a:endParaRPr>
            </a:p>
          </p:txBody>
        </p:sp>
      </p:grpSp>
      <p:grpSp>
        <p:nvGrpSpPr>
          <p:cNvPr id="61" name="组合 6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510219" y="4363924"/>
            <a:ext cx="1544637" cy="1758718"/>
            <a:chOff x="7510219" y="4363924"/>
            <a:chExt cx="1544637" cy="1758718"/>
          </a:xfrm>
          <a:effectLst>
            <a:outerShdw blurRad="127000" dist="127000" dir="5400000" algn="ctr" rotWithShape="0">
              <a:srgbClr val="000000">
                <a:alpha val="43137"/>
              </a:srgbClr>
            </a:outerShdw>
          </a:effectLst>
        </p:grpSpPr>
        <p:sp>
          <p:nvSpPr>
            <p:cNvPr id="62" name="Freeform 32"/>
            <p:cNvSpPr/>
            <p:nvPr/>
          </p:nvSpPr>
          <p:spPr bwMode="auto">
            <a:xfrm>
              <a:off x="7510219" y="4363924"/>
              <a:ext cx="1544637" cy="1758718"/>
            </a:xfrm>
            <a:custGeom>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1E212C"/>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3" name="圆角矩形 65"/>
            <p:cNvSpPr/>
            <p:nvPr/>
          </p:nvSpPr>
          <p:spPr>
            <a:xfrm>
              <a:off x="7670351" y="5684859"/>
              <a:ext cx="1224371" cy="32348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4" name="矩形 63"/>
            <p:cNvSpPr/>
            <p:nvPr/>
          </p:nvSpPr>
          <p:spPr>
            <a:xfrm>
              <a:off x="7853108" y="5627585"/>
              <a:ext cx="890516" cy="400110"/>
            </a:xfrm>
            <a:prstGeom prst="rect">
              <a:avLst/>
            </a:prstGeom>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404040"/>
                  </a:solidFill>
                  <a:effectLst/>
                  <a:uLnTx/>
                  <a:uFillTx/>
                  <a:latin typeface="Haettenschweiler" panose="020b0706040902060204" pitchFamily="34" charset="0"/>
                  <a:ea typeface="微软雅黑" panose="020b0503020204020204" pitchFamily="34" charset="-122"/>
                  <a:cs typeface="+mn-cs"/>
                </a:rPr>
                <a:t>2020</a:t>
              </a:r>
              <a:endParaRPr kumimoji="0" lang="zh-CN" altLang="en-US" sz="2000" b="0" i="0" u="none" strike="noStrike" kern="1200" cap="none" spc="0" normalizeH="0" baseline="0" noProof="0">
                <a:ln>
                  <a:noFill/>
                </a:ln>
                <a:solidFill>
                  <a:srgbClr val="404040"/>
                </a:solidFill>
                <a:effectLst/>
                <a:uLnTx/>
                <a:uFillTx/>
                <a:latin typeface="Haettenschweiler" panose="020b0706040902060204" pitchFamily="34" charset="0"/>
                <a:ea typeface="微软雅黑" panose="020b0503020204020204" pitchFamily="34" charset="-122"/>
                <a:cs typeface="+mn-cs"/>
              </a:endParaRPr>
            </a:p>
          </p:txBody>
        </p:sp>
        <p:sp>
          <p:nvSpPr>
            <p:cNvPr id="65" name="Freeform 223"/>
            <p:cNvSpPr/>
            <p:nvPr/>
          </p:nvSpPr>
          <p:spPr bwMode="auto">
            <a:xfrm>
              <a:off x="8064242" y="4769987"/>
              <a:ext cx="439249" cy="356241"/>
            </a:xfrm>
            <a:custGeom>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nodeType="afterGroup">
                            <p:stCondLst>
                              <p:cond delay="1000"/>
                            </p:stCondLst>
                            <p:childTnLst>
                              <p:par>
                                <p:cTn id="25" presetID="2" presetClass="entr" presetSubtype="1" decel="3060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750" fill="hold"/>
                                        <p:tgtEl>
                                          <p:spTgt spid="41"/>
                                        </p:tgtEl>
                                        <p:attrNameLst>
                                          <p:attrName>ppt_x</p:attrName>
                                        </p:attrNameLst>
                                      </p:cBhvr>
                                      <p:tavLst>
                                        <p:tav tm="0">
                                          <p:val>
                                            <p:strVal val="#ppt_x"/>
                                          </p:val>
                                        </p:tav>
                                        <p:tav tm="100000">
                                          <p:val>
                                            <p:strVal val="#ppt_x"/>
                                          </p:val>
                                        </p:tav>
                                      </p:tavLst>
                                    </p:anim>
                                    <p:anim calcmode="lin" valueType="num">
                                      <p:cBhvr additive="base">
                                        <p:cTn id="28" dur="75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decel="30600" fill="hold"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 decel="30600" fill="hold" nodeType="withEffect">
                                  <p:stCondLst>
                                    <p:cond delay="50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750" fill="hold"/>
                                        <p:tgtEl>
                                          <p:spTgt spid="56"/>
                                        </p:tgtEl>
                                        <p:attrNameLst>
                                          <p:attrName>ppt_x</p:attrName>
                                        </p:attrNameLst>
                                      </p:cBhvr>
                                      <p:tavLst>
                                        <p:tav tm="0">
                                          <p:val>
                                            <p:strVal val="#ppt_x"/>
                                          </p:val>
                                        </p:tav>
                                        <p:tav tm="100000">
                                          <p:val>
                                            <p:strVal val="#ppt_x"/>
                                          </p:val>
                                        </p:tav>
                                      </p:tavLst>
                                    </p:anim>
                                    <p:anim calcmode="lin" valueType="num">
                                      <p:cBhvr additive="base">
                                        <p:cTn id="36" dur="750" fill="hold"/>
                                        <p:tgtEl>
                                          <p:spTgt spid="56"/>
                                        </p:tgtEl>
                                        <p:attrNameLst>
                                          <p:attrName>ppt_y</p:attrName>
                                        </p:attrNameLst>
                                      </p:cBhvr>
                                      <p:tavLst>
                                        <p:tav tm="0">
                                          <p:val>
                                            <p:strVal val="0-#ppt_h/2"/>
                                          </p:val>
                                        </p:tav>
                                        <p:tav tm="100000">
                                          <p:val>
                                            <p:strVal val="#ppt_y"/>
                                          </p:val>
                                        </p:tav>
                                      </p:tavLst>
                                    </p:anim>
                                  </p:childTnLst>
                                </p:cTn>
                              </p:par>
                              <p:par>
                                <p:cTn id="37" presetID="2" presetClass="entr" presetSubtype="4" decel="30600" fill="hold" nodeType="withEffect">
                                  <p:stCondLst>
                                    <p:cond delay="75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750" fill="hold"/>
                                        <p:tgtEl>
                                          <p:spTgt spid="51"/>
                                        </p:tgtEl>
                                        <p:attrNameLst>
                                          <p:attrName>ppt_x</p:attrName>
                                        </p:attrNameLst>
                                      </p:cBhvr>
                                      <p:tavLst>
                                        <p:tav tm="0">
                                          <p:val>
                                            <p:strVal val="#ppt_x"/>
                                          </p:val>
                                        </p:tav>
                                        <p:tav tm="100000">
                                          <p:val>
                                            <p:strVal val="#ppt_x"/>
                                          </p:val>
                                        </p:tav>
                                      </p:tavLst>
                                    </p:anim>
                                    <p:anim calcmode="lin" valueType="num">
                                      <p:cBhvr additive="base">
                                        <p:cTn id="40" dur="75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decel="30600" fill="hold" nodeType="withEffect">
                                  <p:stCondLst>
                                    <p:cond delay="100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750" fill="hold"/>
                                        <p:tgtEl>
                                          <p:spTgt spid="61"/>
                                        </p:tgtEl>
                                        <p:attrNameLst>
                                          <p:attrName>ppt_x</p:attrName>
                                        </p:attrNameLst>
                                      </p:cBhvr>
                                      <p:tavLst>
                                        <p:tav tm="0">
                                          <p:val>
                                            <p:strVal val="#ppt_x"/>
                                          </p:val>
                                        </p:tav>
                                        <p:tav tm="100000">
                                          <p:val>
                                            <p:strVal val="#ppt_x"/>
                                          </p:val>
                                        </p:tav>
                                      </p:tavLst>
                                    </p:anim>
                                    <p:anim calcmode="lin" valueType="num">
                                      <p:cBhvr additive="base">
                                        <p:cTn id="44" dur="750" fill="hold"/>
                                        <p:tgtEl>
                                          <p:spTgt spid="61"/>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275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3" grpId="0" animBg="1"/>
      <p:bldP spid="24" grpId="0" animBg="1"/>
      <p:bldP spid="36" grpId="0" animBg="1"/>
      <p:bldP spid="37" grpId="0" animBg="1"/>
      <p:bldP spid="38" grpId="0"/>
      <p:bldP spid="39" grpId="0"/>
      <p:bldP spid="4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 name="文本框 55"/>
          <p:cNvSpPr txBox="1"/>
          <p:nvPr/>
        </p:nvSpPr>
        <p:spPr>
          <a:xfrm>
            <a:off x="698761" y="468316"/>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个人获奖</a:t>
            </a:r>
            <a:endParaRPr lang="zh-CN" altLang="en-US"/>
          </a:p>
        </p:txBody>
      </p:sp>
      <p:sp>
        <p:nvSpPr>
          <p:cNvPr id="33" name="Rectangle 26"/>
          <p:cNvSpPr/>
          <p:nvPr/>
        </p:nvSpPr>
        <p:spPr>
          <a:xfrm>
            <a:off x="2319718" y="2903095"/>
            <a:ext cx="1260140"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奖项一</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39" name="Freeform 143"/>
          <p:cNvSpPr>
            <a:spLocks noEditPoints="1"/>
          </p:cNvSpPr>
          <p:nvPr/>
        </p:nvSpPr>
        <p:spPr bwMode="auto">
          <a:xfrm>
            <a:off x="2531095" y="2035806"/>
            <a:ext cx="839234" cy="686433"/>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1E212C"/>
          </a:solidFill>
          <a:ln>
            <a:noFill/>
          </a:ln>
          <a:effectLst>
            <a:outerShdw blurRad="127000" dist="127000" dir="5400000" algn="ctr" rotWithShape="0">
              <a:srgbClr val="000000">
                <a:alpha val="43137"/>
              </a:srgbClr>
            </a:outerShdw>
          </a:effectLst>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Rectangle 26"/>
          <p:cNvSpPr/>
          <p:nvPr/>
        </p:nvSpPr>
        <p:spPr>
          <a:xfrm>
            <a:off x="6538661" y="2903095"/>
            <a:ext cx="1263315"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奖项三</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4" name="Freeform 143"/>
          <p:cNvSpPr>
            <a:spLocks noEditPoints="1"/>
          </p:cNvSpPr>
          <p:nvPr/>
        </p:nvSpPr>
        <p:spPr bwMode="auto">
          <a:xfrm>
            <a:off x="6754386" y="2035806"/>
            <a:ext cx="839234" cy="686433"/>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1E212C"/>
          </a:solidFill>
          <a:ln>
            <a:noFill/>
          </a:ln>
          <a:effectLst>
            <a:outerShdw blurRad="127000" dist="127000" dir="5400000" algn="ctr" rotWithShape="0">
              <a:srgbClr val="000000">
                <a:alpha val="43137"/>
              </a:srgbClr>
            </a:outerShdw>
          </a:effectLst>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Rectangle 26"/>
          <p:cNvSpPr/>
          <p:nvPr/>
        </p:nvSpPr>
        <p:spPr>
          <a:xfrm>
            <a:off x="4458516" y="2903095"/>
            <a:ext cx="1260140"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奖项二</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58" name="Freeform 143"/>
          <p:cNvSpPr>
            <a:spLocks noEditPoints="1"/>
          </p:cNvSpPr>
          <p:nvPr/>
        </p:nvSpPr>
        <p:spPr bwMode="auto">
          <a:xfrm>
            <a:off x="4662790" y="2035806"/>
            <a:ext cx="839234" cy="686433"/>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1E212C"/>
          </a:solidFill>
          <a:ln>
            <a:noFill/>
          </a:ln>
          <a:effectLst>
            <a:outerShdw blurRad="127000" dist="127000" dir="5400000" algn="ctr" rotWithShape="0">
              <a:srgbClr val="000000">
                <a:alpha val="43137"/>
              </a:srgbClr>
            </a:outerShdw>
          </a:effectLst>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Rectangle 26"/>
          <p:cNvSpPr/>
          <p:nvPr/>
        </p:nvSpPr>
        <p:spPr>
          <a:xfrm>
            <a:off x="8604273" y="2903095"/>
            <a:ext cx="1250470"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奖项四</a:t>
            </a:r>
            <a:endParaRPr kumimoji="0" lang="zh-CN" altLang="en-US" sz="24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60" name="Freeform 143"/>
          <p:cNvSpPr>
            <a:spLocks noEditPoints="1"/>
          </p:cNvSpPr>
          <p:nvPr/>
        </p:nvSpPr>
        <p:spPr bwMode="auto">
          <a:xfrm>
            <a:off x="8814688" y="2035806"/>
            <a:ext cx="839234" cy="686433"/>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1E212C"/>
          </a:solidFill>
          <a:ln>
            <a:noFill/>
          </a:ln>
          <a:effectLst>
            <a:outerShdw blurRad="127000" dist="127000" dir="5400000" algn="ctr" rotWithShape="0">
              <a:srgbClr val="000000">
                <a:alpha val="43137"/>
              </a:srgbClr>
            </a:outerShdw>
          </a:effectLst>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Shape 541"/>
          <p:cNvSpPr/>
          <p:nvPr/>
        </p:nvSpPr>
        <p:spPr>
          <a:xfrm>
            <a:off x="2153356" y="3693753"/>
            <a:ext cx="1464325"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Calibri" panose="020f0502020204030204"/>
              <a:ea typeface="微软雅黑" panose="020b0503020204020204" pitchFamily="34" charset="-122"/>
              <a:sym typeface="Source Sans Pro"/>
            </a:endParaRPr>
          </a:p>
        </p:txBody>
      </p:sp>
      <p:sp>
        <p:nvSpPr>
          <p:cNvPr id="62" name="Shape 546"/>
          <p:cNvSpPr/>
          <p:nvPr/>
        </p:nvSpPr>
        <p:spPr>
          <a:xfrm>
            <a:off x="4278281" y="3693753"/>
            <a:ext cx="1474389"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endParaRPr>
          </a:p>
        </p:txBody>
      </p:sp>
      <p:sp>
        <p:nvSpPr>
          <p:cNvPr id="63" name="Shape 551"/>
          <p:cNvSpPr/>
          <p:nvPr/>
        </p:nvSpPr>
        <p:spPr>
          <a:xfrm>
            <a:off x="6362216" y="3701898"/>
            <a:ext cx="1479421"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endParaRPr>
          </a:p>
        </p:txBody>
      </p:sp>
      <p:sp>
        <p:nvSpPr>
          <p:cNvPr id="64" name="Shape 557"/>
          <p:cNvSpPr/>
          <p:nvPr/>
        </p:nvSpPr>
        <p:spPr>
          <a:xfrm>
            <a:off x="8442632" y="3693753"/>
            <a:ext cx="1644343" cy="1292662"/>
          </a:xfrm>
          <a:prstGeom prst="rect">
            <a:avLst/>
          </a:prstGeom>
          <a:noFill/>
          <a:ln w="12700" cap="flat">
            <a:noFill/>
            <a:miter lim="400000"/>
          </a:ln>
          <a:effectLst/>
        </p:spPr>
        <p:txBody>
          <a:bodyPr wrap="square"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marL="0" marR="0" lvl="0" indent="0" algn="l" defTabSz="914400" rtl="0" eaLnBrk="1" fontAlgn="auto" latinLnBrk="0" hangingPunct="1">
              <a:lnSpc>
                <a:spcPct val="150000"/>
              </a:lnSpc>
              <a:spcBef>
                <a:spcPct val="0"/>
              </a:spcBef>
              <a:spcAft>
                <a:spcPct val="0"/>
              </a:spcAft>
              <a:buClrTx/>
              <a:buSzTx/>
              <a:buFontTx/>
              <a:buNone/>
              <a:defRPr sz="1800" spc="0">
                <a:solidFill>
                  <a:srgbClr val="000000"/>
                </a:solidFill>
              </a:defRPr>
            </a:pPr>
            <a:r>
              <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rPr>
              <a:t>输入您的内容或者通过右键复制粘贴您的内容，并选择只保留文字。</a:t>
            </a:r>
            <a:endParaRPr kumimoji="0" lang="zh-CN" altLang="en-US" sz="1400" b="0" i="0" u="none" strike="noStrike" kern="1200" cap="none" spc="24" normalizeH="0" baseline="0" noProof="0">
              <a:ln>
                <a:noFill/>
              </a:ln>
              <a:solidFill>
                <a:prstClr val="black"/>
              </a:solidFill>
              <a:effectLst/>
              <a:uLnTx/>
              <a:uFillTx/>
              <a:latin typeface="Source Sans Pro"/>
              <a:ea typeface="微软雅黑" panose="020b0503020204020204" pitchFamily="34" charset="-122"/>
              <a:sym typeface="Source Sans Pro"/>
            </a:endParaRPr>
          </a:p>
        </p:txBody>
      </p:sp>
      <p:cxnSp>
        <p:nvCxnSpPr>
          <p:cNvPr id="65" name="直接连接符 64"/>
          <p:cNvCxnSpPr/>
          <p:nvPr/>
        </p:nvCxnSpPr>
        <p:spPr>
          <a:xfrm>
            <a:off x="2203564" y="3578877"/>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342362" y="3578877"/>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425682" y="3578877"/>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478449" y="3578877"/>
            <a:ext cx="137629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additive="base">
                                        <p:cTn id="24" dur="500" fill="hold"/>
                                        <p:tgtEl>
                                          <p:spTgt spid="61"/>
                                        </p:tgtEl>
                                        <p:attrNameLst>
                                          <p:attrName>ppt_x</p:attrName>
                                        </p:attrNameLst>
                                      </p:cBhvr>
                                      <p:tavLst>
                                        <p:tav tm="0">
                                          <p:val>
                                            <p:strVal val="0-#ppt_w/2"/>
                                          </p:val>
                                        </p:tav>
                                        <p:tav tm="100000">
                                          <p:val>
                                            <p:strVal val="#ppt_x"/>
                                          </p:val>
                                        </p:tav>
                                      </p:tavLst>
                                    </p:anim>
                                    <p:anim calcmode="lin" valueType="num">
                                      <p:cBhvr additive="base">
                                        <p:cTn id="25" dur="500" fill="hold"/>
                                        <p:tgtEl>
                                          <p:spTgt spid="6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500"/>
                            </p:stCondLst>
                            <p:childTnLst>
                              <p:par>
                                <p:cTn id="38" presetID="42" presetClass="entr" presetSubtype="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1000"/>
                                        <p:tgtEl>
                                          <p:spTgt spid="66"/>
                                        </p:tgtEl>
                                      </p:cBhvr>
                                    </p:animEffect>
                                    <p:anim calcmode="lin" valueType="num">
                                      <p:cBhvr>
                                        <p:cTn id="41" dur="1000" fill="hold"/>
                                        <p:tgtEl>
                                          <p:spTgt spid="66"/>
                                        </p:tgtEl>
                                        <p:attrNameLst>
                                          <p:attrName>ppt_x</p:attrName>
                                        </p:attrNameLst>
                                      </p:cBhvr>
                                      <p:tavLst>
                                        <p:tav tm="0">
                                          <p:val>
                                            <p:strVal val="#ppt_x"/>
                                          </p:val>
                                        </p:tav>
                                        <p:tav tm="100000">
                                          <p:val>
                                            <p:strVal val="#ppt_x"/>
                                          </p:val>
                                        </p:tav>
                                      </p:tavLst>
                                    </p:anim>
                                    <p:anim calcmode="lin" valueType="num">
                                      <p:cBhvr>
                                        <p:cTn id="42" dur="1000" fill="hold"/>
                                        <p:tgtEl>
                                          <p:spTgt spid="66"/>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0-#ppt_w/2"/>
                                          </p:val>
                                        </p:tav>
                                        <p:tav tm="100000">
                                          <p:val>
                                            <p:strVal val="#ppt_x"/>
                                          </p:val>
                                        </p:tav>
                                      </p:tavLst>
                                    </p:anim>
                                    <p:anim calcmode="lin" valueType="num">
                                      <p:cBhvr additive="base">
                                        <p:cTn id="47" dur="500" fill="hold"/>
                                        <p:tgtEl>
                                          <p:spTgt spid="62"/>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1000"/>
                                        <p:tgtEl>
                                          <p:spTgt spid="53"/>
                                        </p:tgtEl>
                                      </p:cBhvr>
                                    </p:animEffect>
                                    <p:anim calcmode="lin" valueType="num">
                                      <p:cBhvr>
                                        <p:cTn id="52" dur="1000" fill="hold"/>
                                        <p:tgtEl>
                                          <p:spTgt spid="53"/>
                                        </p:tgtEl>
                                        <p:attrNameLst>
                                          <p:attrName>ppt_x</p:attrName>
                                        </p:attrNameLst>
                                      </p:cBhvr>
                                      <p:tavLst>
                                        <p:tav tm="0">
                                          <p:val>
                                            <p:strVal val="#ppt_x"/>
                                          </p:val>
                                        </p:tav>
                                        <p:tav tm="100000">
                                          <p:val>
                                            <p:strVal val="#ppt_x"/>
                                          </p:val>
                                        </p:tav>
                                      </p:tavLst>
                                    </p:anim>
                                    <p:anim calcmode="lin" valueType="num">
                                      <p:cBhvr>
                                        <p:cTn id="53" dur="1000" fill="hold"/>
                                        <p:tgtEl>
                                          <p:spTgt spid="5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6000"/>
                            </p:stCondLst>
                            <p:childTnLst>
                              <p:par>
                                <p:cTn id="60" presetID="42" presetClass="entr" presetSubtype="0"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1000"/>
                                        <p:tgtEl>
                                          <p:spTgt spid="67"/>
                                        </p:tgtEl>
                                      </p:cBhvr>
                                    </p:animEffect>
                                    <p:anim calcmode="lin" valueType="num">
                                      <p:cBhvr>
                                        <p:cTn id="63" dur="1000" fill="hold"/>
                                        <p:tgtEl>
                                          <p:spTgt spid="67"/>
                                        </p:tgtEl>
                                        <p:attrNameLst>
                                          <p:attrName>ppt_x</p:attrName>
                                        </p:attrNameLst>
                                      </p:cBhvr>
                                      <p:tavLst>
                                        <p:tav tm="0">
                                          <p:val>
                                            <p:strVal val="#ppt_x"/>
                                          </p:val>
                                        </p:tav>
                                        <p:tav tm="100000">
                                          <p:val>
                                            <p:strVal val="#ppt_x"/>
                                          </p:val>
                                        </p:tav>
                                      </p:tavLst>
                                    </p:anim>
                                    <p:anim calcmode="lin" valueType="num">
                                      <p:cBhvr>
                                        <p:cTn id="64" dur="1000" fill="hold"/>
                                        <p:tgtEl>
                                          <p:spTgt spid="67"/>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7000"/>
                            </p:stCondLst>
                            <p:childTnLst>
                              <p:par>
                                <p:cTn id="66" presetID="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fill="hold"/>
                                        <p:tgtEl>
                                          <p:spTgt spid="63"/>
                                        </p:tgtEl>
                                        <p:attrNameLst>
                                          <p:attrName>ppt_x</p:attrName>
                                        </p:attrNameLst>
                                      </p:cBhvr>
                                      <p:tavLst>
                                        <p:tav tm="0">
                                          <p:val>
                                            <p:strVal val="0-#ppt_w/2"/>
                                          </p:val>
                                        </p:tav>
                                        <p:tav tm="100000">
                                          <p:val>
                                            <p:strVal val="#ppt_x"/>
                                          </p:val>
                                        </p:tav>
                                      </p:tavLst>
                                    </p:anim>
                                    <p:anim calcmode="lin" valueType="num">
                                      <p:cBhvr additive="base">
                                        <p:cTn id="69" dur="500" fill="hold"/>
                                        <p:tgtEl>
                                          <p:spTgt spid="6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1000"/>
                                        <p:tgtEl>
                                          <p:spTgt spid="60"/>
                                        </p:tgtEl>
                                      </p:cBhvr>
                                    </p:animEffect>
                                    <p:anim calcmode="lin" valueType="num">
                                      <p:cBhvr>
                                        <p:cTn id="79" dur="1000" fill="hold"/>
                                        <p:tgtEl>
                                          <p:spTgt spid="60"/>
                                        </p:tgtEl>
                                        <p:attrNameLst>
                                          <p:attrName>ppt_x</p:attrName>
                                        </p:attrNameLst>
                                      </p:cBhvr>
                                      <p:tavLst>
                                        <p:tav tm="0">
                                          <p:val>
                                            <p:strVal val="#ppt_x"/>
                                          </p:val>
                                        </p:tav>
                                        <p:tav tm="100000">
                                          <p:val>
                                            <p:strVal val="#ppt_x"/>
                                          </p:val>
                                        </p:tav>
                                      </p:tavLst>
                                    </p:anim>
                                    <p:anim calcmode="lin" valueType="num">
                                      <p:cBhvr>
                                        <p:cTn id="80" dur="1000" fill="hold"/>
                                        <p:tgtEl>
                                          <p:spTgt spid="60"/>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8500"/>
                            </p:stCondLst>
                            <p:childTnLst>
                              <p:par>
                                <p:cTn id="82" presetID="42" presetClass="entr" presetSubtype="0" fill="hold"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1000" fill="hold"/>
                                        <p:tgtEl>
                                          <p:spTgt spid="68"/>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9500"/>
                            </p:stCondLst>
                            <p:childTnLst>
                              <p:par>
                                <p:cTn id="88" presetID="2" presetClass="entr" presetSubtype="8"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additive="base">
                                        <p:cTn id="90" dur="500" fill="hold"/>
                                        <p:tgtEl>
                                          <p:spTgt spid="64"/>
                                        </p:tgtEl>
                                        <p:attrNameLst>
                                          <p:attrName>ppt_x</p:attrName>
                                        </p:attrNameLst>
                                      </p:cBhvr>
                                      <p:tavLst>
                                        <p:tav tm="0">
                                          <p:val>
                                            <p:strVal val="0-#ppt_w/2"/>
                                          </p:val>
                                        </p:tav>
                                        <p:tav tm="100000">
                                          <p:val>
                                            <p:strVal val="#ppt_x"/>
                                          </p:val>
                                        </p:tav>
                                      </p:tavLst>
                                    </p:anim>
                                    <p:anim calcmode="lin" valueType="num">
                                      <p:cBhvr additive="base">
                                        <p:cTn id="91"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animBg="1"/>
      <p:bldP spid="53" grpId="0"/>
      <p:bldP spid="54" grpId="0" animBg="1"/>
      <p:bldP spid="57" grpId="0"/>
      <p:bldP spid="58" grpId="0" animBg="1"/>
      <p:bldP spid="59" grpId="0"/>
      <p:bldP spid="60" grpId="0" animBg="1"/>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 name="文本框 55"/>
          <p:cNvSpPr txBox="1"/>
          <p:nvPr/>
        </p:nvSpPr>
        <p:spPr>
          <a:xfrm>
            <a:off x="768126" y="482604"/>
            <a:ext cx="1620957" cy="523220"/>
          </a:xfrm>
          <a:prstGeom prst="rect">
            <a:avLst/>
          </a:prstGeom>
          <a:noFill/>
        </p:spPr>
        <p:txBody>
          <a:bodyPr wrap="none" rtlCol="0">
            <a:spAutoFit/>
          </a:bodyPr>
          <a:lstStyle>
            <a:defPPr>
              <a:defRPr lang="zh-CN"/>
            </a:defPPr>
            <a:lvl1pPr marR="0" lvl="0" indent="0" fontAlgn="auto">
              <a:lnSpc>
                <a:spcPct val="100000"/>
              </a:lnSpc>
              <a:spcBef>
                <a:spcPct val="0"/>
              </a:spcBef>
              <a:spcAft>
                <a:spcPct val="0"/>
              </a:spcAft>
              <a:buClrTx/>
              <a:buSzTx/>
              <a:buFontTx/>
              <a:buNone/>
              <a:defRPr kumimoji="0" sz="2800" b="1" i="0" u="none" strike="noStrike" cap="none" spc="0" normalizeH="0" baseline="0">
                <a:ln>
                  <a:noFill/>
                </a:ln>
                <a:solidFill>
                  <a:schemeClr val="bg1"/>
                </a:solidFill>
                <a:effectLst/>
                <a:uLnTx/>
                <a:uFillTx/>
                <a:latin typeface="微软雅黑" panose="020b0503020204020204" pitchFamily="34" charset="-122"/>
                <a:ea typeface="微软雅黑" panose="020b0503020204020204" pitchFamily="34" charset="-122"/>
              </a:defRPr>
            </a:lvl1pPr>
          </a:lstStyle>
          <a:p>
            <a:r>
              <a:rPr lang="zh-CN" altLang="en-US"/>
              <a:t>语言能力</a:t>
            </a:r>
            <a:endParaRPr lang="zh-CN" altLang="en-US"/>
          </a:p>
        </p:txBody>
      </p:sp>
      <p:sp>
        <p:nvSpPr>
          <p:cNvPr id="24" name="文本框 23"/>
          <p:cNvSpPr txBox="1"/>
          <p:nvPr/>
        </p:nvSpPr>
        <p:spPr>
          <a:xfrm>
            <a:off x="2996340" y="2260814"/>
            <a:ext cx="1451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汉语等级</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5" name="Content Placeholder 2"/>
          <p:cNvSpPr txBox="1"/>
          <p:nvPr/>
        </p:nvSpPr>
        <p:spPr>
          <a:xfrm>
            <a:off x="2992366" y="2751643"/>
            <a:ext cx="2571924" cy="475919"/>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单击此处可编辑内容，根据您的需要自由拉伸文本框大小</a:t>
            </a:r>
            <a:endPar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3002854" y="4072644"/>
            <a:ext cx="1451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英语等级</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7" name="Content Placeholder 2"/>
          <p:cNvSpPr txBox="1"/>
          <p:nvPr/>
        </p:nvSpPr>
        <p:spPr>
          <a:xfrm>
            <a:off x="2998879" y="4563473"/>
            <a:ext cx="2565901" cy="475919"/>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单击此处可编辑内容，根据您的需要自由拉伸文本框大小</a:t>
            </a:r>
            <a:endPar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8" name="文本框 27"/>
          <p:cNvSpPr txBox="1"/>
          <p:nvPr/>
        </p:nvSpPr>
        <p:spPr>
          <a:xfrm>
            <a:off x="7645639" y="2217842"/>
            <a:ext cx="1657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日语等级</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29" name="Content Placeholder 2"/>
          <p:cNvSpPr txBox="1"/>
          <p:nvPr/>
        </p:nvSpPr>
        <p:spPr>
          <a:xfrm>
            <a:off x="7641664" y="2721734"/>
            <a:ext cx="2536684" cy="475919"/>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单击此处可编辑内容，根据您的需要自由拉伸文本框大小</a:t>
            </a:r>
            <a:endPar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p:nvPr/>
        </p:nvSpPr>
        <p:spPr>
          <a:xfrm>
            <a:off x="7645639" y="4061904"/>
            <a:ext cx="16570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rPr>
              <a:t>韩语等级</a:t>
            </a:r>
            <a:endParaRPr kumimoji="0" lang="zh-CN" altLang="en-US" sz="2000" b="1" i="0" u="none" strike="noStrike" kern="1200" cap="none" spc="0" normalizeH="0" baseline="0" noProof="0">
              <a:ln>
                <a:noFill/>
              </a:ln>
              <a:solidFill>
                <a:srgbClr val="1E212C"/>
              </a:solidFill>
              <a:effectLst/>
              <a:uLnTx/>
              <a:uFillTx/>
              <a:latin typeface="微软雅黑" panose="020b0503020204020204" pitchFamily="34" charset="-122"/>
              <a:ea typeface="微软雅黑" panose="020b0503020204020204" pitchFamily="34" charset="-122"/>
              <a:cs typeface="+mn-cs"/>
            </a:endParaRPr>
          </a:p>
        </p:txBody>
      </p:sp>
      <p:sp>
        <p:nvSpPr>
          <p:cNvPr id="31" name="Content Placeholder 2"/>
          <p:cNvSpPr txBox="1"/>
          <p:nvPr/>
        </p:nvSpPr>
        <p:spPr>
          <a:xfrm>
            <a:off x="7641664" y="4565796"/>
            <a:ext cx="2536684" cy="475919"/>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单击此处可编辑内容，根据您的需要自由拉伸文本框大小</a:t>
            </a:r>
            <a:endParaRPr kumimoji="0" lang="zh-CN" altLang="en-US"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6" name="剪去单角的矩形 45"/>
          <p:cNvSpPr/>
          <p:nvPr/>
        </p:nvSpPr>
        <p:spPr>
          <a:xfrm flipV="1">
            <a:off x="2321429" y="2258463"/>
            <a:ext cx="521341" cy="432000"/>
          </a:xfrm>
          <a:prstGeom prst="snip1Rect">
            <a:avLst>
              <a:gd name="adj" fmla="val 50000"/>
            </a:avLst>
          </a:prstGeom>
          <a:solidFill>
            <a:srgbClr val="1E212C"/>
          </a:solidFill>
          <a:ln>
            <a:no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7" name="剪去单角的矩形 46"/>
          <p:cNvSpPr/>
          <p:nvPr/>
        </p:nvSpPr>
        <p:spPr>
          <a:xfrm flipV="1">
            <a:off x="2321428" y="4072644"/>
            <a:ext cx="521341" cy="432000"/>
          </a:xfrm>
          <a:prstGeom prst="snip1Rect">
            <a:avLst>
              <a:gd name="adj" fmla="val 50000"/>
            </a:avLst>
          </a:prstGeom>
          <a:solidFill>
            <a:srgbClr val="1E212C"/>
          </a:solidFill>
          <a:ln>
            <a:no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8" name="剪去单角的矩形 47"/>
          <p:cNvSpPr/>
          <p:nvPr/>
        </p:nvSpPr>
        <p:spPr>
          <a:xfrm flipV="1">
            <a:off x="6991237" y="2244869"/>
            <a:ext cx="521341" cy="432000"/>
          </a:xfrm>
          <a:prstGeom prst="snip1Rect">
            <a:avLst>
              <a:gd name="adj" fmla="val 50000"/>
            </a:avLst>
          </a:prstGeom>
          <a:solidFill>
            <a:srgbClr val="1E212C"/>
          </a:solidFill>
          <a:ln>
            <a:no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9" name="剪去单角的矩形 48"/>
          <p:cNvSpPr/>
          <p:nvPr/>
        </p:nvSpPr>
        <p:spPr>
          <a:xfrm flipV="1">
            <a:off x="6991237" y="4045959"/>
            <a:ext cx="521341" cy="432000"/>
          </a:xfrm>
          <a:prstGeom prst="snip1Rect">
            <a:avLst>
              <a:gd name="adj" fmla="val 50000"/>
            </a:avLst>
          </a:prstGeom>
          <a:solidFill>
            <a:srgbClr val="1E212C"/>
          </a:solidFill>
          <a:ln>
            <a:noFill/>
          </a:ln>
          <a:effectLst>
            <a:outerShdw blurRad="127000" dist="1270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14000" p14:dur="1500">
        <p:random/>
      </p:transition>
    </mc:Choice>
    <mc:Fallback>
      <p:transition spd="slow" advTm="14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nodeType="afterGroup">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nodeType="afterGroup">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46" grpId="0" animBg="1"/>
      <p:bldP spid="47" grpId="0" animBg="1"/>
      <p:bldP spid="48" grpId="0" animBg="1"/>
      <p:bldP spid="49"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变色龙"/>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334</Paragraphs>
  <Slides>35</Slides>
  <Notes>35</Notes>
  <TotalTime>0</TotalTime>
  <HiddenSlides>0</HiddenSlides>
  <MMClips>1</MMClips>
  <ScaleCrop>0</ScaleCrop>
  <HeadingPairs>
    <vt:vector baseType="variant" size="6">
      <vt:variant>
        <vt:lpstr>Fonts used</vt:lpstr>
      </vt:variant>
      <vt:variant>
        <vt:i4>26</vt:i4>
      </vt:variant>
      <vt:variant>
        <vt:lpstr>Theme</vt:lpstr>
      </vt:variant>
      <vt:variant>
        <vt:i4>1</vt:i4>
      </vt:variant>
      <vt:variant>
        <vt:lpstr>Slide Titles</vt:lpstr>
      </vt:variant>
      <vt:variant>
        <vt:i4>35</vt:i4>
      </vt:variant>
    </vt:vector>
  </HeadingPairs>
  <TitlesOfParts>
    <vt:vector baseType="lpstr" size="62">
      <vt:lpstr>Arial</vt:lpstr>
      <vt:lpstr>等线 Light</vt:lpstr>
      <vt:lpstr>等线</vt:lpstr>
      <vt:lpstr>Calibri</vt:lpstr>
      <vt:lpstr>微软雅黑</vt:lpstr>
      <vt:lpstr>Impact</vt:lpstr>
      <vt:lpstr>宋体</vt:lpstr>
      <vt:lpstr>Wingdings</vt:lpstr>
      <vt:lpstr>微软雅黑 Light</vt:lpstr>
      <vt:lpstr>造字工房版黑（非商用）常规体</vt:lpstr>
      <vt:lpstr>造字工房佳黑（非商用）常规体</vt:lpstr>
      <vt:lpstr>Times New Roman</vt:lpstr>
      <vt:lpstr>Impact MT Std</vt:lpstr>
      <vt:lpstr>Haettenschweiler</vt:lpstr>
      <vt:lpstr>Source Sans Pro</vt:lpstr>
      <vt:lpstr>Oswald Light</vt:lpstr>
      <vt:lpstr>张海山锐线体简</vt:lpstr>
      <vt:lpstr>华文宋体</vt:lpstr>
      <vt:lpstr>Bebas</vt:lpstr>
      <vt:lpstr>华文黑体</vt:lpstr>
      <vt:lpstr>Segoe UI</vt:lpstr>
      <vt:lpstr>造字工房典黑（非商用）超粗体</vt:lpstr>
      <vt:lpstr>Agency FB</vt:lpstr>
      <vt:lpstr>方正姚体</vt:lpstr>
      <vt:lpstr>MS PGothic</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cp:category> </cp:category>
  <dc:creator>PPT汇_PPT模板免费下载_www.ppthui.com</dc:creator>
  <dc:description>PPT汇_PPT模板免费下载_www.ppthui.com</dc:description>
  <cp:keywords>PPT汇_PPT模板免费下载_www.ppthui.com</cp:keywords>
  <cp:lastModifiedBy>Years later</cp:lastModifiedBy>
  <cp:revision>2</cp:revision>
  <dcterms:created xsi:type="dcterms:W3CDTF">2017-10-01T15:46:00Z</dcterms:created>
  <dcterms:modified xsi:type="dcterms:W3CDTF">2023-05-08T04:26:39Z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C092A3F6EF0F4F27BEF2C238BC75B81D</vt:lpwstr>
  </property>
  <property fmtid="{D5CDD505-2E9C-101B-9397-08002B2CF9AE}" pid="3" name="KSOProductBuildVer">
    <vt:lpwstr>2052-11.1.0.10723</vt:lpwstr>
  </property>
</Properties>
</file>