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4" r:id="rId2"/>
  </p:sldMasterIdLst>
  <p:notesMasterIdLst>
    <p:notesMasterId r:id="rId3"/>
  </p:notesMasterIdLst>
  <p:sldIdLst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310" r:id="rId29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86" autoAdjust="0"/>
    <p:restoredTop sz="94660"/>
  </p:normalViewPr>
  <p:slideViewPr>
    <p:cSldViewPr snapToGrid="0">
      <p:cViewPr>
        <p:scale>
          <a:sx n="50" d="100"/>
          <a:sy n="50" d="100"/>
        </p:scale>
        <p:origin x="-156" y="-1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5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E63D0-5F3D-47FA-BA37-261A52D43A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16B35-9F76-466A-AE17-86631CD7AB4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www.1ppt.com/moban/    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www.1ppt.com/excel/ 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www.1ppt.com/kejian/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www.1ppt.com/shiti/ 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www.1ppt.com/jiaoan/  </a:t>
            </a:r>
            <a:r>
              <a:rPr lang="en-US" altLang="zh-CN" sz="10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smtClean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4.xml" /><Relationship Id="rId11" Type="http://schemas.openxmlformats.org/officeDocument/2006/relationships/slideLayout" Target="../slideLayouts/slideLayout15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6.xml" /><Relationship Id="rId3" Type="http://schemas.openxmlformats.org/officeDocument/2006/relationships/slideLayout" Target="../slideLayouts/slideLayout7.xml" /><Relationship Id="rId4" Type="http://schemas.openxmlformats.org/officeDocument/2006/relationships/slideLayout" Target="../slideLayouts/slideLayout8.xml" /><Relationship Id="rId5" Type="http://schemas.openxmlformats.org/officeDocument/2006/relationships/slideLayout" Target="../slideLayouts/slideLayout9.xml" /><Relationship Id="rId6" Type="http://schemas.openxmlformats.org/officeDocument/2006/relationships/slideLayout" Target="../slideLayouts/slideLayout10.xml" /><Relationship Id="rId7" Type="http://schemas.openxmlformats.org/officeDocument/2006/relationships/slideLayout" Target="../slideLayouts/slideLayout11.xml" /><Relationship Id="rId8" Type="http://schemas.openxmlformats.org/officeDocument/2006/relationships/slideLayout" Target="../slideLayouts/slideLayout12.xml" /><Relationship Id="rId9" Type="http://schemas.openxmlformats.org/officeDocument/2006/relationships/slideLayout" Target="../slideLayouts/slideLayout1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9.wdp" /><Relationship Id="rId11" Type="http://schemas.openxmlformats.org/officeDocument/2006/relationships/image" Target="../media/image10.png" /><Relationship Id="rId12" Type="http://schemas.microsoft.com/office/2007/relationships/hdphoto" Target="../media/image11.wdp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microsoft.com/office/2007/relationships/hdphoto" Target="../media/image4.wdp" /><Relationship Id="rId6" Type="http://schemas.openxmlformats.org/officeDocument/2006/relationships/image" Target="../media/image5.png" /><Relationship Id="rId7" Type="http://schemas.microsoft.com/office/2007/relationships/hdphoto" Target="../media/image6.wdp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tags" Target="../tags/tag6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15.png" /><Relationship Id="rId6" Type="http://schemas.microsoft.com/office/2007/relationships/hdphoto" Target="../media/image16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5.png" /><Relationship Id="rId6" Type="http://schemas.microsoft.com/office/2007/relationships/hdphoto" Target="../media/image6.wdp" /><Relationship Id="rId7" Type="http://schemas.openxmlformats.org/officeDocument/2006/relationships/image" Target="../media/image3.png" /><Relationship Id="rId8" Type="http://schemas.microsoft.com/office/2007/relationships/hdphoto" Target="../media/image4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17.png" /><Relationship Id="rId6" Type="http://schemas.microsoft.com/office/2007/relationships/hdphoto" Target="../media/image18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5.png" /><Relationship Id="rId6" Type="http://schemas.microsoft.com/office/2007/relationships/hdphoto" Target="../media/image6.wdp" /><Relationship Id="rId7" Type="http://schemas.openxmlformats.org/officeDocument/2006/relationships/image" Target="../media/image3.png" /><Relationship Id="rId8" Type="http://schemas.microsoft.com/office/2007/relationships/hdphoto" Target="../media/image4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19.png" /><Relationship Id="rId6" Type="http://schemas.microsoft.com/office/2007/relationships/hdphoto" Target="../media/image20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5.png" /><Relationship Id="rId6" Type="http://schemas.microsoft.com/office/2007/relationships/hdphoto" Target="../media/image6.wdp" /><Relationship Id="rId7" Type="http://schemas.openxmlformats.org/officeDocument/2006/relationships/image" Target="../media/image3.png" /><Relationship Id="rId8" Type="http://schemas.microsoft.com/office/2007/relationships/hdphoto" Target="../media/image4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21.png" /><Relationship Id="rId6" Type="http://schemas.microsoft.com/office/2007/relationships/hdphoto" Target="../media/image22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23.png" /><Relationship Id="rId6" Type="http://schemas.microsoft.com/office/2007/relationships/hdphoto" Target="../media/image24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23.png" /><Relationship Id="rId6" Type="http://schemas.microsoft.com/office/2007/relationships/hdphoto" Target="../media/image24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23.png" /><Relationship Id="rId6" Type="http://schemas.microsoft.com/office/2007/relationships/hdphoto" Target="../media/image24.wdp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23.png" /><Relationship Id="rId6" Type="http://schemas.microsoft.com/office/2007/relationships/hdphoto" Target="../media/image24.wdp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25.png" /><Relationship Id="rId6" Type="http://schemas.microsoft.com/office/2007/relationships/hdphoto" Target="../media/image26.wdp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25.png" /><Relationship Id="rId6" Type="http://schemas.microsoft.com/office/2007/relationships/hdphoto" Target="../media/image26.wdp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25.png" /><Relationship Id="rId6" Type="http://schemas.microsoft.com/office/2007/relationships/hdphoto" Target="../media/image26.wdp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image" Target="../media/image2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12.png" /><Relationship Id="rId6" Type="http://schemas.microsoft.com/office/2007/relationships/hdphoto" Target="../media/image13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1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1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tags" Target="../tags/tag6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tags" Target="../tags/tag6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jpeg" /><Relationship Id="rId4" Type="http://schemas.openxmlformats.org/officeDocument/2006/relationships/image" Target="../media/image7.png" /><Relationship Id="rId5" Type="http://schemas.openxmlformats.org/officeDocument/2006/relationships/tags" Target="../tags/tag6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1527" y="4559848"/>
            <a:ext cx="2557203" cy="2298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880" r="89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820" y="2290236"/>
            <a:ext cx="3314022" cy="477538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38838" y="912586"/>
            <a:ext cx="7314325" cy="5421030"/>
            <a:chOff x="2438838" y="912586"/>
            <a:chExt cx="7314325" cy="54210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3548" l="0" r="98818">
                          <a14:backgroundMark x1="19932" y1="85484" x2="19932" y2="85484"/>
                          <a14:backgroundMark x1="21453" y1="82258" x2="21453" y2="93952"/>
                          <a14:backgroundMark x1="4730" y1="83468" x2="11824" y2="842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2231" y="912586"/>
              <a:ext cx="2464267" cy="1032328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438838" y="927100"/>
              <a:ext cx="7314325" cy="5406516"/>
              <a:chOff x="2438838" y="927100"/>
              <a:chExt cx="7314325" cy="54065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2438838" y="927100"/>
                <a:ext cx="7314325" cy="4846982"/>
                <a:chOff x="2438838" y="912586"/>
                <a:chExt cx="7314325" cy="4846982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0" b="98765" l="5441" r="95294">
                              <a14:foregroundMark x1="78676" y1="53580" x2="78676" y2="53580"/>
                              <a14:foregroundMark x1="49118" y1="40247" x2="49118" y2="40247"/>
                              <a14:foregroundMark x1="49706" y1="37531" x2="49559" y2="38519"/>
                              <a14:foregroundMark x1="50735" y1="23210" x2="50735" y2="2321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8838" y="912586"/>
                  <a:ext cx="7314325" cy="4356326"/>
                </a:xfrm>
                <a:prstGeom prst="rect">
                  <a:avLst/>
                </a:prstGeom>
              </p:spPr>
            </p:pic>
            <p:sp>
              <p:nvSpPr>
                <p:cNvPr id="9" name="文本框 8"/>
                <p:cNvSpPr txBox="1"/>
                <p:nvPr/>
              </p:nvSpPr>
              <p:spPr>
                <a:xfrm>
                  <a:off x="2709164" y="5113237"/>
                  <a:ext cx="7010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spc="60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20XX</a:t>
                  </a:r>
                  <a:r>
                    <a:rPr lang="zh-CN" altLang="en-US" sz="3600" spc="60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年度某公司表彰大会</a:t>
                  </a:r>
                  <a:endParaRPr lang="zh-CN" altLang="en-US" sz="3600" spc="60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2500082" y="5759676"/>
                <a:ext cx="7191836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50" spc="300">
                    <a:solidFill>
                      <a:schemeClr val="bg1"/>
                    </a:solidFill>
                  </a:rPr>
                  <a:t>Lorem ipsum dolor sit amet, Lorem dolor sit Lorem ipsum dolor sit amet,consectetur. amet, consectetur. ipsum dolor</a:t>
                </a:r>
                <a:endParaRPr lang="en-US" altLang="zh-CN" sz="1050" spc="3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5="http://schemas.microsoft.com/office/powerpoint/2012/main" Requires="p15">
      <p:transition spd="slow" advTm="2500" p14:dur="2000">
        <p15:prstTrans prst="prestige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9888ac0e-fd95-45ab-ac1d-ff8201c6f4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115304" y="1647345"/>
            <a:ext cx="7961392" cy="3563311"/>
            <a:chOff x="2003121" y="1828191"/>
            <a:chExt cx="8157326" cy="3651006"/>
          </a:xfrm>
        </p:grpSpPr>
        <p:grpSp>
          <p:nvGrpSpPr>
            <p:cNvPr id="7" name="ïŝļíḑè"/>
            <p:cNvGrpSpPr/>
            <p:nvPr/>
          </p:nvGrpSpPr>
          <p:grpSpPr>
            <a:xfrm>
              <a:off x="2171564" y="2708920"/>
              <a:ext cx="7837713" cy="1974884"/>
              <a:chOff x="1175099" y="2198350"/>
              <a:chExt cx="9841802" cy="2479859"/>
            </a:xfrm>
          </p:grpSpPr>
          <p:sp>
            <p:nvSpPr>
              <p:cNvPr id="24" name="išḻîďe"/>
              <p:cNvSpPr/>
              <p:nvPr/>
            </p:nvSpPr>
            <p:spPr>
              <a:xfrm>
                <a:off x="1175099" y="2217302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rgbClr val="DBCD5A"/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25" name="ïşļíḑê"/>
              <p:cNvSpPr/>
              <p:nvPr/>
            </p:nvSpPr>
            <p:spPr>
              <a:xfrm flipV="1">
                <a:off x="3636006" y="2198350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rgbClr val="DBCD5A"/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26" name="iṣḻiḋê"/>
              <p:cNvSpPr/>
              <p:nvPr/>
            </p:nvSpPr>
            <p:spPr>
              <a:xfrm>
                <a:off x="6097663" y="2217302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rgbClr val="DBCD5A"/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27" name="iślidé"/>
              <p:cNvSpPr/>
              <p:nvPr/>
            </p:nvSpPr>
            <p:spPr>
              <a:xfrm flipV="1">
                <a:off x="8555994" y="2198350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rgbClr val="DBCD5A"/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</p:grpSp>
        <p:sp>
          <p:nvSpPr>
            <p:cNvPr id="8" name="iš1ïḓé"/>
            <p:cNvSpPr/>
            <p:nvPr/>
          </p:nvSpPr>
          <p:spPr>
            <a:xfrm>
              <a:off x="2380923" y="2931131"/>
              <a:ext cx="1541075" cy="1541074"/>
            </a:xfrm>
            <a:prstGeom prst="donut">
              <a:avLst>
                <a:gd name="adj" fmla="val 8728"/>
              </a:avLst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标题文本</a:t>
              </a:r>
              <a:b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</a:br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预设</a:t>
              </a:r>
              <a:endParaRPr lang="zh-CN" altLang="en-US" sz="12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9" name="ïṩḻídê"/>
            <p:cNvSpPr/>
            <p:nvPr/>
          </p:nvSpPr>
          <p:spPr>
            <a:xfrm>
              <a:off x="4358928" y="2931131"/>
              <a:ext cx="1541075" cy="1541074"/>
            </a:xfrm>
            <a:prstGeom prst="donut">
              <a:avLst>
                <a:gd name="adj" fmla="val 8728"/>
              </a:avLst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标题文本</a:t>
              </a:r>
              <a:b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</a:br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预设</a:t>
              </a:r>
              <a:endParaRPr lang="zh-CN" altLang="en-US" sz="12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10" name="iṥḻïdê"/>
            <p:cNvSpPr/>
            <p:nvPr/>
          </p:nvSpPr>
          <p:spPr>
            <a:xfrm>
              <a:off x="6323377" y="2931131"/>
              <a:ext cx="1541075" cy="1541074"/>
            </a:xfrm>
            <a:prstGeom prst="donut">
              <a:avLst>
                <a:gd name="adj" fmla="val 8728"/>
              </a:avLst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标题文本</a:t>
              </a:r>
              <a:b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</a:br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预设</a:t>
              </a:r>
              <a:endParaRPr lang="zh-CN" altLang="en-US" sz="12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11" name="îśļíḋé"/>
            <p:cNvSpPr/>
            <p:nvPr/>
          </p:nvSpPr>
          <p:spPr>
            <a:xfrm>
              <a:off x="8287825" y="2931131"/>
              <a:ext cx="1541075" cy="1541074"/>
            </a:xfrm>
            <a:prstGeom prst="donut">
              <a:avLst>
                <a:gd name="adj" fmla="val 8728"/>
              </a:avLst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标题文本</a:t>
              </a:r>
              <a:b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</a:br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预设</a:t>
              </a:r>
              <a:endParaRPr lang="zh-CN" altLang="en-US" sz="12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grpSp>
          <p:nvGrpSpPr>
            <p:cNvPr id="12" name="iṧ1ïdè"/>
            <p:cNvGrpSpPr/>
            <p:nvPr/>
          </p:nvGrpSpPr>
          <p:grpSpPr>
            <a:xfrm>
              <a:off x="2003121" y="4472205"/>
              <a:ext cx="2204170" cy="1006992"/>
              <a:chOff x="2003121" y="4472205"/>
              <a:chExt cx="2204170" cy="1006992"/>
            </a:xfrm>
          </p:grpSpPr>
          <p:sp>
            <p:nvSpPr>
              <p:cNvPr id="22" name="ïSḷiḑe"/>
              <p:cNvSpPr txBox="1"/>
              <p:nvPr/>
            </p:nvSpPr>
            <p:spPr>
              <a:xfrm>
                <a:off x="2003121" y="4472205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标题文本预设</a:t>
                </a:r>
                <a:endParaRPr lang="zh-CN" altLang="en-US" sz="16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23" name="ïşḷíḍe"/>
              <p:cNvSpPr txBox="1"/>
              <p:nvPr/>
            </p:nvSpPr>
            <p:spPr>
              <a:xfrm>
                <a:off x="2003121" y="4860431"/>
                <a:ext cx="2204170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此部分内容作为文字排版占位显示 </a:t>
                </a:r>
                <a:b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</a:b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（建议使用主题字体）</a:t>
                </a:r>
                <a:endParaRPr lang="zh-CN" altLang="en-US" sz="105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</p:grpSp>
        <p:grpSp>
          <p:nvGrpSpPr>
            <p:cNvPr id="13" name="ïṣļïḋê"/>
            <p:cNvGrpSpPr/>
            <p:nvPr/>
          </p:nvGrpSpPr>
          <p:grpSpPr>
            <a:xfrm>
              <a:off x="5968232" y="4472205"/>
              <a:ext cx="2204170" cy="1006992"/>
              <a:chOff x="2003121" y="4472205"/>
              <a:chExt cx="2204170" cy="1006992"/>
            </a:xfrm>
          </p:grpSpPr>
          <p:sp>
            <p:nvSpPr>
              <p:cNvPr id="20" name="ïš1ïḓe"/>
              <p:cNvSpPr txBox="1"/>
              <p:nvPr/>
            </p:nvSpPr>
            <p:spPr>
              <a:xfrm>
                <a:off x="2003121" y="4472205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标题文本预设</a:t>
                </a:r>
                <a:endParaRPr lang="zh-CN" altLang="en-US" sz="16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21" name="ïṧļïďê"/>
              <p:cNvSpPr txBox="1"/>
              <p:nvPr/>
            </p:nvSpPr>
            <p:spPr>
              <a:xfrm>
                <a:off x="2003121" y="4860431"/>
                <a:ext cx="2204170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此部分内容作为文字排版占位显示 </a:t>
                </a:r>
                <a:b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</a:b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（建议使用主题字体）</a:t>
                </a:r>
                <a:endParaRPr lang="zh-CN" altLang="en-US" sz="105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</p:grpSp>
        <p:grpSp>
          <p:nvGrpSpPr>
            <p:cNvPr id="14" name="îṡḷídê"/>
            <p:cNvGrpSpPr/>
            <p:nvPr/>
          </p:nvGrpSpPr>
          <p:grpSpPr>
            <a:xfrm>
              <a:off x="4009167" y="1828191"/>
              <a:ext cx="2204170" cy="1102940"/>
              <a:chOff x="4009167" y="1924139"/>
              <a:chExt cx="2204170" cy="1102940"/>
            </a:xfrm>
          </p:grpSpPr>
          <p:sp>
            <p:nvSpPr>
              <p:cNvPr id="18" name="ïṡlíḍê"/>
              <p:cNvSpPr txBox="1"/>
              <p:nvPr/>
            </p:nvSpPr>
            <p:spPr>
              <a:xfrm>
                <a:off x="4009167" y="1924139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标题文本预设</a:t>
                </a:r>
                <a:endParaRPr lang="zh-CN" altLang="en-US" sz="16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19" name="iṥļîḋê"/>
              <p:cNvSpPr txBox="1"/>
              <p:nvPr/>
            </p:nvSpPr>
            <p:spPr>
              <a:xfrm>
                <a:off x="4009167" y="2312364"/>
                <a:ext cx="2204170" cy="71471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此部分内容作为文字排版占位显示 </a:t>
                </a:r>
                <a:b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</a:b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（建议使用主题字体）</a:t>
                </a:r>
                <a:endParaRPr lang="zh-CN" altLang="en-US" sz="105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</p:grpSp>
        <p:grpSp>
          <p:nvGrpSpPr>
            <p:cNvPr id="15" name="íSľíďe"/>
            <p:cNvGrpSpPr/>
            <p:nvPr/>
          </p:nvGrpSpPr>
          <p:grpSpPr>
            <a:xfrm>
              <a:off x="7956277" y="1828191"/>
              <a:ext cx="2204170" cy="1102940"/>
              <a:chOff x="7956277" y="1924139"/>
              <a:chExt cx="2204170" cy="1102940"/>
            </a:xfrm>
          </p:grpSpPr>
          <p:sp>
            <p:nvSpPr>
              <p:cNvPr id="16" name="ïṧḻïḍe"/>
              <p:cNvSpPr txBox="1"/>
              <p:nvPr/>
            </p:nvSpPr>
            <p:spPr>
              <a:xfrm>
                <a:off x="7956277" y="1924139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标题文本预设</a:t>
                </a:r>
                <a:endParaRPr lang="zh-CN" altLang="en-US" sz="16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17" name="iš1îďe"/>
              <p:cNvSpPr txBox="1"/>
              <p:nvPr/>
            </p:nvSpPr>
            <p:spPr>
              <a:xfrm>
                <a:off x="7956277" y="2312364"/>
                <a:ext cx="2204170" cy="71471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此部分内容作为文字排版占位显示 </a:t>
                </a:r>
                <a:b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</a:b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（建议使用主题字体）</a:t>
                </a:r>
                <a:endParaRPr lang="zh-CN" altLang="en-US" sz="105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2500" p14:dur="3900">
        <p14:glitter dir="u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79626" y="2078331"/>
            <a:ext cx="34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第二项</a:t>
            </a:r>
            <a:endParaRPr lang="zh-CN" altLang="en-US" sz="66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040" y="3456230"/>
            <a:ext cx="469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颁奖盛典</a:t>
            </a:r>
            <a:endParaRPr lang="zh-CN" altLang="en-US" sz="80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2401" y="3816309"/>
            <a:ext cx="2892844" cy="259979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4000">
        <p14:vortex dir="r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861174" y="2683239"/>
            <a:ext cx="6469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最佳奉献奖</a:t>
            </a:r>
            <a:endParaRPr lang="zh-CN" altLang="en-US" sz="96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80" r="89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820" y="2290236"/>
            <a:ext cx="3314022" cy="47753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1527" y="4559848"/>
            <a:ext cx="2557203" cy="229815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4000">
        <p14:vortex dir="u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08546" y="1796503"/>
            <a:ext cx="9574908" cy="3264994"/>
            <a:chOff x="1308546" y="2073195"/>
            <a:chExt cx="9574908" cy="326499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3990" y="3100198"/>
              <a:ext cx="1553822" cy="1553822"/>
            </a:xfrm>
            <a:custGeom>
              <a:gdLst>
                <a:gd name="connsiteX0" fmla="*/ 776911 w 1553822"/>
                <a:gd name="connsiteY0" fmla="*/ 0 h 1553822"/>
                <a:gd name="connsiteX1" fmla="*/ 1553822 w 1553822"/>
                <a:gd name="connsiteY1" fmla="*/ 776911 h 1553822"/>
                <a:gd name="connsiteX2" fmla="*/ 776911 w 1553822"/>
                <a:gd name="connsiteY2" fmla="*/ 1553822 h 1553822"/>
                <a:gd name="connsiteX3" fmla="*/ 0 w 1553822"/>
                <a:gd name="connsiteY3" fmla="*/ 776911 h 1553822"/>
                <a:gd name="connsiteX4" fmla="*/ 776911 w 1553822"/>
                <a:gd name="connsiteY4" fmla="*/ 0 h 1553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822" h="1553822">
                  <a:moveTo>
                    <a:pt x="776911" y="0"/>
                  </a:moveTo>
                  <a:cubicBezTo>
                    <a:pt x="1205987" y="0"/>
                    <a:pt x="1553822" y="347835"/>
                    <a:pt x="1553822" y="776911"/>
                  </a:cubicBezTo>
                  <a:cubicBezTo>
                    <a:pt x="1553822" y="1205987"/>
                    <a:pt x="1205987" y="1553822"/>
                    <a:pt x="776911" y="1553822"/>
                  </a:cubicBezTo>
                  <a:cubicBezTo>
                    <a:pt x="347835" y="1553822"/>
                    <a:pt x="0" y="1205987"/>
                    <a:pt x="0" y="776911"/>
                  </a:cubicBezTo>
                  <a:cubicBezTo>
                    <a:pt x="0" y="347835"/>
                    <a:pt x="347835" y="0"/>
                    <a:pt x="776911" y="0"/>
                  </a:cubicBezTo>
                  <a:close/>
                </a:path>
              </a:pathLst>
            </a:custGeom>
          </p:spPr>
        </p:pic>
        <p:sp>
          <p:nvSpPr>
            <p:cNvPr id="8" name="ïş1iḍé"/>
            <p:cNvSpPr txBox="1"/>
            <p:nvPr/>
          </p:nvSpPr>
          <p:spPr bwMode="auto">
            <a:xfrm>
              <a:off x="1308546" y="4853861"/>
              <a:ext cx="2724710" cy="48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营业部：李一</a:t>
              </a:r>
              <a:endParaRPr lang="en-US" altLang="zh-CN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29789" y="3100198"/>
              <a:ext cx="1553822" cy="1553822"/>
            </a:xfrm>
            <a:custGeom>
              <a:gdLst>
                <a:gd name="connsiteX0" fmla="*/ 776911 w 1553822"/>
                <a:gd name="connsiteY0" fmla="*/ 0 h 1553822"/>
                <a:gd name="connsiteX1" fmla="*/ 1553822 w 1553822"/>
                <a:gd name="connsiteY1" fmla="*/ 776911 h 1553822"/>
                <a:gd name="connsiteX2" fmla="*/ 776911 w 1553822"/>
                <a:gd name="connsiteY2" fmla="*/ 1553822 h 1553822"/>
                <a:gd name="connsiteX3" fmla="*/ 0 w 1553822"/>
                <a:gd name="connsiteY3" fmla="*/ 776911 h 1553822"/>
                <a:gd name="connsiteX4" fmla="*/ 776911 w 1553822"/>
                <a:gd name="connsiteY4" fmla="*/ 0 h 1553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822" h="1553822">
                  <a:moveTo>
                    <a:pt x="776911" y="0"/>
                  </a:moveTo>
                  <a:cubicBezTo>
                    <a:pt x="1205987" y="0"/>
                    <a:pt x="1553822" y="347835"/>
                    <a:pt x="1553822" y="776911"/>
                  </a:cubicBezTo>
                  <a:cubicBezTo>
                    <a:pt x="1553822" y="1205987"/>
                    <a:pt x="1205987" y="1553822"/>
                    <a:pt x="776911" y="1553822"/>
                  </a:cubicBezTo>
                  <a:cubicBezTo>
                    <a:pt x="347835" y="1553822"/>
                    <a:pt x="0" y="1205987"/>
                    <a:pt x="0" y="776911"/>
                  </a:cubicBezTo>
                  <a:cubicBezTo>
                    <a:pt x="0" y="347835"/>
                    <a:pt x="347835" y="0"/>
                    <a:pt x="776911" y="0"/>
                  </a:cubicBez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44188" y="3100198"/>
              <a:ext cx="1553822" cy="1553822"/>
            </a:xfrm>
            <a:custGeom>
              <a:gdLst>
                <a:gd name="connsiteX0" fmla="*/ 776911 w 1553822"/>
                <a:gd name="connsiteY0" fmla="*/ 0 h 1553822"/>
                <a:gd name="connsiteX1" fmla="*/ 1553822 w 1553822"/>
                <a:gd name="connsiteY1" fmla="*/ 776911 h 1553822"/>
                <a:gd name="connsiteX2" fmla="*/ 776911 w 1553822"/>
                <a:gd name="connsiteY2" fmla="*/ 1553822 h 1553822"/>
                <a:gd name="connsiteX3" fmla="*/ 0 w 1553822"/>
                <a:gd name="connsiteY3" fmla="*/ 776911 h 1553822"/>
                <a:gd name="connsiteX4" fmla="*/ 776911 w 1553822"/>
                <a:gd name="connsiteY4" fmla="*/ 0 h 1553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822" h="1553822">
                  <a:moveTo>
                    <a:pt x="776911" y="0"/>
                  </a:moveTo>
                  <a:cubicBezTo>
                    <a:pt x="1205987" y="0"/>
                    <a:pt x="1553822" y="347835"/>
                    <a:pt x="1553822" y="776911"/>
                  </a:cubicBezTo>
                  <a:cubicBezTo>
                    <a:pt x="1553822" y="1205987"/>
                    <a:pt x="1205987" y="1553822"/>
                    <a:pt x="776911" y="1553822"/>
                  </a:cubicBezTo>
                  <a:cubicBezTo>
                    <a:pt x="347835" y="1553822"/>
                    <a:pt x="0" y="1205987"/>
                    <a:pt x="0" y="776911"/>
                  </a:cubicBezTo>
                  <a:cubicBezTo>
                    <a:pt x="0" y="347835"/>
                    <a:pt x="347835" y="0"/>
                    <a:pt x="776911" y="0"/>
                  </a:cubicBezTo>
                  <a:close/>
                </a:path>
              </a:pathLst>
            </a:custGeom>
          </p:spPr>
        </p:pic>
        <p:sp>
          <p:nvSpPr>
            <p:cNvPr id="11" name="iśľîḍe"/>
            <p:cNvSpPr txBox="1"/>
            <p:nvPr/>
          </p:nvSpPr>
          <p:spPr bwMode="auto">
            <a:xfrm>
              <a:off x="4644345" y="4853861"/>
              <a:ext cx="2724710" cy="48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网络部：李二</a:t>
              </a:r>
              <a:endParaRPr lang="en-US" altLang="zh-CN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2" name="ïšḻíḋè"/>
            <p:cNvSpPr txBox="1"/>
            <p:nvPr/>
          </p:nvSpPr>
          <p:spPr bwMode="auto">
            <a:xfrm>
              <a:off x="8158744" y="4853861"/>
              <a:ext cx="2724710" cy="48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营销部：李三</a:t>
              </a:r>
              <a:endParaRPr lang="en-US" altLang="zh-CN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838400" y="2073195"/>
              <a:ext cx="6515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78230">
                <a:lnSpc>
                  <a:spcPct val="150000"/>
                </a:lnSpc>
                <a:spcAft>
                  <a:spcPts val="1415"/>
                </a:spcAft>
              </a:pPr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sym typeface="微软雅黑" panose="020b0503020204020204" pitchFamily="34" charset="-122"/>
                </a:rPr>
                <a:t>他们在工作岗位上兢兢业业，锐意进取，服从整体安排，他们 任劳任怨。工作态度诚恳，有上进心，能坚持原则。 而他们在工作岗位上尽职尽责，克己奉公， 严于律己，率先垂范，无私奉献。 </a:t>
              </a:r>
              <a:endParaRPr lang="en-US" altLang="zh-CN" sz="12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500" p14:dur="4000">
        <p14:vortex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861174" y="2683239"/>
            <a:ext cx="6469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最佳团队奖</a:t>
            </a:r>
            <a:endParaRPr lang="zh-CN" altLang="en-US" sz="96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80" r="89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820" y="2290236"/>
            <a:ext cx="3314022" cy="47753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1527" y="4559848"/>
            <a:ext cx="2557203" cy="229815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4000">
        <p14:vortex dir="d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50761" y="1903752"/>
            <a:ext cx="6890479" cy="3719564"/>
            <a:chOff x="2650761" y="1903752"/>
            <a:chExt cx="6890479" cy="371956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15296" y="1903752"/>
              <a:ext cx="3961409" cy="2348227"/>
            </a:xfrm>
            <a:custGeom>
              <a:gdLst>
                <a:gd name="connsiteX0" fmla="*/ 391379 w 3961409"/>
                <a:gd name="connsiteY0" fmla="*/ 0 h 2348227"/>
                <a:gd name="connsiteX1" fmla="*/ 3570030 w 3961409"/>
                <a:gd name="connsiteY1" fmla="*/ 0 h 2348227"/>
                <a:gd name="connsiteX2" fmla="*/ 3961409 w 3961409"/>
                <a:gd name="connsiteY2" fmla="*/ 391379 h 2348227"/>
                <a:gd name="connsiteX3" fmla="*/ 3961409 w 3961409"/>
                <a:gd name="connsiteY3" fmla="*/ 1956848 h 2348227"/>
                <a:gd name="connsiteX4" fmla="*/ 3570030 w 3961409"/>
                <a:gd name="connsiteY4" fmla="*/ 2348227 h 2348227"/>
                <a:gd name="connsiteX5" fmla="*/ 391379 w 3961409"/>
                <a:gd name="connsiteY5" fmla="*/ 2348227 h 2348227"/>
                <a:gd name="connsiteX6" fmla="*/ 0 w 3961409"/>
                <a:gd name="connsiteY6" fmla="*/ 1956848 h 2348227"/>
                <a:gd name="connsiteX7" fmla="*/ 0 w 3961409"/>
                <a:gd name="connsiteY7" fmla="*/ 391379 h 2348227"/>
                <a:gd name="connsiteX8" fmla="*/ 391379 w 3961409"/>
                <a:gd name="connsiteY8" fmla="*/ 0 h 23482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1409" h="2348227">
                  <a:moveTo>
                    <a:pt x="391379" y="0"/>
                  </a:moveTo>
                  <a:lnTo>
                    <a:pt x="3570030" y="0"/>
                  </a:lnTo>
                  <a:cubicBezTo>
                    <a:pt x="3786183" y="0"/>
                    <a:pt x="3961409" y="175226"/>
                    <a:pt x="3961409" y="391379"/>
                  </a:cubicBezTo>
                  <a:lnTo>
                    <a:pt x="3961409" y="1956848"/>
                  </a:lnTo>
                  <a:cubicBezTo>
                    <a:pt x="3961409" y="2173001"/>
                    <a:pt x="3786183" y="2348227"/>
                    <a:pt x="3570030" y="2348227"/>
                  </a:cubicBezTo>
                  <a:lnTo>
                    <a:pt x="391379" y="2348227"/>
                  </a:lnTo>
                  <a:cubicBezTo>
                    <a:pt x="175226" y="2348227"/>
                    <a:pt x="0" y="2173001"/>
                    <a:pt x="0" y="1956848"/>
                  </a:cubicBezTo>
                  <a:lnTo>
                    <a:pt x="0" y="391379"/>
                  </a:lnTo>
                  <a:cubicBezTo>
                    <a:pt x="0" y="175226"/>
                    <a:pt x="175226" y="0"/>
                    <a:pt x="391379" y="0"/>
                  </a:cubicBezTo>
                  <a:close/>
                </a:path>
              </a:pathLst>
            </a:custGeom>
          </p:spPr>
        </p:pic>
        <p:grpSp>
          <p:nvGrpSpPr>
            <p:cNvPr id="8" name="组合 7"/>
            <p:cNvGrpSpPr/>
            <p:nvPr/>
          </p:nvGrpSpPr>
          <p:grpSpPr>
            <a:xfrm>
              <a:off x="2650761" y="4584435"/>
              <a:ext cx="6890479" cy="1038881"/>
              <a:chOff x="4813862" y="3007226"/>
              <a:chExt cx="6096000" cy="113969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813862" y="3468891"/>
                <a:ext cx="6096000" cy="6780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1078230">
                  <a:lnSpc>
                    <a:spcPct val="150000"/>
                  </a:lnSpc>
                  <a:spcAft>
                    <a:spcPts val="1415"/>
                  </a:spcAft>
                </a:pPr>
                <a:r>
                  <a:rPr lang="zh-CN" altLang="en-US" sz="12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sym typeface="微软雅黑" panose="020b0503020204020204" pitchFamily="34" charset="-122"/>
                  </a:rPr>
                  <a:t>他们互相鼓励，一路挥汗如雨，一路过关斩将。他们有无私奉献的后勤人员，激情洋溢的工作团体。他们互相鼓励，一路挥汗如雨，一路过关斩将。他们有无私奉献的后勤人员，激情洋溢的工作团体。 </a:t>
                </a:r>
                <a:endParaRPr lang="en-US" altLang="zh-CN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947462" y="3007226"/>
                <a:ext cx="1828800" cy="506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</a:rPr>
                  <a:t>设计部</a:t>
                </a:r>
                <a:endParaRPr lang="zh-CN" altLang="en-US" sz="24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2500" p14:dur="1400">
        <p:blinds/>
      </p:transition>
    </mc:Choice>
    <mc:Fallback>
      <p:transition spd="slow" advTm="25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861174" y="2683239"/>
            <a:ext cx="6469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最佳敬业奖</a:t>
            </a:r>
            <a:endParaRPr lang="zh-CN" altLang="en-US" sz="96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80" r="89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820" y="2290236"/>
            <a:ext cx="3314022" cy="47753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1527" y="4559848"/>
            <a:ext cx="2557203" cy="229815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1400">
        <p14:ripple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08436" y="2113618"/>
            <a:ext cx="7175129" cy="3181348"/>
            <a:chOff x="2508436" y="2113618"/>
            <a:chExt cx="7175129" cy="318134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08436" y="2113618"/>
              <a:ext cx="2972214" cy="2184731"/>
            </a:xfrm>
            <a:custGeom>
              <a:gdLst>
                <a:gd name="connsiteX0" fmla="*/ 364129 w 2972214"/>
                <a:gd name="connsiteY0" fmla="*/ 0 h 2184731"/>
                <a:gd name="connsiteX1" fmla="*/ 2608085 w 2972214"/>
                <a:gd name="connsiteY1" fmla="*/ 0 h 2184731"/>
                <a:gd name="connsiteX2" fmla="*/ 2972214 w 2972214"/>
                <a:gd name="connsiteY2" fmla="*/ 364129 h 2184731"/>
                <a:gd name="connsiteX3" fmla="*/ 2972214 w 2972214"/>
                <a:gd name="connsiteY3" fmla="*/ 1820602 h 2184731"/>
                <a:gd name="connsiteX4" fmla="*/ 2608085 w 2972214"/>
                <a:gd name="connsiteY4" fmla="*/ 2184731 h 2184731"/>
                <a:gd name="connsiteX5" fmla="*/ 364129 w 2972214"/>
                <a:gd name="connsiteY5" fmla="*/ 2184731 h 2184731"/>
                <a:gd name="connsiteX6" fmla="*/ 0 w 2972214"/>
                <a:gd name="connsiteY6" fmla="*/ 1820602 h 2184731"/>
                <a:gd name="connsiteX7" fmla="*/ 0 w 2972214"/>
                <a:gd name="connsiteY7" fmla="*/ 364129 h 2184731"/>
                <a:gd name="connsiteX8" fmla="*/ 364129 w 2972214"/>
                <a:gd name="connsiteY8" fmla="*/ 0 h 2184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2214" h="2184731">
                  <a:moveTo>
                    <a:pt x="364129" y="0"/>
                  </a:moveTo>
                  <a:lnTo>
                    <a:pt x="2608085" y="0"/>
                  </a:lnTo>
                  <a:cubicBezTo>
                    <a:pt x="2809188" y="0"/>
                    <a:pt x="2972214" y="163026"/>
                    <a:pt x="2972214" y="364129"/>
                  </a:cubicBezTo>
                  <a:lnTo>
                    <a:pt x="2972214" y="1820602"/>
                  </a:lnTo>
                  <a:cubicBezTo>
                    <a:pt x="2972214" y="2021705"/>
                    <a:pt x="2809188" y="2184731"/>
                    <a:pt x="2608085" y="2184731"/>
                  </a:cubicBezTo>
                  <a:lnTo>
                    <a:pt x="364129" y="2184731"/>
                  </a:lnTo>
                  <a:cubicBezTo>
                    <a:pt x="163026" y="2184731"/>
                    <a:pt x="0" y="2021705"/>
                    <a:pt x="0" y="1820602"/>
                  </a:cubicBezTo>
                  <a:lnTo>
                    <a:pt x="0" y="364129"/>
                  </a:lnTo>
                  <a:cubicBezTo>
                    <a:pt x="0" y="163026"/>
                    <a:pt x="163026" y="0"/>
                    <a:pt x="364129" y="0"/>
                  </a:cubicBez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11351" y="2113618"/>
              <a:ext cx="2972214" cy="2184731"/>
            </a:xfrm>
            <a:custGeom>
              <a:gdLst>
                <a:gd name="connsiteX0" fmla="*/ 364129 w 2972214"/>
                <a:gd name="connsiteY0" fmla="*/ 0 h 2184731"/>
                <a:gd name="connsiteX1" fmla="*/ 2608085 w 2972214"/>
                <a:gd name="connsiteY1" fmla="*/ 0 h 2184731"/>
                <a:gd name="connsiteX2" fmla="*/ 2972214 w 2972214"/>
                <a:gd name="connsiteY2" fmla="*/ 364129 h 2184731"/>
                <a:gd name="connsiteX3" fmla="*/ 2972214 w 2972214"/>
                <a:gd name="connsiteY3" fmla="*/ 1820602 h 2184731"/>
                <a:gd name="connsiteX4" fmla="*/ 2608085 w 2972214"/>
                <a:gd name="connsiteY4" fmla="*/ 2184731 h 2184731"/>
                <a:gd name="connsiteX5" fmla="*/ 364129 w 2972214"/>
                <a:gd name="connsiteY5" fmla="*/ 2184731 h 2184731"/>
                <a:gd name="connsiteX6" fmla="*/ 0 w 2972214"/>
                <a:gd name="connsiteY6" fmla="*/ 1820602 h 2184731"/>
                <a:gd name="connsiteX7" fmla="*/ 0 w 2972214"/>
                <a:gd name="connsiteY7" fmla="*/ 364129 h 2184731"/>
                <a:gd name="connsiteX8" fmla="*/ 364129 w 2972214"/>
                <a:gd name="connsiteY8" fmla="*/ 0 h 2184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2214" h="2184731">
                  <a:moveTo>
                    <a:pt x="364129" y="0"/>
                  </a:moveTo>
                  <a:lnTo>
                    <a:pt x="2608085" y="0"/>
                  </a:lnTo>
                  <a:cubicBezTo>
                    <a:pt x="2809188" y="0"/>
                    <a:pt x="2972214" y="163026"/>
                    <a:pt x="2972214" y="364129"/>
                  </a:cubicBezTo>
                  <a:lnTo>
                    <a:pt x="2972214" y="1820602"/>
                  </a:lnTo>
                  <a:cubicBezTo>
                    <a:pt x="2972214" y="2021705"/>
                    <a:pt x="2809188" y="2184731"/>
                    <a:pt x="2608085" y="2184731"/>
                  </a:cubicBezTo>
                  <a:lnTo>
                    <a:pt x="364129" y="2184731"/>
                  </a:lnTo>
                  <a:cubicBezTo>
                    <a:pt x="163026" y="2184731"/>
                    <a:pt x="0" y="2021705"/>
                    <a:pt x="0" y="1820602"/>
                  </a:cubicBezTo>
                  <a:lnTo>
                    <a:pt x="0" y="364129"/>
                  </a:lnTo>
                  <a:cubicBezTo>
                    <a:pt x="0" y="163026"/>
                    <a:pt x="163026" y="0"/>
                    <a:pt x="364129" y="0"/>
                  </a:cubicBezTo>
                  <a:close/>
                </a:path>
              </a:pathLst>
            </a:custGeom>
          </p:spPr>
        </p:pic>
        <p:sp>
          <p:nvSpPr>
            <p:cNvPr id="9" name="îŝľiḍe"/>
            <p:cNvSpPr txBox="1"/>
            <p:nvPr/>
          </p:nvSpPr>
          <p:spPr>
            <a:xfrm>
              <a:off x="3604844" y="4440215"/>
              <a:ext cx="779383" cy="426233"/>
            </a:xfrm>
            <a:prstGeom prst="rect">
              <a:avLst/>
            </a:prstGeom>
          </p:spPr>
          <p:txBody>
            <a:bodyPr vert="horz" wrap="none" lIns="0">
              <a:noAutofit/>
            </a:bodyPr>
            <a:lstStyle/>
            <a:p>
              <a:pPr algn="ctr"/>
              <a:r>
                <a:rPr lang="zh-CN" altLang="en-US" sz="2400" b="1" kern="9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王一</a:t>
              </a:r>
              <a:endParaRPr lang="zh-CN" altLang="en-US" sz="2400" b="1" kern="9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0" name="íṧļíḓe"/>
            <p:cNvSpPr txBox="1"/>
            <p:nvPr/>
          </p:nvSpPr>
          <p:spPr>
            <a:xfrm>
              <a:off x="2925840" y="4886120"/>
              <a:ext cx="2137389" cy="408004"/>
            </a:xfrm>
            <a:prstGeom prst="rect">
              <a:avLst/>
            </a:prstGeom>
          </p:spPr>
          <p:txBody>
            <a:bodyPr vert="horz" wrap="square" lIns="0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此部分内容作为文字排版占位显示</a:t>
              </a:r>
              <a:b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</a:b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（建议使用主题字体）</a:t>
              </a:r>
              <a:endParaRPr lang="zh-CN" altLang="en-US" sz="11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ïṡlídê"/>
            <p:cNvSpPr txBox="1"/>
            <p:nvPr/>
          </p:nvSpPr>
          <p:spPr>
            <a:xfrm>
              <a:off x="7861338" y="4442891"/>
              <a:ext cx="672220" cy="443228"/>
            </a:xfrm>
            <a:prstGeom prst="rect">
              <a:avLst/>
            </a:prstGeom>
          </p:spPr>
          <p:txBody>
            <a:bodyPr vert="horz" wrap="none" lIns="0">
              <a:noAutofit/>
            </a:bodyPr>
            <a:lstStyle/>
            <a:p>
              <a:pPr algn="ctr"/>
              <a:r>
                <a:rPr lang="zh-CN" altLang="en-US" sz="2400" b="1" kern="9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王二</a:t>
              </a:r>
              <a:endParaRPr lang="zh-CN" altLang="en-US" sz="2400" b="1" kern="9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2" name="isḻïďè"/>
            <p:cNvSpPr txBox="1"/>
            <p:nvPr/>
          </p:nvSpPr>
          <p:spPr>
            <a:xfrm>
              <a:off x="7128753" y="4886962"/>
              <a:ext cx="2137389" cy="408004"/>
            </a:xfrm>
            <a:prstGeom prst="rect">
              <a:avLst/>
            </a:prstGeom>
          </p:spPr>
          <p:txBody>
            <a:bodyPr vert="horz" wrap="square" lIns="0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此部分内容作为文字排版占位显示</a:t>
              </a:r>
              <a:b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</a:b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（建议使用主题字体）</a:t>
              </a:r>
              <a:endParaRPr lang="zh-CN" altLang="en-US" sz="11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</p:grpSp>
    </p:spTree>
  </p:cSld>
  <p:clrMapOvr>
    <a:masterClrMapping/>
  </p:clrMapOvr>
  <p:transition spd="slow" advTm="2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79626" y="2078331"/>
            <a:ext cx="34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第三项</a:t>
            </a:r>
            <a:endParaRPr lang="zh-CN" altLang="en-US" sz="66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040" y="3456230"/>
            <a:ext cx="469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汇报演出</a:t>
            </a:r>
            <a:endParaRPr lang="zh-CN" altLang="en-US" sz="80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069" y="2310937"/>
            <a:ext cx="1648347" cy="400312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3900">
        <p14:glitter pattern="hexagon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26486" y="1680031"/>
            <a:ext cx="6739029" cy="3497939"/>
            <a:chOff x="2716960" y="2113615"/>
            <a:chExt cx="6739029" cy="3497939"/>
          </a:xfrm>
        </p:grpSpPr>
        <p:sp>
          <p:nvSpPr>
            <p:cNvPr id="7" name="文本框 6"/>
            <p:cNvSpPr txBox="1"/>
            <p:nvPr/>
          </p:nvSpPr>
          <p:spPr>
            <a:xfrm>
              <a:off x="4699884" y="2113615"/>
              <a:ext cx="2773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歌曲演唱</a:t>
              </a:r>
              <a:endParaRPr lang="zh-CN" altLang="en-US" sz="44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16960" y="3077926"/>
              <a:ext cx="67390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《</a:t>
              </a:r>
              <a:r>
                <a:rPr lang="zh-CN" altLang="en-US" sz="9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香水有毒</a:t>
              </a:r>
              <a:r>
                <a:rPr lang="en-US" altLang="zh-CN" sz="9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》</a:t>
              </a:r>
              <a:endParaRPr lang="zh-CN" altLang="en-US" sz="9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45444" y="5026779"/>
              <a:ext cx="4482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演唱者：</a:t>
              </a:r>
              <a:r>
                <a:rPr lang="en-US" altLang="zh-CN" sz="3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XX</a:t>
              </a:r>
              <a:r>
                <a:rPr lang="zh-CN" altLang="en-US" sz="3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公司营业部</a:t>
              </a:r>
              <a:endParaRPr lang="zh-CN" altLang="en-US" sz="32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069" y="2310937"/>
            <a:ext cx="1648347" cy="400312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1200">
        <p14:prism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284880" y="1518765"/>
            <a:ext cx="5550090" cy="1011103"/>
            <a:chOff x="3284880" y="1518765"/>
            <a:chExt cx="5550090" cy="1011103"/>
          </a:xfrm>
        </p:grpSpPr>
        <p:sp>
          <p:nvSpPr>
            <p:cNvPr id="4" name="文本框 3"/>
            <p:cNvSpPr txBox="1"/>
            <p:nvPr/>
          </p:nvSpPr>
          <p:spPr>
            <a:xfrm>
              <a:off x="5454631" y="1518765"/>
              <a:ext cx="12394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目录</a:t>
              </a:r>
              <a:endParaRPr lang="zh-CN" altLang="en-US" sz="40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  <p:sp>
          <p:nvSpPr>
  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<p:cNvSpPr/>
            <p:nvPr/>
          </p:nvSpPr>
          <p:spPr>
            <a:xfrm>
              <a:off x="3284880" y="2252869"/>
              <a:ext cx="55500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Lorem ipsum dolor sit amet, consectetur adipiscing elit. </a:t>
              </a:r>
              <a:endParaRPr lang="zh-CN" altLang="en-US" sz="12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90868" y="3267759"/>
            <a:ext cx="4323243" cy="806770"/>
            <a:chOff x="1241656" y="3168795"/>
            <a:chExt cx="4323243" cy="806770"/>
          </a:xfrm>
        </p:grpSpPr>
        <p:sp>
          <p:nvSpPr>
            <p:cNvPr id="23" name="圆角矩形 22"/>
            <p:cNvSpPr/>
            <p:nvPr/>
          </p:nvSpPr>
          <p:spPr>
            <a:xfrm>
              <a:off x="1241656" y="3168795"/>
              <a:ext cx="806770" cy="806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01</a:t>
              </a:r>
              <a:endParaRPr lang="zh-CN" altLang="en-US" sz="28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123609" y="3183857"/>
              <a:ext cx="3441290" cy="746698"/>
              <a:chOff x="2123609" y="3183857"/>
              <a:chExt cx="3441290" cy="746698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123609" y="3183857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年终总结</a:t>
                </a:r>
                <a:endParaRPr lang="zh-CN" altLang="en-US" sz="20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矩形 2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2123609" y="3530445"/>
                <a:ext cx="34412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Lorem ipsum dolor sit amet, consectetur adipiscing elit. Ut efficitur ipsum vitae tortor</a:t>
                </a:r>
                <a:endParaRPr lang="zh-CN" altLang="en-US" sz="10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90868" y="4532466"/>
            <a:ext cx="4323243" cy="806770"/>
            <a:chOff x="1241656" y="4433502"/>
            <a:chExt cx="4323243" cy="806770"/>
          </a:xfrm>
        </p:grpSpPr>
        <p:sp>
          <p:nvSpPr>
            <p:cNvPr id="19" name="圆角矩形 18"/>
            <p:cNvSpPr/>
            <p:nvPr/>
          </p:nvSpPr>
          <p:spPr>
            <a:xfrm>
              <a:off x="1241656" y="4433502"/>
              <a:ext cx="806770" cy="806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03</a:t>
              </a:r>
              <a:endParaRPr lang="zh-CN" altLang="en-US" sz="28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23609" y="4448564"/>
              <a:ext cx="3441290" cy="746698"/>
              <a:chOff x="2123609" y="3183857"/>
              <a:chExt cx="3441290" cy="746698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123609" y="3183857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汇报演出</a:t>
                </a:r>
                <a:endParaRPr lang="zh-CN" altLang="en-US" sz="20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矩形 2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2123609" y="3530445"/>
                <a:ext cx="34412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Lorem ipsum dolor sit amet, consectetur adipiscing elit. Ut efficitur ipsum vitae tortor</a:t>
                </a:r>
                <a:endParaRPr lang="zh-CN" altLang="en-US" sz="10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877890" y="3267759"/>
            <a:ext cx="4323243" cy="806770"/>
            <a:chOff x="1241656" y="3168795"/>
            <a:chExt cx="4323243" cy="806770"/>
          </a:xfrm>
        </p:grpSpPr>
        <p:sp>
          <p:nvSpPr>
            <p:cNvPr id="15" name="圆角矩形 14"/>
            <p:cNvSpPr/>
            <p:nvPr/>
          </p:nvSpPr>
          <p:spPr>
            <a:xfrm>
              <a:off x="1241656" y="3168795"/>
              <a:ext cx="806770" cy="806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02</a:t>
              </a:r>
              <a:endParaRPr lang="zh-CN" altLang="en-US" sz="28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123609" y="3183857"/>
              <a:ext cx="3441290" cy="746698"/>
              <a:chOff x="2123609" y="3183857"/>
              <a:chExt cx="3441290" cy="74669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123609" y="3183857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颁奖盛典</a:t>
                </a:r>
                <a:endParaRPr lang="zh-CN" altLang="en-US" sz="20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矩形 1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2123609" y="3530445"/>
                <a:ext cx="34412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Lorem ipsum dolor sit amet, consectetur adipiscing elit. Ut efficitur ipsum vitae tortor</a:t>
                </a:r>
                <a:endParaRPr lang="zh-CN" altLang="en-US" sz="10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877890" y="4532466"/>
            <a:ext cx="4323243" cy="806770"/>
            <a:chOff x="1241656" y="4433502"/>
            <a:chExt cx="4323243" cy="806770"/>
          </a:xfrm>
        </p:grpSpPr>
        <p:sp>
          <p:nvSpPr>
            <p:cNvPr id="11" name="圆角矩形 10"/>
            <p:cNvSpPr/>
            <p:nvPr/>
          </p:nvSpPr>
          <p:spPr>
            <a:xfrm>
              <a:off x="1241656" y="4433502"/>
              <a:ext cx="806770" cy="806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04</a:t>
              </a:r>
              <a:endParaRPr lang="zh-CN" altLang="en-US" sz="28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123609" y="4448564"/>
              <a:ext cx="3441290" cy="746698"/>
              <a:chOff x="2123609" y="3183857"/>
              <a:chExt cx="3441290" cy="746698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2123609" y="3183857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新年寄语</a:t>
                </a:r>
                <a:endParaRPr lang="zh-CN" altLang="en-US" sz="20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矩形 1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2123609" y="3530445"/>
                <a:ext cx="34412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Lorem ipsum dolor sit amet, consectetur adipiscing elit. Ut efficitur ipsum vitae tortor</a:t>
                </a:r>
                <a:endParaRPr lang="zh-CN" altLang="en-US" sz="10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2500" p14:dur="1250">
        <p15:prstTrans prst="airplane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069" y="2310937"/>
            <a:ext cx="1648347" cy="400312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726486" y="1680031"/>
            <a:ext cx="6739029" cy="3497939"/>
            <a:chOff x="2716960" y="2113615"/>
            <a:chExt cx="6739029" cy="3497939"/>
          </a:xfrm>
        </p:grpSpPr>
        <p:sp>
          <p:nvSpPr>
            <p:cNvPr id="8" name="文本框 7"/>
            <p:cNvSpPr txBox="1"/>
            <p:nvPr/>
          </p:nvSpPr>
          <p:spPr>
            <a:xfrm>
              <a:off x="4699884" y="2113615"/>
              <a:ext cx="2773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舞蹈表演</a:t>
              </a:r>
              <a:endParaRPr lang="zh-CN" altLang="en-US" sz="44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16960" y="3077926"/>
              <a:ext cx="6739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《</a:t>
              </a:r>
              <a:r>
                <a:rPr lang="zh-CN" altLang="en-US" sz="88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千手观音</a:t>
              </a:r>
              <a:r>
                <a:rPr lang="en-US" altLang="zh-CN" sz="88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》</a:t>
              </a:r>
              <a:endParaRPr lang="zh-CN" altLang="en-US" sz="88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45444" y="5026779"/>
              <a:ext cx="4482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演唱者：</a:t>
              </a:r>
              <a:r>
                <a:rPr lang="en-US" altLang="zh-CN" sz="3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XX</a:t>
              </a:r>
              <a:r>
                <a:rPr lang="zh-CN" altLang="en-US" sz="3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公司网络部</a:t>
              </a:r>
              <a:endParaRPr lang="zh-CN" altLang="en-US" sz="32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500" p14:dur="1200">
        <p14:prism dir="u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069" y="2310937"/>
            <a:ext cx="1648347" cy="400312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726486" y="1680031"/>
            <a:ext cx="6739029" cy="3497939"/>
            <a:chOff x="2716960" y="2113615"/>
            <a:chExt cx="6739029" cy="3497939"/>
          </a:xfrm>
        </p:grpSpPr>
        <p:sp>
          <p:nvSpPr>
            <p:cNvPr id="8" name="文本框 7"/>
            <p:cNvSpPr txBox="1"/>
            <p:nvPr/>
          </p:nvSpPr>
          <p:spPr>
            <a:xfrm>
              <a:off x="4699884" y="2113615"/>
              <a:ext cx="2773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魔术表演</a:t>
              </a:r>
              <a:endParaRPr lang="zh-CN" altLang="en-US" sz="44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16960" y="3077926"/>
              <a:ext cx="67390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《</a:t>
              </a:r>
              <a:r>
                <a:rPr lang="zh-CN" altLang="en-US" sz="9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读心术</a:t>
              </a:r>
              <a:r>
                <a:rPr lang="en-US" altLang="zh-CN" sz="9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》</a:t>
              </a:r>
              <a:endParaRPr lang="zh-CN" altLang="en-US" sz="9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50272" y="5026779"/>
              <a:ext cx="5272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演唱者：</a:t>
              </a:r>
              <a:r>
                <a:rPr lang="en-US" altLang="zh-CN" sz="3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XX</a:t>
              </a:r>
              <a:r>
                <a:rPr lang="zh-CN" altLang="en-US" sz="32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公司网络部李一</a:t>
              </a:r>
              <a:endParaRPr lang="zh-CN" altLang="en-US" sz="32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500" p14:dur="1200">
        <p14:prism dir="d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79626" y="2078331"/>
            <a:ext cx="34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第四项</a:t>
            </a:r>
            <a:endParaRPr lang="zh-CN" altLang="en-US" sz="66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040" y="3456230"/>
            <a:ext cx="469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新年寄语</a:t>
            </a:r>
            <a:endParaRPr lang="zh-CN" altLang="en-US" sz="80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16" l="0" r="957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751" y="3861048"/>
            <a:ext cx="3120880" cy="260073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2500">
        <p:checker/>
      </p:transition>
    </mc:Choice>
    <mc:Fallback>
      <p:transition spd="slow" advTm="2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18610" y="2197894"/>
            <a:ext cx="7954780" cy="2462212"/>
            <a:chOff x="2109085" y="2191173"/>
            <a:chExt cx="7954780" cy="2462212"/>
          </a:xfrm>
        </p:grpSpPr>
        <p:sp>
          <p:nvSpPr>
            <p:cNvPr id="7" name="矩形 6"/>
            <p:cNvSpPr/>
            <p:nvPr/>
          </p:nvSpPr>
          <p:spPr>
            <a:xfrm>
              <a:off x="2109085" y="2899059"/>
              <a:ext cx="79547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新的一年，新的气象，还有一个新的征程。我们的未来是光明的，是喜人的。春敲起了战鼓，年吹响了号角我们把愿望写在今天，听事业的口哨响起，和祖国一起在明天的跑道上冲次</a:t>
              </a:r>
              <a:r>
                <a:rPr lang="en-US" altLang="zh-CN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!</a:t>
              </a:r>
              <a:r>
                <a:rPr lang="zh-CN" altLang="en-US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不管汗能流多少，也不怕血可洒许多，我们在今天铭刻下人生的理想，并为此奋斗到底</a:t>
              </a:r>
              <a:r>
                <a:rPr lang="en-US" altLang="zh-CN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! </a:t>
              </a:r>
              <a:endParaRPr lang="en-US" altLang="zh-CN" b="1" i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/>
                <a:latin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09085" y="2191173"/>
              <a:ext cx="2647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领导致辞：</a:t>
              </a:r>
              <a:endParaRPr lang="zh-CN" altLang="en-US" sz="40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16" l="0" r="957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751" y="3861048"/>
            <a:ext cx="3120880" cy="260073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1400">
        <p14:ripple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02457" y="2119790"/>
            <a:ext cx="8987087" cy="2618421"/>
            <a:chOff x="2351583" y="1834084"/>
            <a:chExt cx="8987087" cy="2618421"/>
          </a:xfrm>
        </p:grpSpPr>
        <p:sp>
          <p:nvSpPr>
            <p:cNvPr id="7" name="文本框 13"/>
            <p:cNvSpPr txBox="1"/>
            <p:nvPr/>
          </p:nvSpPr>
          <p:spPr>
            <a:xfrm>
              <a:off x="4866311" y="1834084"/>
              <a:ext cx="39576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8800" b="0">
                  <a:gradFill flip="none" rotWithShape="1">
                    <a:gsLst>
                      <a:gs pos="0">
                        <a:srgbClr val="FFEE89"/>
                      </a:gs>
                      <a:gs pos="51000">
                        <a:srgbClr val="FFA401">
                          <a:lumMod val="100000"/>
                        </a:srgbClr>
                      </a:gs>
                      <a:gs pos="78000">
                        <a:srgbClr val="FFD56D">
                          <a:lumMod val="71000"/>
                          <a:lumOff val="29000"/>
                        </a:srgbClr>
                      </a:gs>
                      <a:gs pos="28000">
                        <a:srgbClr val="FCDD6C">
                          <a:lumMod val="100000"/>
                        </a:srgbClr>
                      </a:gs>
                      <a:gs pos="100000">
                        <a:srgbClr val="FFDE8B"/>
                      </a:gs>
                    </a:gsLst>
                    <a:lin ang="2700000" scaled="1"/>
                  </a:gradFill>
                  <a:effectLst>
                    <a:outerShdw blurRad="292100" algn="tl" rotWithShape="0">
                      <a:srgbClr val="FFA401">
                        <a:alpha val="35000"/>
                      </a:srgbClr>
                    </a:outerShdw>
                  </a:effectLst>
                  <a:latin typeface="汉仪菱心体简" pitchFamily="49" charset="-122"/>
                  <a:ea typeface="汉仪菱心体简" pitchFamily="49" charset="-122"/>
                </a:defRPr>
              </a:lvl1pPr>
            </a:lstStyle>
            <a:p>
              <a:r>
                <a:rPr lang="zh-CN" altLang="en-US" sz="44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造字工房言宋（非商用）常规体" pitchFamily="50" charset="-122"/>
                  <a:ea typeface="造字工房言宋（非商用）常规体" pitchFamily="50" charset="-122"/>
                </a:rPr>
                <a:t>新年寄语</a:t>
              </a:r>
              <a:endParaRPr lang="en-US" altLang="zh-CN" sz="44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/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8" name="TextBox 111"/>
            <p:cNvSpPr txBox="1"/>
            <p:nvPr/>
          </p:nvSpPr>
          <p:spPr>
            <a:xfrm>
              <a:off x="2351583" y="2698179"/>
              <a:ext cx="898708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       新年伊始万象更新，新年的曙光已经扑面而来！无论明天路上多少荆棘坎坷，让我们伴随悠扬的新年钟声，携起手来少一些埋怨多一些行动，坚定信心振奋精神扎实苦干，发挥我们所有的智慧和能量，奉献我们所有的激情和才华，再谱公司和个人发展的崭新篇章！</a:t>
              </a:r>
              <a:endParaRPr lang="zh-CN" altLang="en-US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16" l="0" r="957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751" y="3861048"/>
            <a:ext cx="3120880" cy="260073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1400">
        <p14:ripple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79626" y="2078331"/>
            <a:ext cx="34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第一项</a:t>
            </a:r>
            <a:endParaRPr lang="zh-CN" altLang="en-US" sz="66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040" y="3456230"/>
            <a:ext cx="469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年终总结</a:t>
            </a:r>
            <a:endParaRPr lang="zh-CN" altLang="en-US" sz="8000"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699" l="0" r="959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7885" y="3186327"/>
            <a:ext cx="3747300" cy="357381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3900">
        <p14:glitter pattern="hexagon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106020" y="1714943"/>
            <a:ext cx="7979961" cy="35086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altLang="zh-CN" sz="4400" b="1" spc="400" smtClean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20XX</a:t>
            </a: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年集团销售总额</a:t>
            </a:r>
            <a:endParaRPr lang="en-US" altLang="zh-CN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突破</a:t>
            </a:r>
            <a:r>
              <a:rPr lang="en-US" altLang="zh-CN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10</a:t>
            </a: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亿大关</a:t>
            </a:r>
            <a:endParaRPr lang="zh-CN" altLang="en-US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盈利总额突破</a:t>
            </a:r>
            <a:r>
              <a:rPr lang="en-US" altLang="zh-CN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500</a:t>
            </a: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万</a:t>
            </a:r>
            <a:endParaRPr lang="zh-CN" altLang="en-US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行业综合排名第一</a:t>
            </a:r>
            <a:endParaRPr lang="zh-CN" altLang="en-US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593" y="5255209"/>
            <a:ext cx="4228407" cy="157398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3000">
        <p14:shred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106020" y="1507899"/>
            <a:ext cx="7979961" cy="38422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zh-CN" altLang="en-US" sz="80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回首</a:t>
            </a:r>
            <a:r>
              <a:rPr lang="en-US" altLang="zh-CN" sz="8000" b="1" spc="400" smtClean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20XX</a:t>
            </a:r>
            <a:endParaRPr lang="en-US" altLang="zh-CN" sz="80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14000"/>
              </a:lnSpc>
              <a:defRPr/>
            </a:pP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我们风雨同舟</a:t>
            </a:r>
            <a:endParaRPr lang="zh-CN" altLang="en-US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14000"/>
              </a:lnSpc>
              <a:defRPr/>
            </a:pP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披荆斩棘 团结一心</a:t>
            </a:r>
            <a:endParaRPr lang="zh-CN" altLang="en-US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14000"/>
              </a:lnSpc>
              <a:defRPr/>
            </a:pP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赢得了一次次的胜利！</a:t>
            </a:r>
            <a:endParaRPr lang="zh-CN" altLang="en-US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593" y="5255209"/>
            <a:ext cx="4228407" cy="157398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3000">
        <p14:shred dir="out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106020" y="1328427"/>
            <a:ext cx="7979961" cy="420114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80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启航</a:t>
            </a:r>
            <a:r>
              <a:rPr lang="en-US" altLang="zh-CN" sz="8000" b="1" spc="400" smtClean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20XX</a:t>
            </a:r>
            <a:endParaRPr lang="en-US" altLang="zh-CN" sz="80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我们将继续勇往直前</a:t>
            </a:r>
            <a:endParaRPr lang="zh-CN" altLang="en-US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开拓创新 与时俱进</a:t>
            </a:r>
            <a:endParaRPr lang="zh-CN" altLang="en-US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谱写新的篇章</a:t>
            </a:r>
            <a:endParaRPr lang="zh-CN" altLang="en-US" sz="4400" b="1" spc="40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593" y="5255209"/>
            <a:ext cx="4228407" cy="157398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500" p14:dur="3000">
        <p14:shred pattern="rectangle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e411f92d-2cb5-4120-86b8-dd42412eff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484844" y="1792741"/>
            <a:ext cx="7222313" cy="3405519"/>
            <a:chOff x="1863777" y="1600200"/>
            <a:chExt cx="9364280" cy="4415515"/>
          </a:xfrm>
        </p:grpSpPr>
        <p:grpSp>
          <p:nvGrpSpPr>
            <p:cNvPr id="7" name="iṩ1ide"/>
            <p:cNvGrpSpPr/>
            <p:nvPr/>
          </p:nvGrpSpPr>
          <p:grpSpPr>
            <a:xfrm>
              <a:off x="1863777" y="1617922"/>
              <a:ext cx="4232223" cy="4397793"/>
              <a:chOff x="1863777" y="1617922"/>
              <a:chExt cx="4232223" cy="4397793"/>
            </a:xfrm>
          </p:grpSpPr>
          <p:grpSp>
            <p:nvGrpSpPr>
              <p:cNvPr id="27" name="iśļîďe"/>
              <p:cNvGrpSpPr/>
              <p:nvPr/>
            </p:nvGrpSpPr>
            <p:grpSpPr>
              <a:xfrm>
                <a:off x="1863777" y="1617922"/>
                <a:ext cx="1879172" cy="1828800"/>
                <a:chOff x="1863777" y="1617922"/>
                <a:chExt cx="1879172" cy="1828800"/>
              </a:xfrm>
            </p:grpSpPr>
            <p:sp>
              <p:nvSpPr>
                <p:cNvPr id="42" name="íśḻiḑé"/>
                <p:cNvSpPr/>
                <p:nvPr/>
              </p:nvSpPr>
              <p:spPr>
                <a:xfrm>
                  <a:off x="1863777" y="1617922"/>
                  <a:ext cx="1828800" cy="1828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BCD5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0.25%</a:t>
                  </a:r>
                  <a:endParaRPr lang="en-US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43" name="ïş1ïďè"/>
                <p:cNvSpPr/>
                <p:nvPr/>
              </p:nvSpPr>
              <p:spPr>
                <a:xfrm>
                  <a:off x="2065795" y="1819940"/>
                  <a:ext cx="1424763" cy="1424763"/>
                </a:xfrm>
                <a:prstGeom prst="arc">
                  <a:avLst>
                    <a:gd name="adj1" fmla="val 16200000"/>
                    <a:gd name="adj2" fmla="val 20728475"/>
                  </a:avLst>
                </a:prstGeom>
                <a:noFill/>
                <a:ln w="190500">
                  <a:solidFill>
                    <a:srgbClr val="DBCD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44" name="ïṧlïďê"/>
                <p:cNvSpPr/>
                <p:nvPr/>
              </p:nvSpPr>
              <p:spPr>
                <a:xfrm>
                  <a:off x="3620937" y="2262203"/>
                  <a:ext cx="122012" cy="122012"/>
                </a:xfrm>
                <a:prstGeom prst="ellipse">
                  <a:avLst/>
                </a:prstGeom>
                <a:solidFill>
                  <a:srgbClr val="DBCD5A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cxnSp>
            <p:nvCxnSpPr>
              <p:cNvPr id="28" name="直接连接符 27"/>
              <p:cNvCxnSpPr/>
              <p:nvPr/>
            </p:nvCxnSpPr>
            <p:spPr>
              <a:xfrm>
                <a:off x="3681943" y="4892202"/>
                <a:ext cx="2377440" cy="0"/>
              </a:xfrm>
              <a:prstGeom prst="line">
                <a:avLst/>
              </a:prstGeom>
              <a:ln>
                <a:solidFill>
                  <a:srgbClr val="DBCD5A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ïṩḷïḍè"/>
              <p:cNvGrpSpPr/>
              <p:nvPr/>
            </p:nvGrpSpPr>
            <p:grpSpPr>
              <a:xfrm>
                <a:off x="1863777" y="4186915"/>
                <a:ext cx="1879172" cy="1828800"/>
                <a:chOff x="1863777" y="4186915"/>
                <a:chExt cx="1879172" cy="1828800"/>
              </a:xfrm>
            </p:grpSpPr>
            <p:sp>
              <p:nvSpPr>
                <p:cNvPr id="39" name="íṡ1ïďê"/>
                <p:cNvSpPr/>
                <p:nvPr/>
              </p:nvSpPr>
              <p:spPr>
                <a:xfrm>
                  <a:off x="1863777" y="4186915"/>
                  <a:ext cx="1828800" cy="1828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BCD5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0.55%</a:t>
                  </a:r>
                  <a:endParaRPr lang="en-US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40" name="íṡḷidé"/>
                <p:cNvSpPr/>
                <p:nvPr/>
              </p:nvSpPr>
              <p:spPr>
                <a:xfrm>
                  <a:off x="2065795" y="4388933"/>
                  <a:ext cx="1424763" cy="1424763"/>
                </a:xfrm>
                <a:prstGeom prst="arc">
                  <a:avLst>
                    <a:gd name="adj1" fmla="val 16200000"/>
                    <a:gd name="adj2" fmla="val 6289673"/>
                  </a:avLst>
                </a:prstGeom>
                <a:noFill/>
                <a:ln w="190500">
                  <a:solidFill>
                    <a:srgbClr val="DBCD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41" name="íśḷíḓê"/>
                <p:cNvSpPr/>
                <p:nvPr/>
              </p:nvSpPr>
              <p:spPr>
                <a:xfrm>
                  <a:off x="3620937" y="4831196"/>
                  <a:ext cx="122012" cy="122012"/>
                </a:xfrm>
                <a:prstGeom prst="ellipse">
                  <a:avLst/>
                </a:prstGeom>
                <a:solidFill>
                  <a:srgbClr val="DBCD5A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grpSp>
            <p:nvGrpSpPr>
              <p:cNvPr id="30" name="îṩļiḑè"/>
              <p:cNvGrpSpPr/>
              <p:nvPr/>
            </p:nvGrpSpPr>
            <p:grpSpPr>
              <a:xfrm>
                <a:off x="3681943" y="1676878"/>
                <a:ext cx="2414057" cy="1568826"/>
                <a:chOff x="3681943" y="1676878"/>
                <a:chExt cx="2414057" cy="1568826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3681943" y="2323209"/>
                  <a:ext cx="2377440" cy="0"/>
                </a:xfrm>
                <a:prstGeom prst="line">
                  <a:avLst/>
                </a:prstGeom>
                <a:ln>
                  <a:solidFill>
                    <a:srgbClr val="DBCD5A"/>
                  </a:solidFill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ï$1iďê"/>
                <p:cNvSpPr txBox="1"/>
                <p:nvPr/>
              </p:nvSpPr>
              <p:spPr>
                <a:xfrm>
                  <a:off x="5294499" y="1676878"/>
                  <a:ext cx="8015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fontScale="92500" lnSpcReduction="20000"/>
                </a:bodyPr>
                <a:lstStyle/>
                <a:p>
                  <a:pPr algn="r"/>
                  <a:r>
                    <a:rPr lang="en-US" sz="360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25%</a:t>
                  </a:r>
                  <a:endParaRPr lang="en-US" sz="360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37" name="išḻïḋe"/>
                <p:cNvSpPr txBox="1"/>
                <p:nvPr/>
              </p:nvSpPr>
              <p:spPr>
                <a:xfrm>
                  <a:off x="4180091" y="2835335"/>
                  <a:ext cx="1915909" cy="410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此部分内容作为文字排版占位显示</a:t>
                  </a:r>
                  <a:b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</a:b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（建议使用主题字体）</a:t>
                  </a:r>
                  <a:endPara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38" name="îṧlïḋè"/>
                <p:cNvSpPr txBox="1"/>
                <p:nvPr/>
              </p:nvSpPr>
              <p:spPr>
                <a:xfrm>
                  <a:off x="4526340" y="2466003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标题文本预设</a:t>
                  </a:r>
                  <a:endPara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grpSp>
            <p:nvGrpSpPr>
              <p:cNvPr id="31" name="iŝḻïdé"/>
              <p:cNvGrpSpPr/>
              <p:nvPr/>
            </p:nvGrpSpPr>
            <p:grpSpPr>
              <a:xfrm>
                <a:off x="4180091" y="4245871"/>
                <a:ext cx="1915909" cy="1586547"/>
                <a:chOff x="4180091" y="4245871"/>
                <a:chExt cx="1915909" cy="1586547"/>
              </a:xfrm>
            </p:grpSpPr>
            <p:sp>
              <p:nvSpPr>
                <p:cNvPr id="32" name="iṣlïḓe"/>
                <p:cNvSpPr txBox="1"/>
                <p:nvPr/>
              </p:nvSpPr>
              <p:spPr>
                <a:xfrm>
                  <a:off x="5278469" y="4245871"/>
                  <a:ext cx="81753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fontScale="92500" lnSpcReduction="20000"/>
                </a:bodyPr>
                <a:lstStyle/>
                <a:p>
                  <a:pPr algn="r"/>
                  <a:r>
                    <a:rPr lang="en-US" sz="360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55%</a:t>
                  </a:r>
                  <a:endParaRPr lang="en-US" sz="360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33" name="ïŝḻíḍé"/>
                <p:cNvSpPr txBox="1"/>
                <p:nvPr/>
              </p:nvSpPr>
              <p:spPr>
                <a:xfrm>
                  <a:off x="4180091" y="5422049"/>
                  <a:ext cx="1915909" cy="410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此部分内容作为文字排版占位显示</a:t>
                  </a:r>
                  <a:b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</a:b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（建议使用主题字体）</a:t>
                  </a:r>
                  <a:endPara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34" name="îṡḻíďé"/>
                <p:cNvSpPr txBox="1"/>
                <p:nvPr/>
              </p:nvSpPr>
              <p:spPr>
                <a:xfrm>
                  <a:off x="4526340" y="5052717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标题文本预设</a:t>
                  </a:r>
                  <a:endPara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</p:grpSp>
        <p:grpSp>
          <p:nvGrpSpPr>
            <p:cNvPr id="8" name="iŝľïḑe"/>
            <p:cNvGrpSpPr/>
            <p:nvPr/>
          </p:nvGrpSpPr>
          <p:grpSpPr>
            <a:xfrm>
              <a:off x="6994464" y="1600200"/>
              <a:ext cx="4233593" cy="4415515"/>
              <a:chOff x="6994464" y="1600200"/>
              <a:chExt cx="4233593" cy="4415515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8803372" y="2305487"/>
                <a:ext cx="2377440" cy="0"/>
              </a:xfrm>
              <a:prstGeom prst="line">
                <a:avLst/>
              </a:prstGeom>
              <a:ln>
                <a:solidFill>
                  <a:srgbClr val="DBCD5A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ïsḷíḋe"/>
              <p:cNvGrpSpPr/>
              <p:nvPr/>
            </p:nvGrpSpPr>
            <p:grpSpPr>
              <a:xfrm>
                <a:off x="6995834" y="1600200"/>
                <a:ext cx="1875259" cy="1828800"/>
                <a:chOff x="6995834" y="1600200"/>
                <a:chExt cx="1875259" cy="1828800"/>
              </a:xfrm>
            </p:grpSpPr>
            <p:sp>
              <p:nvSpPr>
                <p:cNvPr id="24" name="ïsľíḑe"/>
                <p:cNvSpPr/>
                <p:nvPr/>
              </p:nvSpPr>
              <p:spPr>
                <a:xfrm>
                  <a:off x="6995834" y="1600200"/>
                  <a:ext cx="1828800" cy="1828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BCD5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0.70%</a:t>
                  </a:r>
                  <a:endParaRPr lang="en-US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5" name="iṩlîḑè"/>
                <p:cNvSpPr/>
                <p:nvPr/>
              </p:nvSpPr>
              <p:spPr>
                <a:xfrm>
                  <a:off x="7197852" y="1802218"/>
                  <a:ext cx="1424763" cy="1424763"/>
                </a:xfrm>
                <a:prstGeom prst="arc">
                  <a:avLst>
                    <a:gd name="adj1" fmla="val 16200000"/>
                    <a:gd name="adj2" fmla="val 11372633"/>
                  </a:avLst>
                </a:prstGeom>
                <a:noFill/>
                <a:ln w="190500">
                  <a:solidFill>
                    <a:srgbClr val="DBCD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6" name="íṣ1íḋe"/>
                <p:cNvSpPr/>
                <p:nvPr/>
              </p:nvSpPr>
              <p:spPr>
                <a:xfrm>
                  <a:off x="8749081" y="2267514"/>
                  <a:ext cx="122012" cy="122012"/>
                </a:xfrm>
                <a:prstGeom prst="ellipse">
                  <a:avLst/>
                </a:prstGeom>
                <a:solidFill>
                  <a:srgbClr val="DBCD5A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8812630" y="4892202"/>
                <a:ext cx="2377440" cy="0"/>
              </a:xfrm>
              <a:prstGeom prst="line">
                <a:avLst/>
              </a:prstGeom>
              <a:ln>
                <a:solidFill>
                  <a:srgbClr val="DBCD5A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işḷiḑê"/>
              <p:cNvGrpSpPr/>
              <p:nvPr/>
            </p:nvGrpSpPr>
            <p:grpSpPr>
              <a:xfrm>
                <a:off x="6994464" y="4186915"/>
                <a:ext cx="1879172" cy="1828800"/>
                <a:chOff x="6994464" y="4186915"/>
                <a:chExt cx="1879172" cy="1828800"/>
              </a:xfrm>
            </p:grpSpPr>
            <p:sp>
              <p:nvSpPr>
                <p:cNvPr id="21" name="îşľiḍe"/>
                <p:cNvSpPr/>
                <p:nvPr/>
              </p:nvSpPr>
              <p:spPr>
                <a:xfrm>
                  <a:off x="6994464" y="4186915"/>
                  <a:ext cx="1828800" cy="1828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BCD5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0.95%</a:t>
                  </a:r>
                  <a:endParaRPr lang="en-US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2" name="ïṧľíḋê"/>
                <p:cNvSpPr/>
                <p:nvPr/>
              </p:nvSpPr>
              <p:spPr>
                <a:xfrm>
                  <a:off x="7196482" y="4388933"/>
                  <a:ext cx="1424763" cy="1424763"/>
                </a:xfrm>
                <a:prstGeom prst="arc">
                  <a:avLst>
                    <a:gd name="adj1" fmla="val 16200000"/>
                    <a:gd name="adj2" fmla="val 14595106"/>
                  </a:avLst>
                </a:prstGeom>
                <a:noFill/>
                <a:ln w="190500">
                  <a:solidFill>
                    <a:srgbClr val="DBCD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3" name="iṡḷîde"/>
                <p:cNvSpPr/>
                <p:nvPr/>
              </p:nvSpPr>
              <p:spPr>
                <a:xfrm>
                  <a:off x="8751624" y="4831196"/>
                  <a:ext cx="122012" cy="122012"/>
                </a:xfrm>
                <a:prstGeom prst="ellipse">
                  <a:avLst/>
                </a:prstGeom>
                <a:solidFill>
                  <a:srgbClr val="DBCD5A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grpSp>
            <p:nvGrpSpPr>
              <p:cNvPr id="13" name="îŝ1íḋè"/>
              <p:cNvGrpSpPr/>
              <p:nvPr/>
            </p:nvGrpSpPr>
            <p:grpSpPr>
              <a:xfrm>
                <a:off x="9312148" y="1659156"/>
                <a:ext cx="1915909" cy="1586548"/>
                <a:chOff x="9312148" y="1659156"/>
                <a:chExt cx="1915909" cy="1586548"/>
              </a:xfrm>
            </p:grpSpPr>
            <p:sp>
              <p:nvSpPr>
                <p:cNvPr id="18" name="ïş1iďè"/>
                <p:cNvSpPr txBox="1"/>
                <p:nvPr/>
              </p:nvSpPr>
              <p:spPr>
                <a:xfrm>
                  <a:off x="10479454" y="1659156"/>
                  <a:ext cx="74860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fontScale="92500" lnSpcReduction="20000"/>
                </a:bodyPr>
                <a:lstStyle/>
                <a:p>
                  <a:pPr algn="r"/>
                  <a:r>
                    <a:rPr lang="en-US" sz="360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70%</a:t>
                  </a:r>
                  <a:endParaRPr lang="en-US" sz="360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19" name="ï$1îḋê"/>
                <p:cNvSpPr txBox="1"/>
                <p:nvPr/>
              </p:nvSpPr>
              <p:spPr>
                <a:xfrm>
                  <a:off x="9312148" y="2835335"/>
                  <a:ext cx="1915909" cy="410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此部分内容作为文字排版占位显示</a:t>
                  </a:r>
                  <a:b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</a:b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（建议使用主题字体）</a:t>
                  </a:r>
                  <a:endPara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0" name="îs1ïḑe"/>
                <p:cNvSpPr txBox="1"/>
                <p:nvPr/>
              </p:nvSpPr>
              <p:spPr>
                <a:xfrm>
                  <a:off x="9658397" y="2466003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标题文本预设</a:t>
                  </a:r>
                  <a:endPara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grpSp>
            <p:nvGrpSpPr>
              <p:cNvPr id="14" name="îşḻïďè"/>
              <p:cNvGrpSpPr/>
              <p:nvPr/>
            </p:nvGrpSpPr>
            <p:grpSpPr>
              <a:xfrm>
                <a:off x="9312148" y="4245871"/>
                <a:ext cx="1915909" cy="1586547"/>
                <a:chOff x="9312148" y="4245871"/>
                <a:chExt cx="1915909" cy="1586547"/>
              </a:xfrm>
            </p:grpSpPr>
            <p:sp>
              <p:nvSpPr>
                <p:cNvPr id="15" name="iṧļíḍê"/>
                <p:cNvSpPr txBox="1"/>
                <p:nvPr/>
              </p:nvSpPr>
              <p:spPr>
                <a:xfrm>
                  <a:off x="10408923" y="4245871"/>
                  <a:ext cx="81913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fontScale="92500" lnSpcReduction="20000"/>
                </a:bodyPr>
                <a:lstStyle/>
                <a:p>
                  <a:pPr algn="r"/>
                  <a:r>
                    <a:rPr lang="en-US" sz="360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95%</a:t>
                  </a:r>
                  <a:endParaRPr lang="en-US" sz="360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16" name="îṣlíḋe"/>
                <p:cNvSpPr txBox="1"/>
                <p:nvPr/>
              </p:nvSpPr>
              <p:spPr>
                <a:xfrm>
                  <a:off x="9312148" y="5422049"/>
                  <a:ext cx="1915909" cy="410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此部分内容作为文字排版占位显示</a:t>
                  </a:r>
                  <a:b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</a:b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（建议使用主题字体）</a:t>
                  </a:r>
                  <a:endPara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17" name="íṣļïḓè"/>
                <p:cNvSpPr txBox="1"/>
                <p:nvPr/>
              </p:nvSpPr>
              <p:spPr>
                <a:xfrm>
                  <a:off x="9658397" y="5052717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标题文本预设</a:t>
                  </a:r>
                  <a:endPara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2500" p14:dur="4400">
        <p14:honeycomb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45" name="144ecbe1-b9da-4c0e-bae8-b00cb955d28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901072" y="1951565"/>
            <a:ext cx="8389857" cy="3420380"/>
            <a:chOff x="1891316" y="1556792"/>
            <a:chExt cx="8389857" cy="3420380"/>
          </a:xfrm>
        </p:grpSpPr>
        <p:sp>
          <p:nvSpPr>
            <p:cNvPr id="46" name="íślïďe"/>
            <p:cNvSpPr/>
            <p:nvPr/>
          </p:nvSpPr>
          <p:spPr>
            <a:xfrm>
              <a:off x="1971108" y="1664804"/>
              <a:ext cx="2360696" cy="3312368"/>
            </a:xfrm>
            <a:prstGeom prst="rect">
              <a:avLst/>
            </a:prstGeom>
            <a:ln w="19050">
              <a:solidFill>
                <a:srgbClr val="DBC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此部分内容作为文字排版占位显示 （建议使用主题字体）</a:t>
              </a:r>
              <a:endParaRPr lang="zh-CN" altLang="en-US" sz="11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47" name="í$ļïḓé"/>
            <p:cNvSpPr/>
            <p:nvPr/>
          </p:nvSpPr>
          <p:spPr>
            <a:xfrm rot="5400000">
              <a:off x="2179347" y="1268761"/>
              <a:ext cx="1944218" cy="2520280"/>
            </a:xfrm>
            <a:prstGeom prst="homePlate">
              <a:avLst/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>
                  <a:solidFill>
                    <a:srgbClr val="151B25"/>
                  </a:solidFill>
                  <a:latin typeface="+mn-ea"/>
                </a:rPr>
                <a:t>标题文本预设</a:t>
              </a:r>
              <a:endParaRPr lang="zh-CN" altLang="en-US">
                <a:solidFill>
                  <a:srgbClr val="151B25"/>
                </a:solidFill>
                <a:latin typeface="+mn-ea"/>
              </a:endParaRPr>
            </a:p>
          </p:txBody>
        </p:sp>
        <p:sp>
          <p:nvSpPr>
            <p:cNvPr id="48" name="ïśľïḑé"/>
            <p:cNvSpPr/>
            <p:nvPr/>
          </p:nvSpPr>
          <p:spPr>
            <a:xfrm>
              <a:off x="4905896" y="1664804"/>
              <a:ext cx="2360696" cy="3312368"/>
            </a:xfrm>
            <a:prstGeom prst="rect">
              <a:avLst/>
            </a:prstGeom>
            <a:ln w="19050">
              <a:solidFill>
                <a:srgbClr val="DBC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此部分内容作为文字排版占位显示 （建议使用主题字体）</a:t>
              </a:r>
              <a:endParaRPr lang="zh-CN" altLang="en-US" sz="11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49" name="îšlíḋé"/>
            <p:cNvSpPr/>
            <p:nvPr/>
          </p:nvSpPr>
          <p:spPr>
            <a:xfrm rot="5400000">
              <a:off x="5114135" y="1268761"/>
              <a:ext cx="1944218" cy="2520280"/>
            </a:xfrm>
            <a:prstGeom prst="homePlate">
              <a:avLst/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>
                  <a:solidFill>
                    <a:srgbClr val="151B25"/>
                  </a:solidFill>
                  <a:latin typeface="+mn-ea"/>
                </a:rPr>
                <a:t>标题文本预设</a:t>
              </a:r>
              <a:endParaRPr lang="zh-CN" altLang="en-US">
                <a:solidFill>
                  <a:srgbClr val="151B25"/>
                </a:solidFill>
                <a:latin typeface="+mn-ea"/>
              </a:endParaRPr>
            </a:p>
          </p:txBody>
        </p:sp>
        <p:sp>
          <p:nvSpPr>
            <p:cNvPr id="50" name="íš1ïďe"/>
            <p:cNvSpPr/>
            <p:nvPr/>
          </p:nvSpPr>
          <p:spPr>
            <a:xfrm>
              <a:off x="7840685" y="1664804"/>
              <a:ext cx="2360696" cy="3312368"/>
            </a:xfrm>
            <a:prstGeom prst="rect">
              <a:avLst/>
            </a:prstGeom>
            <a:ln w="19050">
              <a:solidFill>
                <a:srgbClr val="DBC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此部分内容作为文字排版占位显示 （建议使用主题字体）</a:t>
              </a:r>
              <a:endParaRPr lang="zh-CN" altLang="en-US" sz="1100" b="1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1" name="íŝ1ïďe"/>
            <p:cNvSpPr/>
            <p:nvPr/>
          </p:nvSpPr>
          <p:spPr>
            <a:xfrm rot="5400000">
              <a:off x="8048924" y="1268761"/>
              <a:ext cx="1944218" cy="2520280"/>
            </a:xfrm>
            <a:prstGeom prst="homePlate">
              <a:avLst/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tIns="0" anchor="t" anchorCtr="1">
              <a:normAutofit/>
            </a:bodyPr>
            <a:lstStyle/>
            <a:p>
              <a:pPr algn="ctr"/>
              <a:r>
                <a:rPr lang="zh-CN" altLang="en-US">
                  <a:solidFill>
                    <a:srgbClr val="151B25"/>
                  </a:solidFill>
                  <a:latin typeface="+mn-ea"/>
                </a:rPr>
                <a:t>标题文本预设</a:t>
              </a:r>
              <a:endParaRPr lang="zh-CN" altLang="en-US">
                <a:solidFill>
                  <a:srgbClr val="151B25"/>
                </a:solidFill>
                <a:latin typeface="+mn-ea"/>
              </a:endParaRPr>
            </a:p>
          </p:txBody>
        </p:sp>
        <p:sp>
          <p:nvSpPr>
            <p:cNvPr id="52" name="ïslïḍè"/>
            <p:cNvSpPr/>
            <p:nvPr/>
          </p:nvSpPr>
          <p:spPr bwMode="auto">
            <a:xfrm>
              <a:off x="8704431" y="2363878"/>
              <a:ext cx="633204" cy="633204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151B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3" name="ïṧḷíḍê"/>
            <p:cNvSpPr/>
            <p:nvPr/>
          </p:nvSpPr>
          <p:spPr bwMode="auto">
            <a:xfrm>
              <a:off x="2834854" y="2363878"/>
              <a:ext cx="633204" cy="633204"/>
            </a:xfrm>
            <a:custGeom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151B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4" name="îṣ1îďe"/>
            <p:cNvSpPr/>
            <p:nvPr/>
          </p:nvSpPr>
          <p:spPr bwMode="auto">
            <a:xfrm>
              <a:off x="5780663" y="2364064"/>
              <a:ext cx="633204" cy="633204"/>
            </a:xfrm>
            <a:custGeom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rgbClr val="151B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500" p14:dur="3900">
        <p14:glitter dir="u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e7626292-754c-481d-9456-3042cc784de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137652" y="845706"/>
            <a:ext cx="7916697" cy="5166588"/>
            <a:chOff x="2342707" y="1160748"/>
            <a:chExt cx="7916697" cy="5166588"/>
          </a:xfrm>
        </p:grpSpPr>
        <p:grpSp>
          <p:nvGrpSpPr>
            <p:cNvPr id="7" name="íṡḷîďê"/>
            <p:cNvGrpSpPr/>
            <p:nvPr/>
          </p:nvGrpSpPr>
          <p:grpSpPr>
            <a:xfrm>
              <a:off x="5532700" y="4061882"/>
              <a:ext cx="1133400" cy="1147804"/>
              <a:chOff x="5532700" y="4113216"/>
              <a:chExt cx="1133400" cy="1147804"/>
            </a:xfrm>
          </p:grpSpPr>
          <p:sp>
            <p:nvSpPr>
              <p:cNvPr id="62" name="í$liḍe"/>
              <p:cNvSpPr/>
              <p:nvPr/>
            </p:nvSpPr>
            <p:spPr>
              <a:xfrm rot="2700000">
                <a:off x="5518295" y="4127621"/>
                <a:ext cx="377236" cy="348425"/>
              </a:xfrm>
              <a:custGeom>
                <a:gdLst>
                  <a:gd name="connsiteX0" fmla="*/ 0 w 338653"/>
                  <a:gd name="connsiteY0" fmla="*/ 62558 h 312791"/>
                  <a:gd name="connsiteX1" fmla="*/ 182258 w 338653"/>
                  <a:gd name="connsiteY1" fmla="*/ 62558 h 312791"/>
                  <a:gd name="connsiteX2" fmla="*/ 182258 w 338653"/>
                  <a:gd name="connsiteY2" fmla="*/ 0 h 312791"/>
                  <a:gd name="connsiteX3" fmla="*/ 338653 w 338653"/>
                  <a:gd name="connsiteY3" fmla="*/ 156396 h 312791"/>
                  <a:gd name="connsiteX4" fmla="*/ 182258 w 338653"/>
                  <a:gd name="connsiteY4" fmla="*/ 312791 h 312791"/>
                  <a:gd name="connsiteX5" fmla="*/ 182258 w 338653"/>
                  <a:gd name="connsiteY5" fmla="*/ 250233 h 312791"/>
                  <a:gd name="connsiteX6" fmla="*/ 0 w 338653"/>
                  <a:gd name="connsiteY6" fmla="*/ 250233 h 312791"/>
                  <a:gd name="connsiteX7" fmla="*/ 0 w 338653"/>
                  <a:gd name="connsiteY7" fmla="*/ 62558 h 31279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53" h="312791">
                    <a:moveTo>
                      <a:pt x="338653" y="250233"/>
                    </a:moveTo>
                    <a:lnTo>
                      <a:pt x="156395" y="250233"/>
                    </a:lnTo>
                    <a:lnTo>
                      <a:pt x="156395" y="312791"/>
                    </a:lnTo>
                    <a:lnTo>
                      <a:pt x="0" y="156395"/>
                    </a:lnTo>
                    <a:lnTo>
                      <a:pt x="156395" y="0"/>
                    </a:lnTo>
                    <a:lnTo>
                      <a:pt x="156395" y="62558"/>
                    </a:lnTo>
                    <a:lnTo>
                      <a:pt x="338653" y="62558"/>
                    </a:lnTo>
                    <a:lnTo>
                      <a:pt x="338653" y="250233"/>
                    </a:lnTo>
                    <a:close/>
                  </a:path>
                </a:pathLst>
              </a:custGeom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grpSp>
            <p:nvGrpSpPr>
              <p:cNvPr id="63" name="iṧľíďê"/>
              <p:cNvGrpSpPr/>
              <p:nvPr/>
            </p:nvGrpSpPr>
            <p:grpSpPr>
              <a:xfrm>
                <a:off x="5828319" y="4423239"/>
                <a:ext cx="837781" cy="837781"/>
                <a:chOff x="5828319" y="4423239"/>
                <a:chExt cx="837781" cy="837781"/>
              </a:xfrm>
            </p:grpSpPr>
            <p:sp>
              <p:nvSpPr>
                <p:cNvPr id="64" name="îşḷîďè"/>
                <p:cNvSpPr/>
                <p:nvPr/>
              </p:nvSpPr>
              <p:spPr>
                <a:xfrm>
                  <a:off x="5828319" y="4423239"/>
                  <a:ext cx="837781" cy="837781"/>
                </a:xfrm>
                <a:custGeom>
                  <a:gdLst>
                    <a:gd name="connsiteX0" fmla="*/ 0 w 752099"/>
                    <a:gd name="connsiteY0" fmla="*/ 376050 h 752099"/>
                    <a:gd name="connsiteX1" fmla="*/ 376050 w 752099"/>
                    <a:gd name="connsiteY1" fmla="*/ 0 h 752099"/>
                    <a:gd name="connsiteX2" fmla="*/ 752100 w 752099"/>
                    <a:gd name="connsiteY2" fmla="*/ 376050 h 752099"/>
                    <a:gd name="connsiteX3" fmla="*/ 376050 w 752099"/>
                    <a:gd name="connsiteY3" fmla="*/ 752100 h 752099"/>
                    <a:gd name="connsiteX4" fmla="*/ 0 w 752099"/>
                    <a:gd name="connsiteY4" fmla="*/ 376050 h 75209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2099" h="752099">
                      <a:moveTo>
                        <a:pt x="0" y="376050"/>
                      </a:moveTo>
                      <a:cubicBezTo>
                        <a:pt x="0" y="168363"/>
                        <a:pt x="168363" y="0"/>
                        <a:pt x="376050" y="0"/>
                      </a:cubicBezTo>
                      <a:cubicBezTo>
                        <a:pt x="583737" y="0"/>
                        <a:pt x="752100" y="168363"/>
                        <a:pt x="752100" y="376050"/>
                      </a:cubicBezTo>
                      <a:cubicBezTo>
                        <a:pt x="752100" y="583737"/>
                        <a:pt x="583737" y="752100"/>
                        <a:pt x="376050" y="752100"/>
                      </a:cubicBezTo>
                      <a:cubicBezTo>
                        <a:pt x="168363" y="752100"/>
                        <a:pt x="0" y="583737"/>
                        <a:pt x="0" y="3760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grpSp>
              <p:nvGrpSpPr>
                <p:cNvPr id="65" name="ïŝ1ïďe"/>
                <p:cNvGrpSpPr/>
                <p:nvPr/>
              </p:nvGrpSpPr>
              <p:grpSpPr>
                <a:xfrm>
                  <a:off x="6006787" y="4623816"/>
                  <a:ext cx="480841" cy="436627"/>
                  <a:chOff x="6461126" y="2460626"/>
                  <a:chExt cx="276225" cy="250826"/>
                </a:xfrm>
                <a:solidFill>
                  <a:schemeClr val="bg1"/>
                </a:solidFill>
              </p:grpSpPr>
              <p:sp>
                <p:nvSpPr>
                  <p:cNvPr id="66" name="î$lîďé"/>
                  <p:cNvSpPr/>
                  <p:nvPr/>
                </p:nvSpPr>
                <p:spPr bwMode="auto">
                  <a:xfrm>
                    <a:off x="6472238" y="2460626"/>
                    <a:ext cx="265113" cy="169863"/>
                  </a:xfrm>
                  <a:custGeom>
                    <a:cxnLst>
                      <a:cxn ang="0">
                        <a:pos x="58" y="18"/>
                      </a:cxn>
                      <a:cxn ang="0">
                        <a:pos x="98" y="56"/>
                      </a:cxn>
                      <a:cxn ang="0">
                        <a:pos x="90" y="56"/>
                      </a:cxn>
                      <a:cxn ang="0">
                        <a:pos x="107" y="80"/>
                      </a:cxn>
                      <a:cxn ang="0">
                        <a:pos x="125" y="56"/>
                      </a:cxn>
                      <a:cxn ang="0">
                        <a:pos x="117" y="56"/>
                      </a:cxn>
                      <a:cxn ang="0">
                        <a:pos x="58" y="0"/>
                      </a:cxn>
                      <a:cxn ang="0">
                        <a:pos x="0" y="46"/>
                      </a:cxn>
                      <a:cxn ang="0">
                        <a:pos x="19" y="46"/>
                      </a:cxn>
                      <a:cxn ang="0">
                        <a:pos x="58" y="18"/>
                      </a:cxn>
                    </a:cxnLst>
                    <a:rect l="0" t="0" r="r" b="b"/>
                    <a:pathLst>
                      <a:path w="125" h="80">
                        <a:moveTo>
                          <a:pt x="58" y="18"/>
                        </a:moveTo>
                        <a:cubicBezTo>
                          <a:pt x="79" y="18"/>
                          <a:pt x="97" y="35"/>
                          <a:pt x="98" y="56"/>
                        </a:cubicBezTo>
                        <a:cubicBezTo>
                          <a:pt x="90" y="56"/>
                          <a:pt x="90" y="56"/>
                          <a:pt x="90" y="56"/>
                        </a:cubicBezTo>
                        <a:cubicBezTo>
                          <a:pt x="107" y="80"/>
                          <a:pt x="107" y="80"/>
                          <a:pt x="107" y="80"/>
                        </a:cubicBezTo>
                        <a:cubicBezTo>
                          <a:pt x="125" y="56"/>
                          <a:pt x="125" y="56"/>
                          <a:pt x="125" y="56"/>
                        </a:cubicBezTo>
                        <a:cubicBezTo>
                          <a:pt x="117" y="56"/>
                          <a:pt x="117" y="56"/>
                          <a:pt x="117" y="56"/>
                        </a:cubicBezTo>
                        <a:cubicBezTo>
                          <a:pt x="115" y="25"/>
                          <a:pt x="89" y="0"/>
                          <a:pt x="58" y="0"/>
                        </a:cubicBezTo>
                        <a:cubicBezTo>
                          <a:pt x="30" y="0"/>
                          <a:pt x="6" y="19"/>
                          <a:pt x="0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24" y="30"/>
                          <a:pt x="40" y="18"/>
                          <a:pt x="58" y="18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67" name="îS1iḍè"/>
                  <p:cNvSpPr/>
                  <p:nvPr/>
                </p:nvSpPr>
                <p:spPr bwMode="auto">
                  <a:xfrm>
                    <a:off x="6461126" y="2579689"/>
                    <a:ext cx="244475" cy="131763"/>
                  </a:xfrm>
                  <a:custGeom>
                    <a:cxnLst>
                      <a:cxn ang="0">
                        <a:pos x="63" y="44"/>
                      </a:cxn>
                      <a:cxn ang="0">
                        <a:pos x="28" y="24"/>
                      </a:cxn>
                      <a:cxn ang="0">
                        <a:pos x="34" y="24"/>
                      </a:cxn>
                      <a:cxn ang="0">
                        <a:pos x="17" y="0"/>
                      </a:cxn>
                      <a:cxn ang="0">
                        <a:pos x="0" y="24"/>
                      </a:cxn>
                      <a:cxn ang="0">
                        <a:pos x="8" y="24"/>
                      </a:cxn>
                      <a:cxn ang="0">
                        <a:pos x="63" y="62"/>
                      </a:cxn>
                      <a:cxn ang="0">
                        <a:pos x="115" y="31"/>
                      </a:cxn>
                      <a:cxn ang="0">
                        <a:pos x="92" y="31"/>
                      </a:cxn>
                      <a:cxn ang="0">
                        <a:pos x="63" y="44"/>
                      </a:cxn>
                    </a:cxnLst>
                    <a:rect l="0" t="0" r="r" b="b"/>
                    <a:pathLst>
                      <a:path w="115" h="62">
                        <a:moveTo>
                          <a:pt x="63" y="44"/>
                        </a:moveTo>
                        <a:cubicBezTo>
                          <a:pt x="48" y="44"/>
                          <a:pt x="35" y="36"/>
                          <a:pt x="28" y="24"/>
                        </a:cubicBezTo>
                        <a:cubicBezTo>
                          <a:pt x="34" y="24"/>
                          <a:pt x="34" y="24"/>
                          <a:pt x="34" y="24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16" y="46"/>
                          <a:pt x="38" y="62"/>
                          <a:pt x="63" y="62"/>
                        </a:cubicBezTo>
                        <a:cubicBezTo>
                          <a:pt x="85" y="62"/>
                          <a:pt x="105" y="49"/>
                          <a:pt x="115" y="31"/>
                        </a:cubicBezTo>
                        <a:cubicBezTo>
                          <a:pt x="92" y="31"/>
                          <a:pt x="92" y="31"/>
                          <a:pt x="92" y="31"/>
                        </a:cubicBezTo>
                        <a:cubicBezTo>
                          <a:pt x="85" y="39"/>
                          <a:pt x="74" y="44"/>
                          <a:pt x="63" y="44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68" name="íşľidé"/>
                  <p:cNvSpPr/>
                  <p:nvPr/>
                </p:nvSpPr>
                <p:spPr bwMode="auto">
                  <a:xfrm>
                    <a:off x="6559551" y="2525714"/>
                    <a:ext cx="65088" cy="120650"/>
                  </a:xfrm>
                  <a:custGeom>
                    <a:cxnLst>
                      <a:cxn ang="0">
                        <a:pos x="19" y="57"/>
                      </a:cxn>
                      <a:cxn ang="0">
                        <a:pos x="19" y="50"/>
                      </a:cxn>
                      <a:cxn ang="0">
                        <a:pos x="31" y="37"/>
                      </a:cxn>
                      <a:cxn ang="0">
                        <a:pos x="20" y="24"/>
                      </a:cxn>
                      <a:cxn ang="0">
                        <a:pos x="11" y="18"/>
                      </a:cxn>
                      <a:cxn ang="0">
                        <a:pos x="17" y="14"/>
                      </a:cxn>
                      <a:cxn ang="0">
                        <a:pos x="27" y="16"/>
                      </a:cxn>
                      <a:cxn ang="0">
                        <a:pos x="29" y="9"/>
                      </a:cxn>
                      <a:cxn ang="0">
                        <a:pos x="19" y="6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12" y="7"/>
                      </a:cxn>
                      <a:cxn ang="0">
                        <a:pos x="1" y="19"/>
                      </a:cxn>
                      <a:cxn ang="0">
                        <a:pos x="13" y="32"/>
                      </a:cxn>
                      <a:cxn ang="0">
                        <a:pos x="21" y="38"/>
                      </a:cxn>
                      <a:cxn ang="0">
                        <a:pos x="14" y="42"/>
                      </a:cxn>
                      <a:cxn ang="0">
                        <a:pos x="2" y="39"/>
                      </a:cxn>
                      <a:cxn ang="0">
                        <a:pos x="0" y="47"/>
                      </a:cxn>
                      <a:cxn ang="0">
                        <a:pos x="12" y="50"/>
                      </a:cxn>
                      <a:cxn ang="0">
                        <a:pos x="12" y="57"/>
                      </a:cxn>
                      <a:cxn ang="0">
                        <a:pos x="19" y="57"/>
                      </a:cxn>
                    </a:cxnLst>
                    <a:rect l="0" t="0" r="r" b="b"/>
                    <a:pathLst>
                      <a:path w="31" h="57">
                        <a:moveTo>
                          <a:pt x="19" y="57"/>
                        </a:moveTo>
                        <a:cubicBezTo>
                          <a:pt x="19" y="50"/>
                          <a:pt x="19" y="50"/>
                          <a:pt x="19" y="50"/>
                        </a:cubicBezTo>
                        <a:cubicBezTo>
                          <a:pt x="27" y="48"/>
                          <a:pt x="31" y="43"/>
                          <a:pt x="31" y="37"/>
                        </a:cubicBezTo>
                        <a:cubicBezTo>
                          <a:pt x="31" y="31"/>
                          <a:pt x="28" y="27"/>
                          <a:pt x="20" y="24"/>
                        </a:cubicBezTo>
                        <a:cubicBezTo>
                          <a:pt x="14" y="22"/>
                          <a:pt x="11" y="20"/>
                          <a:pt x="11" y="18"/>
                        </a:cubicBezTo>
                        <a:cubicBezTo>
                          <a:pt x="11" y="16"/>
                          <a:pt x="13" y="14"/>
                          <a:pt x="17" y="14"/>
                        </a:cubicBezTo>
                        <a:cubicBezTo>
                          <a:pt x="22" y="14"/>
                          <a:pt x="26" y="16"/>
                          <a:pt x="27" y="16"/>
                        </a:cubicBezTo>
                        <a:cubicBezTo>
                          <a:pt x="29" y="9"/>
                          <a:pt x="29" y="9"/>
                          <a:pt x="29" y="9"/>
                        </a:cubicBezTo>
                        <a:cubicBezTo>
                          <a:pt x="27" y="8"/>
                          <a:pt x="24" y="6"/>
                          <a:pt x="19" y="6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5" y="8"/>
                          <a:pt x="1" y="13"/>
                          <a:pt x="1" y="19"/>
                        </a:cubicBezTo>
                        <a:cubicBezTo>
                          <a:pt x="1" y="26"/>
                          <a:pt x="6" y="29"/>
                          <a:pt x="13" y="32"/>
                        </a:cubicBezTo>
                        <a:cubicBezTo>
                          <a:pt x="18" y="34"/>
                          <a:pt x="21" y="35"/>
                          <a:pt x="21" y="38"/>
                        </a:cubicBezTo>
                        <a:cubicBezTo>
                          <a:pt x="21" y="41"/>
                          <a:pt x="18" y="42"/>
                          <a:pt x="14" y="42"/>
                        </a:cubicBezTo>
                        <a:cubicBezTo>
                          <a:pt x="9" y="42"/>
                          <a:pt x="5" y="41"/>
                          <a:pt x="2" y="39"/>
                        </a:cubicBezTo>
                        <a:cubicBezTo>
                          <a:pt x="0" y="47"/>
                          <a:pt x="0" y="47"/>
                          <a:pt x="0" y="47"/>
                        </a:cubicBezTo>
                        <a:cubicBezTo>
                          <a:pt x="3" y="49"/>
                          <a:pt x="7" y="50"/>
                          <a:pt x="12" y="50"/>
                        </a:cubicBezTo>
                        <a:cubicBezTo>
                          <a:pt x="12" y="57"/>
                          <a:pt x="12" y="57"/>
                          <a:pt x="12" y="57"/>
                        </a:cubicBezTo>
                        <a:lnTo>
                          <a:pt x="19" y="57"/>
                        </a:ln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8" name="ïṩḷîḋe"/>
            <p:cNvGrpSpPr/>
            <p:nvPr/>
          </p:nvGrpSpPr>
          <p:grpSpPr>
            <a:xfrm>
              <a:off x="5828319" y="2180518"/>
              <a:ext cx="1133399" cy="1147805"/>
              <a:chOff x="5828319" y="2231852"/>
              <a:chExt cx="1133399" cy="1147805"/>
            </a:xfrm>
          </p:grpSpPr>
          <p:sp>
            <p:nvSpPr>
              <p:cNvPr id="37" name="í$1íde"/>
              <p:cNvSpPr/>
              <p:nvPr/>
            </p:nvSpPr>
            <p:spPr>
              <a:xfrm rot="2700000">
                <a:off x="6598889" y="3016828"/>
                <a:ext cx="377233" cy="348425"/>
              </a:xfrm>
              <a:custGeom>
                <a:gdLst>
                  <a:gd name="connsiteX0" fmla="*/ 0 w 338653"/>
                  <a:gd name="connsiteY0" fmla="*/ 62558 h 312791"/>
                  <a:gd name="connsiteX1" fmla="*/ 182258 w 338653"/>
                  <a:gd name="connsiteY1" fmla="*/ 62558 h 312791"/>
                  <a:gd name="connsiteX2" fmla="*/ 182258 w 338653"/>
                  <a:gd name="connsiteY2" fmla="*/ 0 h 312791"/>
                  <a:gd name="connsiteX3" fmla="*/ 338653 w 338653"/>
                  <a:gd name="connsiteY3" fmla="*/ 156396 h 312791"/>
                  <a:gd name="connsiteX4" fmla="*/ 182258 w 338653"/>
                  <a:gd name="connsiteY4" fmla="*/ 312791 h 312791"/>
                  <a:gd name="connsiteX5" fmla="*/ 182258 w 338653"/>
                  <a:gd name="connsiteY5" fmla="*/ 250233 h 312791"/>
                  <a:gd name="connsiteX6" fmla="*/ 0 w 338653"/>
                  <a:gd name="connsiteY6" fmla="*/ 250233 h 312791"/>
                  <a:gd name="connsiteX7" fmla="*/ 0 w 338653"/>
                  <a:gd name="connsiteY7" fmla="*/ 62558 h 31279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53" h="312791">
                    <a:moveTo>
                      <a:pt x="0" y="62558"/>
                    </a:moveTo>
                    <a:lnTo>
                      <a:pt x="182258" y="62558"/>
                    </a:lnTo>
                    <a:lnTo>
                      <a:pt x="182258" y="0"/>
                    </a:lnTo>
                    <a:lnTo>
                      <a:pt x="338653" y="156396"/>
                    </a:lnTo>
                    <a:lnTo>
                      <a:pt x="182258" y="312791"/>
                    </a:lnTo>
                    <a:lnTo>
                      <a:pt x="182258" y="250233"/>
                    </a:lnTo>
                    <a:lnTo>
                      <a:pt x="0" y="250233"/>
                    </a:lnTo>
                    <a:lnTo>
                      <a:pt x="0" y="62558"/>
                    </a:lnTo>
                    <a:close/>
                  </a:path>
                </a:pathLst>
              </a:custGeom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grpSp>
            <p:nvGrpSpPr>
              <p:cNvPr id="38" name="iṡ1íḓè"/>
              <p:cNvGrpSpPr/>
              <p:nvPr/>
            </p:nvGrpSpPr>
            <p:grpSpPr>
              <a:xfrm>
                <a:off x="5828319" y="2231852"/>
                <a:ext cx="837781" cy="837781"/>
                <a:chOff x="5828319" y="2231852"/>
                <a:chExt cx="837781" cy="837781"/>
              </a:xfrm>
            </p:grpSpPr>
            <p:sp>
              <p:nvSpPr>
                <p:cNvPr id="39" name="ï$ļîḍé"/>
                <p:cNvSpPr/>
                <p:nvPr/>
              </p:nvSpPr>
              <p:spPr>
                <a:xfrm>
                  <a:off x="5828319" y="2231852"/>
                  <a:ext cx="837781" cy="837781"/>
                </a:xfrm>
                <a:custGeom>
                  <a:gdLst>
                    <a:gd name="connsiteX0" fmla="*/ 0 w 752099"/>
                    <a:gd name="connsiteY0" fmla="*/ 376050 h 752099"/>
                    <a:gd name="connsiteX1" fmla="*/ 376050 w 752099"/>
                    <a:gd name="connsiteY1" fmla="*/ 0 h 752099"/>
                    <a:gd name="connsiteX2" fmla="*/ 752100 w 752099"/>
                    <a:gd name="connsiteY2" fmla="*/ 376050 h 752099"/>
                    <a:gd name="connsiteX3" fmla="*/ 376050 w 752099"/>
                    <a:gd name="connsiteY3" fmla="*/ 752100 h 752099"/>
                    <a:gd name="connsiteX4" fmla="*/ 0 w 752099"/>
                    <a:gd name="connsiteY4" fmla="*/ 376050 h 75209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2099" h="752099">
                      <a:moveTo>
                        <a:pt x="0" y="376050"/>
                      </a:moveTo>
                      <a:cubicBezTo>
                        <a:pt x="0" y="168363"/>
                        <a:pt x="168363" y="0"/>
                        <a:pt x="376050" y="0"/>
                      </a:cubicBezTo>
                      <a:cubicBezTo>
                        <a:pt x="583737" y="0"/>
                        <a:pt x="752100" y="168363"/>
                        <a:pt x="752100" y="376050"/>
                      </a:cubicBezTo>
                      <a:cubicBezTo>
                        <a:pt x="752100" y="583737"/>
                        <a:pt x="583737" y="752100"/>
                        <a:pt x="376050" y="752100"/>
                      </a:cubicBezTo>
                      <a:cubicBezTo>
                        <a:pt x="168363" y="752100"/>
                        <a:pt x="0" y="583737"/>
                        <a:pt x="0" y="3760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grpSp>
              <p:nvGrpSpPr>
                <p:cNvPr id="40" name="íṣḷîḓé"/>
                <p:cNvGrpSpPr/>
                <p:nvPr/>
              </p:nvGrpSpPr>
              <p:grpSpPr>
                <a:xfrm>
                  <a:off x="6067210" y="2457503"/>
                  <a:ext cx="359997" cy="386500"/>
                  <a:chOff x="6459538" y="3121026"/>
                  <a:chExt cx="258763" cy="277813"/>
                </a:xfrm>
                <a:solidFill>
                  <a:schemeClr val="bg1"/>
                </a:solidFill>
              </p:grpSpPr>
              <p:sp>
                <p:nvSpPr>
                  <p:cNvPr id="41" name="işḻîḓe"/>
                  <p:cNvSpPr/>
                  <p:nvPr/>
                </p:nvSpPr>
                <p:spPr bwMode="auto">
                  <a:xfrm>
                    <a:off x="6459538" y="3154364"/>
                    <a:ext cx="258763" cy="244475"/>
                  </a:xfrm>
                  <a:custGeom>
                    <a:cxnLst>
                      <a:cxn ang="0">
                        <a:pos x="116" y="0"/>
                      </a:cxn>
                      <a:cxn ang="0">
                        <a:pos x="110" y="0"/>
                      </a:cxn>
                      <a:cxn ang="0">
                        <a:pos x="110" y="11"/>
                      </a:cxn>
                      <a:cxn ang="0">
                        <a:pos x="102" y="19"/>
                      </a:cxn>
                      <a:cxn ang="0">
                        <a:pos x="94" y="11"/>
                      </a:cxn>
                      <a:cxn ang="0">
                        <a:pos x="94" y="0"/>
                      </a:cxn>
                      <a:cxn ang="0">
                        <a:pos x="85" y="0"/>
                      </a:cxn>
                      <a:cxn ang="0">
                        <a:pos x="85" y="11"/>
                      </a:cxn>
                      <a:cxn ang="0">
                        <a:pos x="78" y="19"/>
                      </a:cxn>
                      <a:cxn ang="0">
                        <a:pos x="70" y="11"/>
                      </a:cxn>
                      <a:cxn ang="0">
                        <a:pos x="70" y="0"/>
                      </a:cxn>
                      <a:cxn ang="0">
                        <a:pos x="51" y="0"/>
                      </a:cxn>
                      <a:cxn ang="0">
                        <a:pos x="51" y="11"/>
                      </a:cxn>
                      <a:cxn ang="0">
                        <a:pos x="43" y="19"/>
                      </a:cxn>
                      <a:cxn ang="0">
                        <a:pos x="36" y="11"/>
                      </a:cxn>
                      <a:cxn ang="0">
                        <a:pos x="36" y="0"/>
                      </a:cxn>
                      <a:cxn ang="0">
                        <a:pos x="26" y="0"/>
                      </a:cxn>
                      <a:cxn ang="0">
                        <a:pos x="26" y="11"/>
                      </a:cxn>
                      <a:cxn ang="0">
                        <a:pos x="19" y="19"/>
                      </a:cxn>
                      <a:cxn ang="0">
                        <a:pos x="11" y="11"/>
                      </a:cxn>
                      <a:cxn ang="0">
                        <a:pos x="11" y="0"/>
                      </a:cxn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0" y="108"/>
                      </a:cxn>
                      <a:cxn ang="0">
                        <a:pos x="6" y="115"/>
                      </a:cxn>
                      <a:cxn ang="0">
                        <a:pos x="116" y="115"/>
                      </a:cxn>
                      <a:cxn ang="0">
                        <a:pos x="122" y="108"/>
                      </a:cxn>
                      <a:cxn ang="0">
                        <a:pos x="122" y="7"/>
                      </a:cxn>
                      <a:cxn ang="0">
                        <a:pos x="116" y="0"/>
                      </a:cxn>
                      <a:cxn ang="0">
                        <a:pos x="115" y="107"/>
                      </a:cxn>
                      <a:cxn ang="0">
                        <a:pos x="7" y="107"/>
                      </a:cxn>
                      <a:cxn ang="0">
                        <a:pos x="7" y="28"/>
                      </a:cxn>
                      <a:cxn ang="0">
                        <a:pos x="115" y="28"/>
                      </a:cxn>
                      <a:cxn ang="0">
                        <a:pos x="115" y="107"/>
                      </a:cxn>
                    </a:cxnLst>
                    <a:rect l="0" t="0" r="r" b="b"/>
                    <a:pathLst>
                      <a:path w="122" h="115">
                        <a:moveTo>
                          <a:pt x="116" y="0"/>
                        </a:move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0" y="11"/>
                          <a:pt x="110" y="11"/>
                          <a:pt x="110" y="11"/>
                        </a:cubicBezTo>
                        <a:cubicBezTo>
                          <a:pt x="110" y="15"/>
                          <a:pt x="106" y="19"/>
                          <a:pt x="102" y="19"/>
                        </a:cubicBezTo>
                        <a:cubicBezTo>
                          <a:pt x="98" y="19"/>
                          <a:pt x="94" y="15"/>
                          <a:pt x="94" y="11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ubicBezTo>
                          <a:pt x="85" y="11"/>
                          <a:pt x="85" y="11"/>
                          <a:pt x="85" y="11"/>
                        </a:cubicBezTo>
                        <a:cubicBezTo>
                          <a:pt x="85" y="15"/>
                          <a:pt x="82" y="19"/>
                          <a:pt x="78" y="19"/>
                        </a:cubicBezTo>
                        <a:cubicBezTo>
                          <a:pt x="74" y="19"/>
                          <a:pt x="70" y="15"/>
                          <a:pt x="70" y="11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51" y="11"/>
                          <a:pt x="51" y="11"/>
                          <a:pt x="51" y="11"/>
                        </a:cubicBezTo>
                        <a:cubicBezTo>
                          <a:pt x="51" y="15"/>
                          <a:pt x="47" y="19"/>
                          <a:pt x="43" y="19"/>
                        </a:cubicBezTo>
                        <a:cubicBezTo>
                          <a:pt x="39" y="19"/>
                          <a:pt x="36" y="15"/>
                          <a:pt x="36" y="11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11"/>
                          <a:pt x="26" y="11"/>
                          <a:pt x="26" y="11"/>
                        </a:cubicBezTo>
                        <a:cubicBezTo>
                          <a:pt x="26" y="15"/>
                          <a:pt x="23" y="19"/>
                          <a:pt x="19" y="19"/>
                        </a:cubicBezTo>
                        <a:cubicBezTo>
                          <a:pt x="15" y="19"/>
                          <a:pt x="11" y="15"/>
                          <a:pt x="11" y="1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08"/>
                          <a:pt x="0" y="108"/>
                          <a:pt x="0" y="108"/>
                        </a:cubicBezTo>
                        <a:cubicBezTo>
                          <a:pt x="0" y="112"/>
                          <a:pt x="3" y="115"/>
                          <a:pt x="6" y="115"/>
                        </a:cubicBezTo>
                        <a:cubicBezTo>
                          <a:pt x="116" y="115"/>
                          <a:pt x="116" y="115"/>
                          <a:pt x="116" y="115"/>
                        </a:cubicBezTo>
                        <a:cubicBezTo>
                          <a:pt x="119" y="115"/>
                          <a:pt x="122" y="112"/>
                          <a:pt x="122" y="108"/>
                        </a:cubicBezTo>
                        <a:cubicBezTo>
                          <a:pt x="122" y="7"/>
                          <a:pt x="122" y="7"/>
                          <a:pt x="122" y="7"/>
                        </a:cubicBezTo>
                        <a:cubicBezTo>
                          <a:pt x="122" y="3"/>
                          <a:pt x="119" y="0"/>
                          <a:pt x="116" y="0"/>
                        </a:cubicBezTo>
                        <a:close/>
                        <a:moveTo>
                          <a:pt x="115" y="107"/>
                        </a:moveTo>
                        <a:cubicBezTo>
                          <a:pt x="7" y="107"/>
                          <a:pt x="7" y="107"/>
                          <a:pt x="7" y="107"/>
                        </a:cubicBezTo>
                        <a:cubicBezTo>
                          <a:pt x="7" y="28"/>
                          <a:pt x="7" y="28"/>
                          <a:pt x="7" y="2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lnTo>
                          <a:pt x="115" y="107"/>
                        </a:ln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2" name="isḻíḋê"/>
                  <p:cNvSpPr/>
                  <p:nvPr/>
                </p:nvSpPr>
                <p:spPr bwMode="auto">
                  <a:xfrm>
                    <a:off x="6486526" y="3121026"/>
                    <a:ext cx="25400" cy="69850"/>
                  </a:xfrm>
                  <a:custGeom>
                    <a:cxnLst>
                      <a:cxn ang="0">
                        <a:pos x="6" y="33"/>
                      </a:cxn>
                      <a:cxn ang="0">
                        <a:pos x="12" y="27"/>
                      </a:cxn>
                      <a:cxn ang="0">
                        <a:pos x="12" y="6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0" y="27"/>
                      </a:cxn>
                      <a:cxn ang="0">
                        <a:pos x="6" y="33"/>
                      </a:cxn>
                      <a:cxn ang="0">
                        <a:pos x="6" y="23"/>
                      </a:cxn>
                      <a:cxn ang="0">
                        <a:pos x="9" y="26"/>
                      </a:cxn>
                      <a:cxn ang="0">
                        <a:pos x="6" y="29"/>
                      </a:cxn>
                      <a:cxn ang="0">
                        <a:pos x="3" y="26"/>
                      </a:cxn>
                      <a:cxn ang="0">
                        <a:pos x="6" y="23"/>
                      </a:cxn>
                    </a:cxnLst>
                    <a:rect l="0" t="0" r="r" b="b"/>
                    <a:pathLst>
                      <a:path w="12" h="33">
                        <a:moveTo>
                          <a:pt x="6" y="33"/>
                        </a:moveTo>
                        <a:cubicBezTo>
                          <a:pt x="9" y="33"/>
                          <a:pt x="12" y="30"/>
                          <a:pt x="12" y="27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  <a:cubicBezTo>
                          <a:pt x="3" y="0"/>
                          <a:pt x="0" y="2"/>
                          <a:pt x="0" y="6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0"/>
                          <a:pt x="3" y="33"/>
                          <a:pt x="6" y="33"/>
                        </a:cubicBezTo>
                        <a:close/>
                        <a:moveTo>
                          <a:pt x="6" y="23"/>
                        </a:moveTo>
                        <a:cubicBezTo>
                          <a:pt x="8" y="23"/>
                          <a:pt x="9" y="25"/>
                          <a:pt x="9" y="26"/>
                        </a:cubicBezTo>
                        <a:cubicBezTo>
                          <a:pt x="9" y="28"/>
                          <a:pt x="8" y="29"/>
                          <a:pt x="6" y="29"/>
                        </a:cubicBezTo>
                        <a:cubicBezTo>
                          <a:pt x="4" y="29"/>
                          <a:pt x="3" y="28"/>
                          <a:pt x="3" y="26"/>
                        </a:cubicBezTo>
                        <a:cubicBezTo>
                          <a:pt x="3" y="25"/>
                          <a:pt x="4" y="23"/>
                          <a:pt x="6" y="2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3" name="isḷïḑè"/>
                  <p:cNvSpPr/>
                  <p:nvPr/>
                </p:nvSpPr>
                <p:spPr bwMode="auto">
                  <a:xfrm>
                    <a:off x="6537326" y="3121026"/>
                    <a:ext cx="25400" cy="69850"/>
                  </a:xfrm>
                  <a:custGeom>
                    <a:cxnLst>
                      <a:cxn ang="0">
                        <a:pos x="6" y="33"/>
                      </a:cxn>
                      <a:cxn ang="0">
                        <a:pos x="12" y="27"/>
                      </a:cxn>
                      <a:cxn ang="0">
                        <a:pos x="12" y="6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0" y="27"/>
                      </a:cxn>
                      <a:cxn ang="0">
                        <a:pos x="6" y="33"/>
                      </a:cxn>
                      <a:cxn ang="0">
                        <a:pos x="6" y="23"/>
                      </a:cxn>
                      <a:cxn ang="0">
                        <a:pos x="9" y="26"/>
                      </a:cxn>
                      <a:cxn ang="0">
                        <a:pos x="6" y="29"/>
                      </a:cxn>
                      <a:cxn ang="0">
                        <a:pos x="3" y="26"/>
                      </a:cxn>
                      <a:cxn ang="0">
                        <a:pos x="6" y="23"/>
                      </a:cxn>
                    </a:cxnLst>
                    <a:rect l="0" t="0" r="r" b="b"/>
                    <a:pathLst>
                      <a:path w="12" h="33">
                        <a:moveTo>
                          <a:pt x="6" y="33"/>
                        </a:moveTo>
                        <a:cubicBezTo>
                          <a:pt x="9" y="33"/>
                          <a:pt x="12" y="30"/>
                          <a:pt x="12" y="27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  <a:cubicBezTo>
                          <a:pt x="3" y="0"/>
                          <a:pt x="0" y="2"/>
                          <a:pt x="0" y="6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0"/>
                          <a:pt x="3" y="33"/>
                          <a:pt x="6" y="33"/>
                        </a:cubicBezTo>
                        <a:close/>
                        <a:moveTo>
                          <a:pt x="6" y="23"/>
                        </a:moveTo>
                        <a:cubicBezTo>
                          <a:pt x="8" y="23"/>
                          <a:pt x="9" y="25"/>
                          <a:pt x="9" y="26"/>
                        </a:cubicBezTo>
                        <a:cubicBezTo>
                          <a:pt x="9" y="28"/>
                          <a:pt x="8" y="29"/>
                          <a:pt x="6" y="29"/>
                        </a:cubicBezTo>
                        <a:cubicBezTo>
                          <a:pt x="4" y="29"/>
                          <a:pt x="3" y="28"/>
                          <a:pt x="3" y="26"/>
                        </a:cubicBezTo>
                        <a:cubicBezTo>
                          <a:pt x="3" y="25"/>
                          <a:pt x="4" y="23"/>
                          <a:pt x="6" y="2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4" name="îṩḷiḋé"/>
                  <p:cNvSpPr/>
                  <p:nvPr/>
                </p:nvSpPr>
                <p:spPr bwMode="auto">
                  <a:xfrm>
                    <a:off x="6611938" y="3121026"/>
                    <a:ext cx="25400" cy="69850"/>
                  </a:xfrm>
                  <a:custGeom>
                    <a:cxnLst>
                      <a:cxn ang="0">
                        <a:pos x="6" y="33"/>
                      </a:cxn>
                      <a:cxn ang="0">
                        <a:pos x="12" y="27"/>
                      </a:cxn>
                      <a:cxn ang="0">
                        <a:pos x="12" y="6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0" y="27"/>
                      </a:cxn>
                      <a:cxn ang="0">
                        <a:pos x="6" y="33"/>
                      </a:cxn>
                      <a:cxn ang="0">
                        <a:pos x="6" y="23"/>
                      </a:cxn>
                      <a:cxn ang="0">
                        <a:pos x="9" y="26"/>
                      </a:cxn>
                      <a:cxn ang="0">
                        <a:pos x="6" y="29"/>
                      </a:cxn>
                      <a:cxn ang="0">
                        <a:pos x="3" y="26"/>
                      </a:cxn>
                      <a:cxn ang="0">
                        <a:pos x="6" y="23"/>
                      </a:cxn>
                    </a:cxnLst>
                    <a:rect l="0" t="0" r="r" b="b"/>
                    <a:pathLst>
                      <a:path w="12" h="33">
                        <a:moveTo>
                          <a:pt x="6" y="33"/>
                        </a:moveTo>
                        <a:cubicBezTo>
                          <a:pt x="9" y="33"/>
                          <a:pt x="12" y="30"/>
                          <a:pt x="12" y="27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0"/>
                          <a:pt x="3" y="33"/>
                          <a:pt x="6" y="33"/>
                        </a:cubicBezTo>
                        <a:close/>
                        <a:moveTo>
                          <a:pt x="6" y="23"/>
                        </a:moveTo>
                        <a:cubicBezTo>
                          <a:pt x="7" y="23"/>
                          <a:pt x="9" y="25"/>
                          <a:pt x="9" y="26"/>
                        </a:cubicBezTo>
                        <a:cubicBezTo>
                          <a:pt x="9" y="28"/>
                          <a:pt x="7" y="29"/>
                          <a:pt x="6" y="29"/>
                        </a:cubicBezTo>
                        <a:cubicBezTo>
                          <a:pt x="4" y="29"/>
                          <a:pt x="3" y="28"/>
                          <a:pt x="3" y="26"/>
                        </a:cubicBezTo>
                        <a:cubicBezTo>
                          <a:pt x="3" y="25"/>
                          <a:pt x="4" y="23"/>
                          <a:pt x="6" y="2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5" name="is1iḓé"/>
                  <p:cNvSpPr/>
                  <p:nvPr/>
                </p:nvSpPr>
                <p:spPr bwMode="auto">
                  <a:xfrm>
                    <a:off x="6662738" y="3121026"/>
                    <a:ext cx="25400" cy="69850"/>
                  </a:xfrm>
                  <a:custGeom>
                    <a:cxnLst>
                      <a:cxn ang="0">
                        <a:pos x="6" y="33"/>
                      </a:cxn>
                      <a:cxn ang="0">
                        <a:pos x="12" y="27"/>
                      </a:cxn>
                      <a:cxn ang="0">
                        <a:pos x="12" y="6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0" y="27"/>
                      </a:cxn>
                      <a:cxn ang="0">
                        <a:pos x="6" y="33"/>
                      </a:cxn>
                      <a:cxn ang="0">
                        <a:pos x="6" y="23"/>
                      </a:cxn>
                      <a:cxn ang="0">
                        <a:pos x="9" y="26"/>
                      </a:cxn>
                      <a:cxn ang="0">
                        <a:pos x="6" y="29"/>
                      </a:cxn>
                      <a:cxn ang="0">
                        <a:pos x="3" y="26"/>
                      </a:cxn>
                      <a:cxn ang="0">
                        <a:pos x="6" y="23"/>
                      </a:cxn>
                    </a:cxnLst>
                    <a:rect l="0" t="0" r="r" b="b"/>
                    <a:pathLst>
                      <a:path w="12" h="33">
                        <a:moveTo>
                          <a:pt x="6" y="33"/>
                        </a:moveTo>
                        <a:cubicBezTo>
                          <a:pt x="9" y="33"/>
                          <a:pt x="12" y="30"/>
                          <a:pt x="12" y="27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0"/>
                          <a:pt x="3" y="33"/>
                          <a:pt x="6" y="33"/>
                        </a:cubicBezTo>
                        <a:close/>
                        <a:moveTo>
                          <a:pt x="6" y="23"/>
                        </a:moveTo>
                        <a:cubicBezTo>
                          <a:pt x="8" y="23"/>
                          <a:pt x="9" y="25"/>
                          <a:pt x="9" y="26"/>
                        </a:cubicBezTo>
                        <a:cubicBezTo>
                          <a:pt x="9" y="28"/>
                          <a:pt x="8" y="29"/>
                          <a:pt x="6" y="29"/>
                        </a:cubicBezTo>
                        <a:cubicBezTo>
                          <a:pt x="4" y="29"/>
                          <a:pt x="3" y="28"/>
                          <a:pt x="3" y="26"/>
                        </a:cubicBezTo>
                        <a:cubicBezTo>
                          <a:pt x="3" y="25"/>
                          <a:pt x="4" y="23"/>
                          <a:pt x="6" y="2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6" name="iSļîdè"/>
                  <p:cNvSpPr/>
                  <p:nvPr/>
                </p:nvSpPr>
                <p:spPr bwMode="auto">
                  <a:xfrm>
                    <a:off x="6511926" y="3232151"/>
                    <a:ext cx="25400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7" name="îŝlídê"/>
                  <p:cNvSpPr/>
                  <p:nvPr/>
                </p:nvSpPr>
                <p:spPr bwMode="auto">
                  <a:xfrm>
                    <a:off x="6554788" y="3232151"/>
                    <a:ext cx="26988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8" name="îş1iḋe"/>
                  <p:cNvSpPr/>
                  <p:nvPr/>
                </p:nvSpPr>
                <p:spPr bwMode="auto">
                  <a:xfrm>
                    <a:off x="6599238" y="3232151"/>
                    <a:ext cx="28575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9" name="íšļiḓê"/>
                  <p:cNvSpPr/>
                  <p:nvPr/>
                </p:nvSpPr>
                <p:spPr bwMode="auto">
                  <a:xfrm>
                    <a:off x="6643688" y="3232151"/>
                    <a:ext cx="28575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0" name="ïşḷiḑé"/>
                  <p:cNvSpPr/>
                  <p:nvPr/>
                </p:nvSpPr>
                <p:spPr bwMode="auto">
                  <a:xfrm>
                    <a:off x="6511926" y="3267076"/>
                    <a:ext cx="25400" cy="28575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1" name="ïşľíḋe"/>
                  <p:cNvSpPr/>
                  <p:nvPr/>
                </p:nvSpPr>
                <p:spPr bwMode="auto">
                  <a:xfrm>
                    <a:off x="6554788" y="3267076"/>
                    <a:ext cx="26988" cy="28575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2" name="íṣḻíḍê"/>
                  <p:cNvSpPr/>
                  <p:nvPr/>
                </p:nvSpPr>
                <p:spPr bwMode="auto">
                  <a:xfrm>
                    <a:off x="6599238" y="3267076"/>
                    <a:ext cx="28575" cy="28575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3" name="iṡľïḍè"/>
                  <p:cNvSpPr/>
                  <p:nvPr/>
                </p:nvSpPr>
                <p:spPr bwMode="auto">
                  <a:xfrm>
                    <a:off x="6643688" y="3267076"/>
                    <a:ext cx="28575" cy="28575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4" name="îSḻiďê"/>
                  <p:cNvSpPr/>
                  <p:nvPr/>
                </p:nvSpPr>
                <p:spPr bwMode="auto">
                  <a:xfrm>
                    <a:off x="6511926" y="3305176"/>
                    <a:ext cx="25400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5" name="işlîḓe"/>
                  <p:cNvSpPr/>
                  <p:nvPr/>
                </p:nvSpPr>
                <p:spPr bwMode="auto">
                  <a:xfrm>
                    <a:off x="6554788" y="3305176"/>
                    <a:ext cx="26988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6" name="îślîḍe"/>
                  <p:cNvSpPr/>
                  <p:nvPr/>
                </p:nvSpPr>
                <p:spPr bwMode="auto">
                  <a:xfrm>
                    <a:off x="6599238" y="3305176"/>
                    <a:ext cx="28575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7" name="îṩļïďé"/>
                  <p:cNvSpPr/>
                  <p:nvPr/>
                </p:nvSpPr>
                <p:spPr bwMode="auto">
                  <a:xfrm>
                    <a:off x="6643688" y="3305176"/>
                    <a:ext cx="28575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8" name="išľîďè"/>
                  <p:cNvSpPr/>
                  <p:nvPr/>
                </p:nvSpPr>
                <p:spPr bwMode="auto">
                  <a:xfrm>
                    <a:off x="6511926" y="3341689"/>
                    <a:ext cx="25400" cy="26988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9" name="îşļíḑè"/>
                  <p:cNvSpPr/>
                  <p:nvPr/>
                </p:nvSpPr>
                <p:spPr bwMode="auto">
                  <a:xfrm>
                    <a:off x="6554788" y="3341689"/>
                    <a:ext cx="26988" cy="26988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60" name="îş1ídè"/>
                  <p:cNvSpPr/>
                  <p:nvPr/>
                </p:nvSpPr>
                <p:spPr bwMode="auto">
                  <a:xfrm>
                    <a:off x="6599238" y="3341689"/>
                    <a:ext cx="28575" cy="26988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61" name="iṧḷïḓe"/>
                  <p:cNvSpPr/>
                  <p:nvPr/>
                </p:nvSpPr>
                <p:spPr bwMode="auto">
                  <a:xfrm>
                    <a:off x="6643688" y="3341689"/>
                    <a:ext cx="28575" cy="26988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9" name="is1îḑè"/>
            <p:cNvGrpSpPr/>
            <p:nvPr/>
          </p:nvGrpSpPr>
          <p:grpSpPr>
            <a:xfrm>
              <a:off x="4732625" y="2980594"/>
              <a:ext cx="1147804" cy="1133399"/>
              <a:chOff x="4732625" y="3031928"/>
              <a:chExt cx="1147804" cy="1133399"/>
            </a:xfrm>
          </p:grpSpPr>
          <p:sp>
            <p:nvSpPr>
              <p:cNvPr id="31" name="ïṥḻiḋê"/>
              <p:cNvSpPr/>
              <p:nvPr/>
            </p:nvSpPr>
            <p:spPr>
              <a:xfrm rot="18900000">
                <a:off x="5503196" y="3031928"/>
                <a:ext cx="377233" cy="348425"/>
              </a:xfrm>
              <a:custGeom>
                <a:gdLst>
                  <a:gd name="connsiteX0" fmla="*/ 0 w 338653"/>
                  <a:gd name="connsiteY0" fmla="*/ 62558 h 312791"/>
                  <a:gd name="connsiteX1" fmla="*/ 182258 w 338653"/>
                  <a:gd name="connsiteY1" fmla="*/ 62558 h 312791"/>
                  <a:gd name="connsiteX2" fmla="*/ 182258 w 338653"/>
                  <a:gd name="connsiteY2" fmla="*/ 0 h 312791"/>
                  <a:gd name="connsiteX3" fmla="*/ 338653 w 338653"/>
                  <a:gd name="connsiteY3" fmla="*/ 156396 h 312791"/>
                  <a:gd name="connsiteX4" fmla="*/ 182258 w 338653"/>
                  <a:gd name="connsiteY4" fmla="*/ 312791 h 312791"/>
                  <a:gd name="connsiteX5" fmla="*/ 182258 w 338653"/>
                  <a:gd name="connsiteY5" fmla="*/ 250233 h 312791"/>
                  <a:gd name="connsiteX6" fmla="*/ 0 w 338653"/>
                  <a:gd name="connsiteY6" fmla="*/ 250233 h 312791"/>
                  <a:gd name="connsiteX7" fmla="*/ 0 w 338653"/>
                  <a:gd name="connsiteY7" fmla="*/ 62558 h 31279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53" h="312791">
                    <a:moveTo>
                      <a:pt x="0" y="62558"/>
                    </a:moveTo>
                    <a:lnTo>
                      <a:pt x="182258" y="62558"/>
                    </a:lnTo>
                    <a:lnTo>
                      <a:pt x="182258" y="0"/>
                    </a:lnTo>
                    <a:lnTo>
                      <a:pt x="338653" y="156396"/>
                    </a:lnTo>
                    <a:lnTo>
                      <a:pt x="182258" y="312791"/>
                    </a:lnTo>
                    <a:lnTo>
                      <a:pt x="182258" y="250233"/>
                    </a:lnTo>
                    <a:lnTo>
                      <a:pt x="0" y="250233"/>
                    </a:lnTo>
                    <a:lnTo>
                      <a:pt x="0" y="62558"/>
                    </a:lnTo>
                    <a:close/>
                  </a:path>
                </a:pathLst>
              </a:custGeom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grpSp>
            <p:nvGrpSpPr>
              <p:cNvPr id="32" name="i$lïḋè"/>
              <p:cNvGrpSpPr/>
              <p:nvPr/>
            </p:nvGrpSpPr>
            <p:grpSpPr>
              <a:xfrm>
                <a:off x="4732625" y="3327546"/>
                <a:ext cx="837781" cy="837781"/>
                <a:chOff x="4732625" y="3327546"/>
                <a:chExt cx="837781" cy="837781"/>
              </a:xfrm>
            </p:grpSpPr>
            <p:sp>
              <p:nvSpPr>
                <p:cNvPr id="33" name="îṧlíde"/>
                <p:cNvSpPr/>
                <p:nvPr/>
              </p:nvSpPr>
              <p:spPr>
                <a:xfrm>
                  <a:off x="4732625" y="3327546"/>
                  <a:ext cx="837781" cy="837781"/>
                </a:xfrm>
                <a:custGeom>
                  <a:gdLst>
                    <a:gd name="connsiteX0" fmla="*/ 0 w 752099"/>
                    <a:gd name="connsiteY0" fmla="*/ 376050 h 752099"/>
                    <a:gd name="connsiteX1" fmla="*/ 376050 w 752099"/>
                    <a:gd name="connsiteY1" fmla="*/ 0 h 752099"/>
                    <a:gd name="connsiteX2" fmla="*/ 752100 w 752099"/>
                    <a:gd name="connsiteY2" fmla="*/ 376050 h 752099"/>
                    <a:gd name="connsiteX3" fmla="*/ 376050 w 752099"/>
                    <a:gd name="connsiteY3" fmla="*/ 752100 h 752099"/>
                    <a:gd name="connsiteX4" fmla="*/ 0 w 752099"/>
                    <a:gd name="connsiteY4" fmla="*/ 376050 h 75209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2099" h="752099">
                      <a:moveTo>
                        <a:pt x="0" y="376050"/>
                      </a:moveTo>
                      <a:cubicBezTo>
                        <a:pt x="0" y="168363"/>
                        <a:pt x="168363" y="0"/>
                        <a:pt x="376050" y="0"/>
                      </a:cubicBezTo>
                      <a:cubicBezTo>
                        <a:pt x="583737" y="0"/>
                        <a:pt x="752100" y="168363"/>
                        <a:pt x="752100" y="376050"/>
                      </a:cubicBezTo>
                      <a:cubicBezTo>
                        <a:pt x="752100" y="583737"/>
                        <a:pt x="583737" y="752100"/>
                        <a:pt x="376050" y="752100"/>
                      </a:cubicBezTo>
                      <a:cubicBezTo>
                        <a:pt x="168363" y="752100"/>
                        <a:pt x="0" y="583737"/>
                        <a:pt x="0" y="3760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grpSp>
              <p:nvGrpSpPr>
                <p:cNvPr id="34" name="î$ḷïḓé"/>
                <p:cNvGrpSpPr/>
                <p:nvPr/>
              </p:nvGrpSpPr>
              <p:grpSpPr>
                <a:xfrm>
                  <a:off x="4978334" y="3513879"/>
                  <a:ext cx="346359" cy="465112"/>
                  <a:chOff x="3768726" y="3757613"/>
                  <a:chExt cx="222250" cy="298451"/>
                </a:xfrm>
                <a:solidFill>
                  <a:schemeClr val="bg1"/>
                </a:solidFill>
              </p:grpSpPr>
              <p:sp>
                <p:nvSpPr>
                  <p:cNvPr id="35" name="íṩ1îďê"/>
                  <p:cNvSpPr/>
                  <p:nvPr/>
                </p:nvSpPr>
                <p:spPr bwMode="auto">
                  <a:xfrm>
                    <a:off x="3787776" y="3757613"/>
                    <a:ext cx="203200" cy="204788"/>
                  </a:xfrm>
                  <a:custGeom>
                    <a:cxnLst>
                      <a:cxn ang="0">
                        <a:pos x="69" y="11"/>
                      </a:cxn>
                      <a:cxn ang="0">
                        <a:pos x="11" y="27"/>
                      </a:cxn>
                      <a:cxn ang="0">
                        <a:pos x="27" y="84"/>
                      </a:cxn>
                      <a:cxn ang="0">
                        <a:pos x="84" y="69"/>
                      </a:cxn>
                      <a:cxn ang="0">
                        <a:pos x="69" y="11"/>
                      </a:cxn>
                      <a:cxn ang="0">
                        <a:pos x="32" y="76"/>
                      </a:cxn>
                      <a:cxn ang="0">
                        <a:pos x="20" y="32"/>
                      </a:cxn>
                      <a:cxn ang="0">
                        <a:pos x="64" y="20"/>
                      </a:cxn>
                      <a:cxn ang="0">
                        <a:pos x="76" y="64"/>
                      </a:cxn>
                      <a:cxn ang="0">
                        <a:pos x="32" y="76"/>
                      </a:cxn>
                    </a:cxnLst>
                    <a:rect l="0" t="0" r="r" b="b"/>
                    <a:pathLst>
                      <a:path w="96" h="96">
                        <a:moveTo>
                          <a:pt x="69" y="11"/>
                        </a:moveTo>
                        <a:cubicBezTo>
                          <a:pt x="49" y="0"/>
                          <a:pt x="23" y="7"/>
                          <a:pt x="11" y="27"/>
                        </a:cubicBezTo>
                        <a:cubicBezTo>
                          <a:pt x="0" y="47"/>
                          <a:pt x="7" y="73"/>
                          <a:pt x="27" y="84"/>
                        </a:cubicBezTo>
                        <a:cubicBezTo>
                          <a:pt x="47" y="96"/>
                          <a:pt x="73" y="89"/>
                          <a:pt x="84" y="69"/>
                        </a:cubicBezTo>
                        <a:cubicBezTo>
                          <a:pt x="96" y="49"/>
                          <a:pt x="89" y="23"/>
                          <a:pt x="69" y="11"/>
                        </a:cubicBezTo>
                        <a:close/>
                        <a:moveTo>
                          <a:pt x="32" y="76"/>
                        </a:moveTo>
                        <a:cubicBezTo>
                          <a:pt x="16" y="67"/>
                          <a:pt x="11" y="47"/>
                          <a:pt x="20" y="32"/>
                        </a:cubicBezTo>
                        <a:cubicBezTo>
                          <a:pt x="29" y="16"/>
                          <a:pt x="48" y="11"/>
                          <a:pt x="64" y="20"/>
                        </a:cubicBezTo>
                        <a:cubicBezTo>
                          <a:pt x="79" y="29"/>
                          <a:pt x="85" y="49"/>
                          <a:pt x="76" y="64"/>
                        </a:cubicBezTo>
                        <a:cubicBezTo>
                          <a:pt x="67" y="80"/>
                          <a:pt x="47" y="85"/>
                          <a:pt x="32" y="76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36" name="îsḷîdè"/>
                  <p:cNvSpPr/>
                  <p:nvPr/>
                </p:nvSpPr>
                <p:spPr bwMode="auto">
                  <a:xfrm>
                    <a:off x="3768726" y="3937001"/>
                    <a:ext cx="90488" cy="119063"/>
                  </a:xfrm>
                  <a:custGeom>
                    <a:cxnLst>
                      <a:cxn ang="0">
                        <a:pos x="36" y="3"/>
                      </a:cxn>
                      <a:cxn ang="0">
                        <a:pos x="23" y="4"/>
                      </a:cxn>
                      <a:cxn ang="0">
                        <a:pos x="2" y="41"/>
                      </a:cxn>
                      <a:cxn ang="0">
                        <a:pos x="7" y="53"/>
                      </a:cxn>
                      <a:cxn ang="0">
                        <a:pos x="20" y="51"/>
                      </a:cxn>
                      <a:cxn ang="0">
                        <a:pos x="41" y="15"/>
                      </a:cxn>
                      <a:cxn ang="0">
                        <a:pos x="36" y="3"/>
                      </a:cxn>
                    </a:cxnLst>
                    <a:rect l="0" t="0" r="r" b="b"/>
                    <a:pathLst>
                      <a:path w="43" h="56">
                        <a:moveTo>
                          <a:pt x="36" y="3"/>
                        </a:moveTo>
                        <a:cubicBezTo>
                          <a:pt x="31" y="0"/>
                          <a:pt x="25" y="1"/>
                          <a:pt x="23" y="4"/>
                        </a:cubicBezTo>
                        <a:cubicBezTo>
                          <a:pt x="2" y="41"/>
                          <a:pt x="2" y="41"/>
                          <a:pt x="2" y="41"/>
                        </a:cubicBezTo>
                        <a:cubicBezTo>
                          <a:pt x="0" y="45"/>
                          <a:pt x="2" y="50"/>
                          <a:pt x="7" y="53"/>
                        </a:cubicBezTo>
                        <a:cubicBezTo>
                          <a:pt x="12" y="56"/>
                          <a:pt x="18" y="55"/>
                          <a:pt x="20" y="51"/>
                        </a:cubicBezTo>
                        <a:cubicBezTo>
                          <a:pt x="41" y="15"/>
                          <a:pt x="41" y="15"/>
                          <a:pt x="41" y="15"/>
                        </a:cubicBezTo>
                        <a:cubicBezTo>
                          <a:pt x="43" y="11"/>
                          <a:pt x="41" y="5"/>
                          <a:pt x="36" y="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10" name="îṧ1îḓé"/>
            <p:cNvGrpSpPr/>
            <p:nvPr/>
          </p:nvGrpSpPr>
          <p:grpSpPr>
            <a:xfrm>
              <a:off x="6613989" y="3276212"/>
              <a:ext cx="1147803" cy="1133399"/>
              <a:chOff x="6613989" y="3327546"/>
              <a:chExt cx="1147803" cy="1133399"/>
            </a:xfrm>
          </p:grpSpPr>
          <p:sp>
            <p:nvSpPr>
              <p:cNvPr id="23" name="isľíḓe"/>
              <p:cNvSpPr/>
              <p:nvPr/>
            </p:nvSpPr>
            <p:spPr>
              <a:xfrm rot="18900000">
                <a:off x="6613989" y="4112519"/>
                <a:ext cx="377236" cy="348426"/>
              </a:xfrm>
              <a:custGeom>
                <a:gdLst>
                  <a:gd name="connsiteX0" fmla="*/ 0 w 338653"/>
                  <a:gd name="connsiteY0" fmla="*/ 62558 h 312791"/>
                  <a:gd name="connsiteX1" fmla="*/ 182258 w 338653"/>
                  <a:gd name="connsiteY1" fmla="*/ 62558 h 312791"/>
                  <a:gd name="connsiteX2" fmla="*/ 182258 w 338653"/>
                  <a:gd name="connsiteY2" fmla="*/ 0 h 312791"/>
                  <a:gd name="connsiteX3" fmla="*/ 338653 w 338653"/>
                  <a:gd name="connsiteY3" fmla="*/ 156396 h 312791"/>
                  <a:gd name="connsiteX4" fmla="*/ 182258 w 338653"/>
                  <a:gd name="connsiteY4" fmla="*/ 312791 h 312791"/>
                  <a:gd name="connsiteX5" fmla="*/ 182258 w 338653"/>
                  <a:gd name="connsiteY5" fmla="*/ 250233 h 312791"/>
                  <a:gd name="connsiteX6" fmla="*/ 0 w 338653"/>
                  <a:gd name="connsiteY6" fmla="*/ 250233 h 312791"/>
                  <a:gd name="connsiteX7" fmla="*/ 0 w 338653"/>
                  <a:gd name="connsiteY7" fmla="*/ 62558 h 31279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53" h="312791">
                    <a:moveTo>
                      <a:pt x="338653" y="250233"/>
                    </a:moveTo>
                    <a:lnTo>
                      <a:pt x="156395" y="250233"/>
                    </a:lnTo>
                    <a:lnTo>
                      <a:pt x="156395" y="312791"/>
                    </a:lnTo>
                    <a:lnTo>
                      <a:pt x="0" y="156395"/>
                    </a:lnTo>
                    <a:lnTo>
                      <a:pt x="156395" y="0"/>
                    </a:lnTo>
                    <a:lnTo>
                      <a:pt x="156395" y="62558"/>
                    </a:lnTo>
                    <a:lnTo>
                      <a:pt x="338653" y="62558"/>
                    </a:lnTo>
                    <a:lnTo>
                      <a:pt x="338653" y="250233"/>
                    </a:lnTo>
                    <a:close/>
                  </a:path>
                </a:pathLst>
              </a:custGeom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grpSp>
            <p:nvGrpSpPr>
              <p:cNvPr id="24" name="îŝ1ïdè"/>
              <p:cNvGrpSpPr/>
              <p:nvPr/>
            </p:nvGrpSpPr>
            <p:grpSpPr>
              <a:xfrm>
                <a:off x="6924011" y="3327546"/>
                <a:ext cx="837781" cy="837781"/>
                <a:chOff x="6924011" y="3327546"/>
                <a:chExt cx="837781" cy="837781"/>
              </a:xfrm>
            </p:grpSpPr>
            <p:sp>
              <p:nvSpPr>
                <p:cNvPr id="25" name="ï$1íďè"/>
                <p:cNvSpPr/>
                <p:nvPr/>
              </p:nvSpPr>
              <p:spPr>
                <a:xfrm>
                  <a:off x="6924011" y="3327546"/>
                  <a:ext cx="837781" cy="837781"/>
                </a:xfrm>
                <a:custGeom>
                  <a:gdLst>
                    <a:gd name="connsiteX0" fmla="*/ 0 w 752099"/>
                    <a:gd name="connsiteY0" fmla="*/ 376050 h 752099"/>
                    <a:gd name="connsiteX1" fmla="*/ 376050 w 752099"/>
                    <a:gd name="connsiteY1" fmla="*/ 0 h 752099"/>
                    <a:gd name="connsiteX2" fmla="*/ 752100 w 752099"/>
                    <a:gd name="connsiteY2" fmla="*/ 376050 h 752099"/>
                    <a:gd name="connsiteX3" fmla="*/ 376050 w 752099"/>
                    <a:gd name="connsiteY3" fmla="*/ 752100 h 752099"/>
                    <a:gd name="connsiteX4" fmla="*/ 0 w 752099"/>
                    <a:gd name="connsiteY4" fmla="*/ 376050 h 75209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2099" h="752099">
                      <a:moveTo>
                        <a:pt x="0" y="376050"/>
                      </a:moveTo>
                      <a:cubicBezTo>
                        <a:pt x="0" y="168363"/>
                        <a:pt x="168363" y="0"/>
                        <a:pt x="376050" y="0"/>
                      </a:cubicBezTo>
                      <a:cubicBezTo>
                        <a:pt x="583737" y="0"/>
                        <a:pt x="752100" y="168363"/>
                        <a:pt x="752100" y="376050"/>
                      </a:cubicBezTo>
                      <a:cubicBezTo>
                        <a:pt x="752100" y="583737"/>
                        <a:pt x="583737" y="752100"/>
                        <a:pt x="376050" y="752100"/>
                      </a:cubicBezTo>
                      <a:cubicBezTo>
                        <a:pt x="168363" y="752100"/>
                        <a:pt x="0" y="583737"/>
                        <a:pt x="0" y="3760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grpSp>
              <p:nvGrpSpPr>
                <p:cNvPr id="26" name="isḻîḑê"/>
                <p:cNvGrpSpPr/>
                <p:nvPr/>
              </p:nvGrpSpPr>
              <p:grpSpPr>
                <a:xfrm>
                  <a:off x="7122982" y="3526488"/>
                  <a:ext cx="439839" cy="439841"/>
                  <a:chOff x="5756276" y="3760788"/>
                  <a:chExt cx="301625" cy="301626"/>
                </a:xfrm>
                <a:solidFill>
                  <a:schemeClr val="bg1"/>
                </a:solidFill>
              </p:grpSpPr>
              <p:sp>
                <p:nvSpPr>
                  <p:cNvPr id="27" name="îṥḷîďé"/>
                  <p:cNvSpPr/>
                  <p:nvPr/>
                </p:nvSpPr>
                <p:spPr bwMode="auto">
                  <a:xfrm>
                    <a:off x="5970588" y="3760788"/>
                    <a:ext cx="87313" cy="87313"/>
                  </a:xfrm>
                  <a:custGeom>
                    <a:cxnLst>
                      <a:cxn ang="0">
                        <a:pos x="31" y="10"/>
                      </a:cxn>
                      <a:cxn ang="0">
                        <a:pos x="0" y="8"/>
                      </a:cxn>
                      <a:cxn ang="0">
                        <a:pos x="0" y="9"/>
                      </a:cxn>
                      <a:cxn ang="0">
                        <a:pos x="32" y="41"/>
                      </a:cxn>
                      <a:cxn ang="0">
                        <a:pos x="33" y="4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41" h="41">
                        <a:moveTo>
                          <a:pt x="31" y="10"/>
                        </a:moveTo>
                        <a:cubicBezTo>
                          <a:pt x="22" y="1"/>
                          <a:pt x="9" y="0"/>
                          <a:pt x="0" y="8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32" y="41"/>
                          <a:pt x="32" y="41"/>
                          <a:pt x="32" y="41"/>
                        </a:cubicBezTo>
                        <a:cubicBezTo>
                          <a:pt x="32" y="41"/>
                          <a:pt x="33" y="41"/>
                          <a:pt x="33" y="41"/>
                        </a:cubicBezTo>
                        <a:cubicBezTo>
                          <a:pt x="41" y="32"/>
                          <a:pt x="40" y="19"/>
                          <a:pt x="31" y="10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28" name="íśḻiďé"/>
                  <p:cNvSpPr/>
                  <p:nvPr/>
                </p:nvSpPr>
                <p:spPr bwMode="auto">
                  <a:xfrm>
                    <a:off x="5951538" y="3783013"/>
                    <a:ext cx="82550" cy="84138"/>
                  </a:xfrm>
                  <a:custGeom>
                    <a:cxnLst>
                      <a:cxn ang="0">
                        <a:pos x="0" y="10"/>
                      </a:cxn>
                      <a:cxn ang="0">
                        <a:pos x="44" y="53"/>
                      </a:cxn>
                      <a:cxn ang="0">
                        <a:pos x="52" y="45"/>
                      </a:cxn>
                      <a:cxn ang="0">
                        <a:pos x="9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52" h="52">
                        <a:moveTo>
                          <a:pt x="0" y="10"/>
                        </a:moveTo>
                        <a:lnTo>
                          <a:pt x="44" y="53"/>
                        </a:lnTo>
                        <a:lnTo>
                          <a:pt x="52" y="45"/>
                        </a:lnTo>
                        <a:lnTo>
                          <a:pt x="9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29" name="íśḻiḋé"/>
                  <p:cNvSpPr/>
                  <p:nvPr/>
                </p:nvSpPr>
                <p:spPr bwMode="auto">
                  <a:xfrm>
                    <a:off x="5756276" y="3968751"/>
                    <a:ext cx="93663" cy="93663"/>
                  </a:xfrm>
                  <a:custGeom>
                    <a:cxnLst>
                      <a:cxn ang="0">
                        <a:pos x="59" y="43"/>
                      </a:cxn>
                      <a:cxn ang="0">
                        <a:pos x="16" y="0"/>
                      </a:cxn>
                      <a:cxn ang="0">
                        <a:pos x="0" y="59"/>
                      </a:cxn>
                      <a:cxn ang="0">
                        <a:pos x="59" y="43"/>
                      </a:cxn>
                    </a:cxnLst>
                    <a:rect l="0" t="0" r="r" b="b"/>
                    <a:pathLst>
                      <a:path w="59" h="59">
                        <a:moveTo>
                          <a:pt x="59" y="43"/>
                        </a:moveTo>
                        <a:lnTo>
                          <a:pt x="16" y="0"/>
                        </a:lnTo>
                        <a:lnTo>
                          <a:pt x="0" y="59"/>
                        </a:lnTo>
                        <a:lnTo>
                          <a:pt x="59" y="43"/>
                        </a:ln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30" name="íSľíďe"/>
                  <p:cNvSpPr/>
                  <p:nvPr/>
                </p:nvSpPr>
                <p:spPr bwMode="auto">
                  <a:xfrm>
                    <a:off x="5786438" y="3800476"/>
                    <a:ext cx="231775" cy="231775"/>
                  </a:xfrm>
                  <a:custGeom>
                    <a:cxnLst>
                      <a:cxn ang="0">
                        <a:pos x="0" y="77"/>
                      </a:cxn>
                      <a:cxn ang="0">
                        <a:pos x="32" y="109"/>
                      </a:cxn>
                      <a:cxn ang="0">
                        <a:pos x="109" y="32"/>
                      </a:cxn>
                      <a:cxn ang="0">
                        <a:pos x="77" y="0"/>
                      </a:cxn>
                      <a:cxn ang="0">
                        <a:pos x="0" y="77"/>
                      </a:cxn>
                      <a:cxn ang="0">
                        <a:pos x="26" y="58"/>
                      </a:cxn>
                      <a:cxn ang="0">
                        <a:pos x="66" y="18"/>
                      </a:cxn>
                      <a:cxn ang="0">
                        <a:pos x="71" y="18"/>
                      </a:cxn>
                      <a:cxn ang="0">
                        <a:pos x="70" y="23"/>
                      </a:cxn>
                      <a:cxn ang="0">
                        <a:pos x="31" y="63"/>
                      </a:cxn>
                      <a:cxn ang="0">
                        <a:pos x="26" y="63"/>
                      </a:cxn>
                      <a:cxn ang="0">
                        <a:pos x="26" y="58"/>
                      </a:cxn>
                      <a:cxn ang="0">
                        <a:pos x="91" y="42"/>
                      </a:cxn>
                      <a:cxn ang="0">
                        <a:pos x="51" y="82"/>
                      </a:cxn>
                      <a:cxn ang="0">
                        <a:pos x="47" y="82"/>
                      </a:cxn>
                      <a:cxn ang="0">
                        <a:pos x="47" y="78"/>
                      </a:cxn>
                      <a:cxn ang="0">
                        <a:pos x="87" y="38"/>
                      </a:cxn>
                      <a:cxn ang="0">
                        <a:pos x="91" y="37"/>
                      </a:cxn>
                      <a:cxn ang="0">
                        <a:pos x="91" y="42"/>
                      </a:cxn>
                      <a:cxn ang="0">
                        <a:pos x="88" y="20"/>
                      </a:cxn>
                      <a:cxn ang="0">
                        <a:pos x="89" y="28"/>
                      </a:cxn>
                      <a:cxn ang="0">
                        <a:pos x="31" y="86"/>
                      </a:cxn>
                      <a:cxn ang="0">
                        <a:pos x="23" y="86"/>
                      </a:cxn>
                      <a:cxn ang="0">
                        <a:pos x="23" y="78"/>
                      </a:cxn>
                      <a:cxn ang="0">
                        <a:pos x="80" y="20"/>
                      </a:cxn>
                      <a:cxn ang="0">
                        <a:pos x="88" y="20"/>
                      </a:cxn>
                    </a:cxnLst>
                    <a:rect l="0" t="0" r="r" b="b"/>
                    <a:pathLst>
                      <a:path w="109" h="109">
                        <a:moveTo>
                          <a:pt x="0" y="77"/>
                        </a:moveTo>
                        <a:cubicBezTo>
                          <a:pt x="32" y="109"/>
                          <a:pt x="32" y="109"/>
                          <a:pt x="32" y="109"/>
                        </a:cubicBezTo>
                        <a:cubicBezTo>
                          <a:pt x="109" y="32"/>
                          <a:pt x="109" y="32"/>
                          <a:pt x="109" y="32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lnTo>
                          <a:pt x="0" y="77"/>
                        </a:lnTo>
                        <a:close/>
                        <a:moveTo>
                          <a:pt x="26" y="58"/>
                        </a:moveTo>
                        <a:cubicBezTo>
                          <a:pt x="66" y="18"/>
                          <a:pt x="66" y="18"/>
                          <a:pt x="66" y="18"/>
                        </a:cubicBezTo>
                        <a:cubicBezTo>
                          <a:pt x="67" y="17"/>
                          <a:pt x="69" y="17"/>
                          <a:pt x="71" y="18"/>
                        </a:cubicBezTo>
                        <a:cubicBezTo>
                          <a:pt x="72" y="19"/>
                          <a:pt x="72" y="21"/>
                          <a:pt x="70" y="23"/>
                        </a:cubicBezTo>
                        <a:cubicBezTo>
                          <a:pt x="31" y="63"/>
                          <a:pt x="31" y="63"/>
                          <a:pt x="31" y="63"/>
                        </a:cubicBezTo>
                        <a:cubicBezTo>
                          <a:pt x="29" y="64"/>
                          <a:pt x="27" y="64"/>
                          <a:pt x="26" y="63"/>
                        </a:cubicBezTo>
                        <a:cubicBezTo>
                          <a:pt x="25" y="62"/>
                          <a:pt x="25" y="59"/>
                          <a:pt x="26" y="58"/>
                        </a:cubicBezTo>
                        <a:close/>
                        <a:moveTo>
                          <a:pt x="91" y="42"/>
                        </a:moveTo>
                        <a:cubicBezTo>
                          <a:pt x="51" y="82"/>
                          <a:pt x="51" y="82"/>
                          <a:pt x="51" y="82"/>
                        </a:cubicBezTo>
                        <a:cubicBezTo>
                          <a:pt x="50" y="83"/>
                          <a:pt x="48" y="84"/>
                          <a:pt x="47" y="82"/>
                        </a:cubicBezTo>
                        <a:cubicBezTo>
                          <a:pt x="45" y="81"/>
                          <a:pt x="46" y="79"/>
                          <a:pt x="47" y="78"/>
                        </a:cubicBezTo>
                        <a:cubicBezTo>
                          <a:pt x="87" y="38"/>
                          <a:pt x="87" y="38"/>
                          <a:pt x="87" y="38"/>
                        </a:cubicBezTo>
                        <a:cubicBezTo>
                          <a:pt x="88" y="36"/>
                          <a:pt x="90" y="36"/>
                          <a:pt x="91" y="37"/>
                        </a:cubicBezTo>
                        <a:cubicBezTo>
                          <a:pt x="93" y="39"/>
                          <a:pt x="92" y="41"/>
                          <a:pt x="91" y="42"/>
                        </a:cubicBezTo>
                        <a:close/>
                        <a:moveTo>
                          <a:pt x="88" y="20"/>
                        </a:moveTo>
                        <a:cubicBezTo>
                          <a:pt x="91" y="23"/>
                          <a:pt x="91" y="26"/>
                          <a:pt x="89" y="28"/>
                        </a:cubicBezTo>
                        <a:cubicBezTo>
                          <a:pt x="31" y="86"/>
                          <a:pt x="31" y="86"/>
                          <a:pt x="31" y="86"/>
                        </a:cubicBezTo>
                        <a:cubicBezTo>
                          <a:pt x="29" y="88"/>
                          <a:pt x="26" y="88"/>
                          <a:pt x="23" y="86"/>
                        </a:cubicBezTo>
                        <a:cubicBezTo>
                          <a:pt x="21" y="83"/>
                          <a:pt x="21" y="80"/>
                          <a:pt x="23" y="78"/>
                        </a:cubicBezTo>
                        <a:cubicBezTo>
                          <a:pt x="80" y="20"/>
                          <a:pt x="80" y="20"/>
                          <a:pt x="80" y="20"/>
                        </a:cubicBezTo>
                        <a:cubicBezTo>
                          <a:pt x="82" y="18"/>
                          <a:pt x="86" y="18"/>
                          <a:pt x="88" y="20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11" name="iSḷíḍe"/>
            <p:cNvGrpSpPr/>
            <p:nvPr/>
          </p:nvGrpSpPr>
          <p:grpSpPr>
            <a:xfrm>
              <a:off x="7761792" y="3248883"/>
              <a:ext cx="2497612" cy="866137"/>
              <a:chOff x="7645890" y="3344328"/>
              <a:chExt cx="2122517" cy="866137"/>
            </a:xfrm>
          </p:grpSpPr>
          <p:sp>
            <p:nvSpPr>
              <p:cNvPr id="21" name="îś1iḑê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标题文本预设</a:t>
                </a:r>
                <a:endParaRPr lang="zh-CN" altLang="en-US" sz="14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+mn-ea"/>
                </a:endParaRPr>
              </a:p>
            </p:txBody>
          </p:sp>
          <p:sp>
            <p:nvSpPr>
              <p:cNvPr id="22" name="isļîḋè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此部分内容作为文字排版占位显示 （建议使用主题字体）</a:t>
                </a:r>
                <a:endParaRPr lang="zh-CN" altLang="en-US" sz="10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+mn-ea"/>
                </a:endParaRPr>
              </a:p>
            </p:txBody>
          </p:sp>
        </p:grpSp>
        <p:grpSp>
          <p:nvGrpSpPr>
            <p:cNvPr id="12" name="ïS1ïḑé"/>
            <p:cNvGrpSpPr/>
            <p:nvPr/>
          </p:nvGrpSpPr>
          <p:grpSpPr>
            <a:xfrm>
              <a:off x="5182751" y="1160748"/>
              <a:ext cx="2122583" cy="1019770"/>
              <a:chOff x="5089540" y="1514352"/>
              <a:chExt cx="2122583" cy="1019770"/>
            </a:xfrm>
          </p:grpSpPr>
          <p:sp>
            <p:nvSpPr>
              <p:cNvPr id="19" name="išliḍé"/>
              <p:cNvSpPr txBox="1"/>
              <p:nvPr/>
            </p:nvSpPr>
            <p:spPr bwMode="auto">
              <a:xfrm>
                <a:off x="5521343" y="151435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标题文本预设</a:t>
                </a:r>
                <a:endParaRPr lang="zh-CN" altLang="en-US" sz="14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+mn-ea"/>
                </a:endParaRPr>
              </a:p>
            </p:txBody>
          </p:sp>
          <p:sp>
            <p:nvSpPr>
              <p:cNvPr id="20" name="îs1ïďé"/>
              <p:cNvSpPr txBox="1"/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此部分内容作为文字排版占位显示 （建议使用主题字体）</a:t>
                </a:r>
                <a:endParaRPr lang="zh-CN" altLang="en-US" sz="10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+mn-ea"/>
                </a:endParaRPr>
              </a:p>
            </p:txBody>
          </p:sp>
        </p:grpSp>
        <p:grpSp>
          <p:nvGrpSpPr>
            <p:cNvPr id="13" name="îṥḻide"/>
            <p:cNvGrpSpPr/>
            <p:nvPr/>
          </p:nvGrpSpPr>
          <p:grpSpPr>
            <a:xfrm>
              <a:off x="2342707" y="3293154"/>
              <a:ext cx="2389919" cy="866137"/>
              <a:chOff x="2378292" y="4060687"/>
              <a:chExt cx="2389919" cy="866137"/>
            </a:xfrm>
          </p:grpSpPr>
          <p:sp>
            <p:nvSpPr>
              <p:cNvPr id="17" name="iŝḻíďê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标题文本预设</a:t>
                </a:r>
                <a:endParaRPr lang="zh-CN" altLang="en-US" sz="14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+mn-ea"/>
                </a:endParaRPr>
              </a:p>
            </p:txBody>
          </p:sp>
          <p:sp>
            <p:nvSpPr>
              <p:cNvPr id="18" name="ïSļîḋé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此部分内容作为文字排版占位显示 （建议使用主题字体）</a:t>
                </a:r>
                <a:endParaRPr lang="zh-CN" altLang="en-US" sz="10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+mn-ea"/>
                </a:endParaRPr>
              </a:p>
            </p:txBody>
          </p:sp>
        </p:grpSp>
        <p:grpSp>
          <p:nvGrpSpPr>
            <p:cNvPr id="14" name="îṣľíďê"/>
            <p:cNvGrpSpPr/>
            <p:nvPr/>
          </p:nvGrpSpPr>
          <p:grpSpPr>
            <a:xfrm>
              <a:off x="5182751" y="5209686"/>
              <a:ext cx="2122583" cy="1117650"/>
              <a:chOff x="5182751" y="5261020"/>
              <a:chExt cx="2122583" cy="1117650"/>
            </a:xfrm>
          </p:grpSpPr>
          <p:sp>
            <p:nvSpPr>
              <p:cNvPr id="15" name="î$ḷidê"/>
              <p:cNvSpPr txBox="1"/>
              <p:nvPr/>
            </p:nvSpPr>
            <p:spPr bwMode="auto">
              <a:xfrm>
                <a:off x="5182751" y="5261020"/>
                <a:ext cx="2122583" cy="40783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标题文本预设</a:t>
                </a:r>
                <a:endParaRPr lang="zh-CN" altLang="en-US" sz="14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+mn-ea"/>
                </a:endParaRPr>
              </a:p>
            </p:txBody>
          </p:sp>
          <p:sp>
            <p:nvSpPr>
              <p:cNvPr id="16" name="iṣ1îďè"/>
              <p:cNvSpPr txBox="1"/>
              <p:nvPr/>
            </p:nvSpPr>
            <p:spPr bwMode="auto">
              <a:xfrm>
                <a:off x="5182751" y="5668857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此部分内容作为文字排版占位显示 （建议使用主题字体）</a:t>
                </a:r>
                <a:endParaRPr lang="zh-CN" altLang="en-US" sz="10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2500" p14:dur="3900">
        <p14:glitter dir="d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SLIDE.DIAGRAM" val="e411f92d-2cb5-4120-86b8-dd42412eff39"/>
</p:tagLst>
</file>

<file path=ppt/tags/tag62.xml><?xml version="1.0" encoding="utf-8"?>
<p:tagLst xmlns:p="http://schemas.openxmlformats.org/presentationml/2006/main">
  <p:tag name="ISLIDE.DIAGRAM" val="144ecbe1-b9da-4c0e-bae8-b00cb955d28f"/>
</p:tagLst>
</file>

<file path=ppt/tags/tag63.xml><?xml version="1.0" encoding="utf-8"?>
<p:tagLst xmlns:p="http://schemas.openxmlformats.org/presentationml/2006/main">
  <p:tag name="ISLIDE.DIAGRAM" val="e7626292-754c-481d-9456-3042cc784de6"/>
</p:tagLst>
</file>

<file path=ppt/tags/tag64.xml><?xml version="1.0" encoding="utf-8"?>
<p:tagLst xmlns:p="http://schemas.openxmlformats.org/presentationml/2006/main">
  <p:tag name="ISLIDE.DIAGRAM" val="9888ac0e-fd95-45ab-ac1d-ff8201c6f447"/>
</p:tagLst>
</file>

<file path=ppt/tags/tag65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111803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象刀PPT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Manager>PPT汇_PPT模板免费下载_www.ppthui.com</Manager>
  <Company>PPT汇_PPT模板免费下载_www.ppthui.com</Company>
  <PresentationFormat>自定义</PresentationFormat>
  <Paragraphs>143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8">
      <vt:lpstr>Arial</vt:lpstr>
      <vt:lpstr>Calibri Light</vt:lpstr>
      <vt:lpstr>Calibri</vt:lpstr>
      <vt:lpstr>宋体</vt:lpstr>
      <vt:lpstr>等线 Light</vt:lpstr>
      <vt:lpstr>等线</vt:lpstr>
      <vt:lpstr>造字工房言宋（非商用）常规体</vt:lpstr>
      <vt:lpstr>微软雅黑</vt:lpstr>
      <vt:lpstr>汉仪菱心体简</vt:lpstr>
      <vt:lpstr>Meiryo</vt:lpstr>
      <vt:lpstr>Wingdings</vt:lpstr>
      <vt:lpstr>象刀PPT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Years later</cp:lastModifiedBy>
  <cp:revision>47</cp:revision>
  <dcterms:created xsi:type="dcterms:W3CDTF">2017-08-18T03:02:00Z</dcterms:created>
  <dcterms:modified xsi:type="dcterms:W3CDTF">2023-05-08T04:46:33Z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CA4FA4D2538142E898B93D718034B7B4</vt:lpwstr>
  </property>
  <property fmtid="{D5CDD505-2E9C-101B-9397-08002B2CF9AE}" pid="3" name="KSOProductBuildVer">
    <vt:lpwstr>2052-11.1.0.10723</vt:lpwstr>
  </property>
</Properties>
</file>