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6" r:id="rId2"/>
  </p:sldMasterIdLst>
  <p:notesMasterIdLst>
    <p:notesMasterId r:id="rId3"/>
  </p:notesMasterIdLst>
  <p:sldIdLst>
    <p:sldId id="1400" r:id="rId4"/>
    <p:sldId id="1403" r:id="rId5"/>
    <p:sldId id="1402" r:id="rId6"/>
    <p:sldId id="1411" r:id="rId7"/>
    <p:sldId id="1424" r:id="rId8"/>
    <p:sldId id="1416" r:id="rId9"/>
    <p:sldId id="1418" r:id="rId10"/>
    <p:sldId id="1405" r:id="rId11"/>
    <p:sldId id="1422" r:id="rId12"/>
    <p:sldId id="1408" r:id="rId13"/>
    <p:sldId id="1409" r:id="rId14"/>
    <p:sldId id="1412" r:id="rId15"/>
    <p:sldId id="1419" r:id="rId16"/>
    <p:sldId id="1406" r:id="rId17"/>
    <p:sldId id="1410" r:id="rId18"/>
    <p:sldId id="1413" r:id="rId19"/>
    <p:sldId id="1414" r:id="rId20"/>
    <p:sldId id="1423" r:id="rId21"/>
    <p:sldId id="1407" r:id="rId22"/>
    <p:sldId id="1415" r:id="rId23"/>
    <p:sldId id="1417" r:id="rId24"/>
    <p:sldId id="1420" r:id="rId25"/>
    <p:sldId id="1421" r:id="rId26"/>
    <p:sldId id="1401" r:id="rId27"/>
    <p:sldId id="1444" r:id="rId28"/>
    <p:sldId id="1467" r:id="rId29"/>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5196" autoAdjust="0"/>
  </p:normalViewPr>
  <p:slideViewPr>
    <p:cSldViewPr>
      <p:cViewPr varScale="1">
        <p:scale>
          <a:sx n="143" d="100"/>
          <a:sy n="143" d="100"/>
        </p:scale>
        <p:origin x="720" y="102"/>
      </p:cViewPr>
      <p:guideLst>
        <p:guide orient="horz" pos="1620"/>
        <p:guide pos="2880"/>
      </p:guideLst>
    </p:cSldViewPr>
  </p:slideViewPr>
  <p:outlineViewPr>
    <p:cViewPr>
      <p:scale>
        <a:sx n="33" d="100"/>
        <a:sy n="33" d="100"/>
      </p:scale>
      <p:origin x="0" y="-1339"/>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94.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3.wmf" /><Relationship Id="rId2" Type="http://schemas.openxmlformats.org/officeDocument/2006/relationships/image" Target="../media/image14.wmf" /><Relationship Id="rId3" Type="http://schemas.openxmlformats.org/officeDocument/2006/relationships/image" Target="../media/image15.w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5BB3814-7004-4500-BBB3-C7E9C3378B2F}" type="slidenum">
              <a:rPr lang="zh-CN" altLang="en-US" smtClean="0">
                <a:latin typeface="Calibri" panose="020f0502020204030204" pitchFamily="34" charset="0"/>
              </a:rPr>
              <a:t>11</a:t>
            </a:fld>
            <a:endParaRPr lang="zh-CN"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A4F2E-6A34-4E3A-96F7-EC0C0931D7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3010" name="Slide Image Placeholder 1"/>
          <p:cNvSpPr>
            <a:spLocks noGrp="1" noRot="1" noChangeAspect="1" noChangeArrowheads="1" noTextEdit="1"/>
          </p:cNvSpPr>
          <p:nvPr>
            <p:ph type="sldImg" idx="4294967295"/>
          </p:nvPr>
        </p:nvSpPr>
        <p:spPr>
          <a:ln>
            <a:miter lim="800000"/>
          </a:ln>
        </p:spPr>
      </p:sp>
      <p:sp>
        <p:nvSpPr>
          <p:cNvPr id="43011" name="Notes Placeholder 2"/>
          <p:cNvSpPr>
            <a:spLocks noGrp="1" noChangeArrowheads="1"/>
          </p:cNvSpPr>
          <p:nvPr>
            <p:ph type="body" idx="6"/>
          </p:nvPr>
        </p:nvSpPr>
        <p:spPr/>
        <p:txBody>
          <a:bodyPr/>
          <a:lstStyle/>
          <a:p>
            <a:pPr eaLnBrk="1" hangingPunct="1"/>
            <a:endParaRPr lang="en-IN" altLang="en-US"/>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fontAlgn="base"/>
            <a:fld id="{B237BFB9-51DB-43B7-902A-907986E3A468}" type="slidenum">
              <a:rPr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11" name="文本框 10"/>
          <p:cNvSpPr txBox="1"/>
          <p:nvPr userDrawn="1"/>
        </p:nvSpPr>
        <p:spPr>
          <a:xfrm>
            <a:off x="2337795" y="267494"/>
            <a:ext cx="4468411" cy="553966"/>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1400">
                <a:solidFill>
                  <a:schemeClr val="accent4">
                    <a:lumMod val="75000"/>
                  </a:schemeClr>
                </a:solidFill>
                <a:effectLst/>
              </a:rPr>
              <a:t>MORE THAN TEMPLATE</a:t>
            </a:r>
            <a:endParaRPr lang="en-US" altLang="zh-CN" sz="1400">
              <a:solidFill>
                <a:schemeClr val="accent4">
                  <a:lumMod val="75000"/>
                </a:schemeClr>
              </a:solidFill>
              <a:effectLst/>
            </a:endParaRPr>
          </a:p>
          <a:p>
            <a:r>
              <a:rPr lang="zh-CN" altLang="en-US" sz="1400">
                <a:solidFill>
                  <a:schemeClr val="accent4">
                    <a:lumMod val="75000"/>
                  </a:schemeClr>
                </a:solidFill>
                <a:effectLst/>
              </a:rPr>
              <a:t>点击此处添加副标题</a:t>
            </a:r>
            <a:endParaRPr lang="zh-CN" altLang="en-US" sz="1400">
              <a:solidFill>
                <a:schemeClr val="accent4">
                  <a:lumMod val="75000"/>
                </a:schemeClr>
              </a:solidFill>
              <a:effectLst/>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
            </a:fld>
            <a:endParaRPr lang="zh-CN" altLang="en-US"/>
          </a:p>
        </p:txBody>
      </p:sp>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09276" cy="5143500"/>
          </a:xfrm>
          <a:prstGeom prst="rect">
            <a:avLst/>
          </a:prstGeom>
        </p:spPr>
      </p:pic>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fld id="{9C400E00-5D83-46E2-B18B-6027595511CC}" type="datetimeFigureOut">
              <a:rPr lang="zh-CN" altLang="en-US" smtClean="0"/>
              <a:t/>
            </a:fld>
            <a:endParaRPr lang="zh-CN" altLang="en-US"/>
          </a:p>
        </p:txBody>
      </p:sp>
      <p:sp>
        <p:nvSpPr>
          <p:cNvPr id="5" name="页脚占位符 4"/>
          <p:cNvSpPr>
            <a:spLocks noGrp="1" noChangeArrowheads="1"/>
          </p:cNvSpPr>
          <p:nvPr>
            <p:ph type="ftr" sz="quarter" idx="11"/>
          </p:nvPr>
        </p:nvSpPr>
        <p:spPr/>
        <p:txBody>
          <a:bodyPr/>
          <a:lstStyle>
            <a:lvl1pPr>
              <a:defRPr/>
            </a:lvl1pPr>
          </a:lstStyle>
          <a:p>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70288FD-FF8E-4205-8603-C8BB8BCBCB26}"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8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Layout" Target="../slideLayouts/slideLayout16.xml" /><Relationship Id="rId11" Type="http://schemas.openxmlformats.org/officeDocument/2006/relationships/slideLayout" Target="../slideLayouts/slideLayout1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slideLayout" Target="../slideLayouts/slideLayout14.xml" /><Relationship Id="rId9"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79.xml" /><Relationship Id="rId11" Type="http://schemas.openxmlformats.org/officeDocument/2006/relationships/tags" Target="../tags/tag80.xml" /><Relationship Id="rId12" Type="http://schemas.openxmlformats.org/officeDocument/2006/relationships/tags" Target="../tags/tag81.xml" /><Relationship Id="rId13" Type="http://schemas.openxmlformats.org/officeDocument/2006/relationships/tags" Target="../tags/tag82.xml" /><Relationship Id="rId14" Type="http://schemas.openxmlformats.org/officeDocument/2006/relationships/tags" Target="../tags/tag83.xml" /><Relationship Id="rId15" Type="http://schemas.openxmlformats.org/officeDocument/2006/relationships/tags" Target="../tags/tag84.xml" /><Relationship Id="rId16" Type="http://schemas.openxmlformats.org/officeDocument/2006/relationships/tags" Target="../tags/tag85.xml" /><Relationship Id="rId17" Type="http://schemas.openxmlformats.org/officeDocument/2006/relationships/tags" Target="../tags/tag86.xml" /><Relationship Id="rId18" Type="http://schemas.openxmlformats.org/officeDocument/2006/relationships/tags" Target="../tags/tag87.xml" /><Relationship Id="rId19" Type="http://schemas.openxmlformats.org/officeDocument/2006/relationships/tags" Target="../tags/tag88.xml" /><Relationship Id="rId2" Type="http://schemas.openxmlformats.org/officeDocument/2006/relationships/notesSlide" Target="../notesSlides/notesSlide11.xml" /><Relationship Id="rId20" Type="http://schemas.openxmlformats.org/officeDocument/2006/relationships/tags" Target="../tags/tag89.xml" /><Relationship Id="rId21" Type="http://schemas.openxmlformats.org/officeDocument/2006/relationships/tags" Target="../tags/tag90.xml" /><Relationship Id="rId22" Type="http://schemas.openxmlformats.org/officeDocument/2006/relationships/tags" Target="../tags/tag91.xml" /><Relationship Id="rId23" Type="http://schemas.openxmlformats.org/officeDocument/2006/relationships/tags" Target="../tags/tag92.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tags" Target="../tags/tag77.xml" /><Relationship Id="rId9" Type="http://schemas.openxmlformats.org/officeDocument/2006/relationships/tags" Target="../tags/tag7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tags" Target="../tags/tag9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9.png" /><Relationship Id="rId4" Type="http://schemas.openxmlformats.org/officeDocument/2006/relationships/image" Target="../media/image20.png" /><Relationship Id="rId5" Type="http://schemas.openxmlformats.org/officeDocument/2006/relationships/image" Target="../media/image21.png" /><Relationship Id="rId6" Type="http://schemas.openxmlformats.org/officeDocument/2006/relationships/image" Target="../media/image2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2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8.pn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png" /><Relationship Id="rId7" Type="http://schemas.openxmlformats.org/officeDocument/2006/relationships/image" Target="../media/image1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oleObject" Target="../embeddings/oleObject1.bin" TargetMode="Internal" /><Relationship Id="rId4" Type="http://schemas.openxmlformats.org/officeDocument/2006/relationships/image" Target="../media/image13.wmf" /><Relationship Id="rId5" Type="http://schemas.openxmlformats.org/officeDocument/2006/relationships/oleObject" Target="../embeddings/oleObject2.bin" TargetMode="Internal" /><Relationship Id="rId6" Type="http://schemas.openxmlformats.org/officeDocument/2006/relationships/image" Target="../media/image14.wmf" /><Relationship Id="rId7" Type="http://schemas.openxmlformats.org/officeDocument/2006/relationships/oleObject" Target="../embeddings/oleObject3.bin" TargetMode="Internal" /><Relationship Id="rId8" Type="http://schemas.openxmlformats.org/officeDocument/2006/relationships/image" Target="../media/image15.wmf" /><Relationship Id="rId9" Type="http://schemas.openxmlformats.org/officeDocument/2006/relationships/vmlDrawing" Target="../drawings/vmlDrawing1.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伤心的爱 heartbreak love">
            <a:hlinkClick action="ppaction://media"/>
          </p:cNvPr>
          <p:cNvPicPr>
            <a:picLocks noChangeAspect="1"/>
          </p:cNvPicPr>
          <p:nvPr>
            <a:audioFile r:link="rId4"/>
            <p:extLst>
              <p:ext uri="{DAA4B4D4-6D71-4841-9C94-3DE7FCFB9230}">
                <p14:media xmlns:p14="http://schemas.microsoft.com/office/powerpoint/2010/main" r:embed="rId5">
                  <p14:fade in="5000.000000" out="5000.000000"/>
                </p14:media>
              </p:ext>
            </p:extLst>
          </p:nvPr>
        </p:nvPicPr>
        <p:blipFill>
          <a:blip r:embed="rId3"/>
          <a:stretch>
            <a:fillRect/>
          </a:stretch>
        </p:blipFill>
        <p:spPr>
          <a:xfrm>
            <a:off x="-507683" y="21590"/>
            <a:ext cx="487363" cy="487363"/>
          </a:xfrm>
          <a:prstGeom prst="rect">
            <a:avLst/>
          </a:prstGeom>
        </p:spPr>
      </p:pic>
      <p:pic>
        <p:nvPicPr>
          <p:cNvPr id="10" name="图片 9"/>
          <p:cNvPicPr>
            <a:picLocks noChangeAspect="1"/>
          </p:cNvPicPr>
          <p:nvPr/>
        </p:nvPicPr>
        <p:blipFill>
          <a:blip r:embed="rId6"/>
          <a:stretch>
            <a:fillRect/>
          </a:stretch>
        </p:blipFill>
        <p:spPr>
          <a:xfrm>
            <a:off x="3168" y="2345"/>
            <a:ext cx="9144018" cy="5148082"/>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2" name="文本框 11"/>
          <p:cNvSpPr txBox="1"/>
          <p:nvPr/>
        </p:nvSpPr>
        <p:spPr>
          <a:xfrm>
            <a:off x="3242949" y="3867894"/>
            <a:ext cx="2658100" cy="369332"/>
          </a:xfrm>
          <a:prstGeom prst="rect">
            <a:avLst/>
          </a:prstGeom>
          <a:noFill/>
        </p:spPr>
        <p:txBody>
          <a:bodyPr wrap="none" rtlCol="0">
            <a:spAutoFit/>
          </a:bodyPr>
          <a:lstStyle/>
          <a:p>
            <a:r>
              <a:rPr lang="zh-CN" altLang="en-US" spc="600">
                <a:solidFill>
                  <a:schemeClr val="bg1"/>
                </a:solidFill>
                <a:latin typeface="造字工房悦黑演示版常规体" pitchFamily="50" charset="-122"/>
                <a:ea typeface="造字工房悦黑演示版常规体" pitchFamily="50" charset="-122"/>
              </a:rPr>
              <a:t>淘宝天猫</a:t>
            </a:r>
            <a:r>
              <a:rPr lang="en-US" altLang="zh-CN" spc="600">
                <a:solidFill>
                  <a:schemeClr val="bg1"/>
                </a:solidFill>
                <a:latin typeface="造字工房悦黑演示版常规体" pitchFamily="50" charset="-122"/>
                <a:ea typeface="造字工房悦黑演示版常规体" pitchFamily="50" charset="-122"/>
              </a:rPr>
              <a:t>PPT</a:t>
            </a:r>
            <a:r>
              <a:rPr lang="zh-CN" altLang="en-US" spc="600">
                <a:solidFill>
                  <a:schemeClr val="bg1"/>
                </a:solidFill>
                <a:latin typeface="造字工房悦黑演示版常规体" pitchFamily="50" charset="-122"/>
                <a:ea typeface="造字工房悦黑演示版常规体" pitchFamily="50" charset="-122"/>
              </a:rPr>
              <a:t>模板</a:t>
            </a:r>
            <a:endParaRPr lang="zh-CN" altLang="en-US" spc="600">
              <a:solidFill>
                <a:schemeClr val="bg1"/>
              </a:solidFill>
              <a:latin typeface="造字工房悦黑演示版常规体" pitchFamily="50" charset="-122"/>
              <a:ea typeface="造字工房悦黑演示版常规体" pitchFamily="50" charset="-122"/>
            </a:endParaRPr>
          </a:p>
        </p:txBody>
      </p:sp>
      <p:sp>
        <p:nvSpPr>
          <p:cNvPr id="3" name="矩形 2"/>
          <p:cNvSpPr/>
          <p:nvPr/>
        </p:nvSpPr>
        <p:spPr>
          <a:xfrm>
            <a:off x="2627784" y="4738620"/>
            <a:ext cx="4028440" cy="368300"/>
          </a:xfrm>
          <a:prstGeom prst="rect">
            <a:avLst/>
          </a:prstGeom>
        </p:spPr>
        <p:txBody>
          <a:bodyPr wrap="none">
            <a:spAutoFit/>
          </a:bodyPr>
          <a:lstStyle/>
          <a:p>
            <a:r>
              <a:rPr lang="zh-CN" altLang="en-US">
                <a:solidFill>
                  <a:schemeClr val="bg1"/>
                </a:solidFill>
              </a:rPr>
              <a:t>汇报人：</a:t>
            </a:r>
            <a:r>
              <a:rPr lang="en-US" altLang="zh-CN">
                <a:solidFill>
                  <a:schemeClr val="bg1"/>
                </a:solidFill>
              </a:rPr>
              <a:t>PPT</a:t>
            </a:r>
            <a:r>
              <a:rPr lang="zh-CN" altLang="en-US">
                <a:solidFill>
                  <a:schemeClr val="bg1"/>
                </a:solidFill>
              </a:rPr>
              <a:t>汇       汇报时间：xx年xx月</a:t>
            </a:r>
            <a:endParaRPr lang="zh-CN" altLang="en-US">
              <a:solidFill>
                <a:schemeClr val="bg1"/>
              </a:solidFill>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1"/>
          <p:cNvGrpSpPr/>
          <p:nvPr/>
        </p:nvGrpSpPr>
        <p:grpSpPr>
          <a:xfrm>
            <a:off x="723435" y="1648257"/>
            <a:ext cx="1924284" cy="2066431"/>
            <a:chOff x="723435" y="1648206"/>
            <a:chExt cx="1924284" cy="2066544"/>
          </a:xfrm>
        </p:grpSpPr>
        <p:sp>
          <p:nvSpPr>
            <p:cNvPr id="33" name="流程图: 手动输入 32"/>
            <p:cNvSpPr/>
            <p:nvPr/>
          </p:nvSpPr>
          <p:spPr>
            <a:xfrm>
              <a:off x="723436" y="1648206"/>
              <a:ext cx="1924283" cy="1889916"/>
            </a:xfrm>
            <a:prstGeom prst="flowChartManualInpu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sp>
          <p:nvSpPr>
            <p:cNvPr id="34" name="流程图: 手动输入 33"/>
            <p:cNvSpPr/>
            <p:nvPr/>
          </p:nvSpPr>
          <p:spPr>
            <a:xfrm>
              <a:off x="723436" y="1824834"/>
              <a:ext cx="1924283" cy="1889916"/>
            </a:xfrm>
            <a:prstGeom prst="flowChartManualInput">
              <a:avLst/>
            </a:prstGeom>
            <a:solidFill>
              <a:schemeClr val="tx2">
                <a:lumMod val="20000"/>
                <a:lumOff val="80000"/>
              </a:schemeClr>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grpSp>
          <p:nvGrpSpPr>
            <p:cNvPr id="3" name="组合 34"/>
            <p:cNvGrpSpPr/>
            <p:nvPr/>
          </p:nvGrpSpPr>
          <p:grpSpPr>
            <a:xfrm>
              <a:off x="723435" y="2751768"/>
              <a:ext cx="1780520" cy="684368"/>
              <a:chOff x="609599" y="3139323"/>
              <a:chExt cx="2407615" cy="835777"/>
            </a:xfrm>
          </p:grpSpPr>
          <p:sp>
            <p:nvSpPr>
              <p:cNvPr id="37" name="文本框 12"/>
              <p:cNvSpPr txBox="1"/>
              <p:nvPr/>
            </p:nvSpPr>
            <p:spPr>
              <a:xfrm>
                <a:off x="609599" y="3385544"/>
                <a:ext cx="2407615" cy="589556"/>
              </a:xfrm>
              <a:prstGeom prst="rect">
                <a:avLst/>
              </a:prstGeom>
              <a:noFill/>
            </p:spPr>
            <p:txBody>
              <a:bodyPr wrap="square" lIns="51200" tIns="0" rIns="5120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lnSpc>
                    <a:spcPct val="120000"/>
                  </a:lnSpc>
                  <a:defRPr/>
                </a:pPr>
                <a:r>
                  <a:rPr lang="zh-CN" altLang="en-US" sz="995">
                    <a:cs typeface="+mn-ea"/>
                    <a:sym typeface="+mn-lt"/>
                  </a:rPr>
                  <a:t>此部分内容作为文字排版占位显示</a:t>
                </a:r>
                <a:br>
                  <a:rPr lang="zh-CN" altLang="en-US" sz="995">
                    <a:cs typeface="+mn-ea"/>
                    <a:sym typeface="+mn-lt"/>
                  </a:rPr>
                </a:br>
                <a:r>
                  <a:rPr lang="zh-CN" altLang="en-US" sz="995">
                    <a:cs typeface="+mn-ea"/>
                    <a:sym typeface="+mn-lt"/>
                  </a:rPr>
                  <a:t>（建议使用主题字体）</a:t>
                </a:r>
                <a:endParaRPr lang="zh-CN" altLang="en-US" sz="995">
                  <a:cs typeface="+mn-ea"/>
                  <a:sym typeface="+mn-lt"/>
                </a:endParaRPr>
              </a:p>
            </p:txBody>
          </p:sp>
          <p:sp>
            <p:nvSpPr>
              <p:cNvPr id="38" name="矩形 37"/>
              <p:cNvSpPr/>
              <p:nvPr/>
            </p:nvSpPr>
            <p:spPr>
              <a:xfrm>
                <a:off x="609599" y="3139323"/>
                <a:ext cx="2407615" cy="246221"/>
              </a:xfrm>
              <a:prstGeom prst="rect">
                <a:avLst/>
              </a:prstGeom>
            </p:spPr>
            <p:txBody>
              <a:bodyPr wrap="none" lIns="51200" tIns="0" rIns="51200" bIns="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r>
                  <a:rPr lang="zh-CN" altLang="en-US" sz="1565" b="1">
                    <a:solidFill>
                      <a:schemeClr val="accent1"/>
                    </a:solidFill>
                    <a:cs typeface="+mn-ea"/>
                    <a:sym typeface="+mn-lt"/>
                  </a:rPr>
                  <a:t>标题文本预设</a:t>
                </a:r>
                <a:endParaRPr lang="zh-CN" altLang="en-US" sz="1565" b="1">
                  <a:solidFill>
                    <a:schemeClr val="accent1"/>
                  </a:solidFill>
                  <a:cs typeface="+mn-ea"/>
                  <a:sym typeface="+mn-lt"/>
                </a:endParaRPr>
              </a:p>
            </p:txBody>
          </p:sp>
        </p:grpSp>
        <p:sp>
          <p:nvSpPr>
            <p:cNvPr id="36" name="任意多边形: 形状 35"/>
            <p:cNvSpPr/>
            <p:nvPr/>
          </p:nvSpPr>
          <p:spPr bwMode="auto">
            <a:xfrm>
              <a:off x="1948910" y="2021985"/>
              <a:ext cx="426025" cy="512245"/>
            </a:xfrm>
            <a:custGeom>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accent3"/>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80">
                <a:cs typeface="+mn-ea"/>
                <a:sym typeface="+mn-lt"/>
              </a:endParaRPr>
            </a:p>
          </p:txBody>
        </p:sp>
      </p:grpSp>
      <p:grpSp>
        <p:nvGrpSpPr>
          <p:cNvPr id="4" name="组合 52"/>
          <p:cNvGrpSpPr/>
          <p:nvPr/>
        </p:nvGrpSpPr>
        <p:grpSpPr>
          <a:xfrm>
            <a:off x="6496284" y="1648257"/>
            <a:ext cx="1924283" cy="2066431"/>
            <a:chOff x="6496283" y="1648206"/>
            <a:chExt cx="1924283" cy="2066544"/>
          </a:xfrm>
        </p:grpSpPr>
        <p:sp>
          <p:nvSpPr>
            <p:cNvPr id="54" name="流程图: 手动输入 53"/>
            <p:cNvSpPr/>
            <p:nvPr/>
          </p:nvSpPr>
          <p:spPr>
            <a:xfrm flipH="1">
              <a:off x="6496283" y="1648206"/>
              <a:ext cx="1924283" cy="1889916"/>
            </a:xfrm>
            <a:prstGeom prst="flowChartManualInpu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sp>
          <p:nvSpPr>
            <p:cNvPr id="55" name="流程图: 手动输入 54"/>
            <p:cNvSpPr/>
            <p:nvPr/>
          </p:nvSpPr>
          <p:spPr>
            <a:xfrm flipH="1">
              <a:off x="6496283" y="1824834"/>
              <a:ext cx="1924283" cy="1889916"/>
            </a:xfrm>
            <a:prstGeom prst="flowChartManualInput">
              <a:avLst/>
            </a:prstGeom>
            <a:solidFill>
              <a:schemeClr val="tx2">
                <a:lumMod val="40000"/>
                <a:lumOff val="60000"/>
              </a:schemeClr>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grpSp>
          <p:nvGrpSpPr>
            <p:cNvPr id="5" name="组合 55"/>
            <p:cNvGrpSpPr/>
            <p:nvPr/>
          </p:nvGrpSpPr>
          <p:grpSpPr>
            <a:xfrm>
              <a:off x="6640046" y="2751768"/>
              <a:ext cx="1780519" cy="684368"/>
              <a:chOff x="9029821" y="3139323"/>
              <a:chExt cx="2457329" cy="835777"/>
            </a:xfrm>
          </p:grpSpPr>
          <p:sp>
            <p:nvSpPr>
              <p:cNvPr id="58" name="文本框 21"/>
              <p:cNvSpPr txBox="1"/>
              <p:nvPr/>
            </p:nvSpPr>
            <p:spPr>
              <a:xfrm>
                <a:off x="9029821" y="3385544"/>
                <a:ext cx="2457329" cy="589556"/>
              </a:xfrm>
              <a:prstGeom prst="rect">
                <a:avLst/>
              </a:prstGeom>
              <a:noFill/>
            </p:spPr>
            <p:txBody>
              <a:bodyPr wrap="square" lIns="51200" tIns="0" rIns="5120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995">
                    <a:cs typeface="+mn-ea"/>
                    <a:sym typeface="+mn-lt"/>
                  </a:rPr>
                  <a:t>此部分内容作为文字排版占位显示</a:t>
                </a:r>
                <a:br>
                  <a:rPr lang="zh-CN" altLang="en-US" sz="995">
                    <a:cs typeface="+mn-ea"/>
                    <a:sym typeface="+mn-lt"/>
                  </a:rPr>
                </a:br>
                <a:r>
                  <a:rPr lang="zh-CN" altLang="en-US" sz="995">
                    <a:cs typeface="+mn-ea"/>
                    <a:sym typeface="+mn-lt"/>
                  </a:rPr>
                  <a:t>（建议使用主题字体）</a:t>
                </a:r>
                <a:endParaRPr lang="zh-CN" altLang="en-US" sz="995">
                  <a:cs typeface="+mn-ea"/>
                  <a:sym typeface="+mn-lt"/>
                </a:endParaRPr>
              </a:p>
            </p:txBody>
          </p:sp>
          <p:sp>
            <p:nvSpPr>
              <p:cNvPr id="59" name="矩形 58"/>
              <p:cNvSpPr/>
              <p:nvPr/>
            </p:nvSpPr>
            <p:spPr>
              <a:xfrm>
                <a:off x="9029821" y="3139323"/>
                <a:ext cx="2457329" cy="246221"/>
              </a:xfrm>
              <a:prstGeom prst="rect">
                <a:avLst/>
              </a:prstGeom>
            </p:spPr>
            <p:txBody>
              <a:bodyPr wrap="none" lIns="51200" tIns="0" rIns="51200" bIns="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1565" b="1">
                    <a:solidFill>
                      <a:schemeClr val="accent3"/>
                    </a:solidFill>
                    <a:cs typeface="+mn-ea"/>
                    <a:sym typeface="+mn-lt"/>
                  </a:rPr>
                  <a:t>标题文本预设</a:t>
                </a:r>
                <a:endParaRPr lang="zh-CN" altLang="en-US" sz="1565" b="1">
                  <a:solidFill>
                    <a:schemeClr val="accent3"/>
                  </a:solidFill>
                  <a:cs typeface="+mn-ea"/>
                  <a:sym typeface="+mn-lt"/>
                </a:endParaRPr>
              </a:p>
            </p:txBody>
          </p:sp>
        </p:grpSp>
        <p:sp>
          <p:nvSpPr>
            <p:cNvPr id="57" name="任意多边形: 形状 56"/>
            <p:cNvSpPr/>
            <p:nvPr/>
          </p:nvSpPr>
          <p:spPr bwMode="auto">
            <a:xfrm>
              <a:off x="6728506" y="2036713"/>
              <a:ext cx="460118" cy="455715"/>
            </a:xfrm>
            <a:custGeom>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accent4"/>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80">
                <a:cs typeface="+mn-ea"/>
                <a:sym typeface="+mn-lt"/>
              </a:endParaRPr>
            </a:p>
          </p:txBody>
        </p:sp>
      </p:grpSp>
      <p:grpSp>
        <p:nvGrpSpPr>
          <p:cNvPr id="6" name="组合 38"/>
          <p:cNvGrpSpPr/>
          <p:nvPr/>
        </p:nvGrpSpPr>
        <p:grpSpPr>
          <a:xfrm>
            <a:off x="2647718" y="1648257"/>
            <a:ext cx="1924284" cy="2066431"/>
            <a:chOff x="2647718" y="1648206"/>
            <a:chExt cx="1924284" cy="2066544"/>
          </a:xfrm>
        </p:grpSpPr>
        <p:sp>
          <p:nvSpPr>
            <p:cNvPr id="40" name="流程图: 手动输入 39"/>
            <p:cNvSpPr/>
            <p:nvPr/>
          </p:nvSpPr>
          <p:spPr>
            <a:xfrm flipH="1">
              <a:off x="2647718" y="1648206"/>
              <a:ext cx="1924283" cy="1889916"/>
            </a:xfrm>
            <a:prstGeom prst="flowChartManualInpu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sp>
          <p:nvSpPr>
            <p:cNvPr id="41" name="流程图: 手动输入 40"/>
            <p:cNvSpPr/>
            <p:nvPr/>
          </p:nvSpPr>
          <p:spPr>
            <a:xfrm flipH="1">
              <a:off x="2647718" y="1824834"/>
              <a:ext cx="1924283" cy="1889916"/>
            </a:xfrm>
            <a:prstGeom prst="flowChartManualInput">
              <a:avLst/>
            </a:prstGeom>
            <a:solidFill>
              <a:schemeClr val="tx2">
                <a:lumMod val="40000"/>
                <a:lumOff val="60000"/>
              </a:schemeClr>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grpSp>
          <p:nvGrpSpPr>
            <p:cNvPr id="7" name="组合 41"/>
            <p:cNvGrpSpPr/>
            <p:nvPr/>
          </p:nvGrpSpPr>
          <p:grpSpPr>
            <a:xfrm>
              <a:off x="2791483" y="2751768"/>
              <a:ext cx="1780519" cy="684368"/>
              <a:chOff x="9029821" y="3139323"/>
              <a:chExt cx="2457329" cy="835777"/>
            </a:xfrm>
          </p:grpSpPr>
          <p:sp>
            <p:nvSpPr>
              <p:cNvPr id="44" name="文本框 15"/>
              <p:cNvSpPr txBox="1"/>
              <p:nvPr/>
            </p:nvSpPr>
            <p:spPr>
              <a:xfrm>
                <a:off x="9029821" y="3385544"/>
                <a:ext cx="2457329" cy="589556"/>
              </a:xfrm>
              <a:prstGeom prst="rect">
                <a:avLst/>
              </a:prstGeom>
              <a:noFill/>
            </p:spPr>
            <p:txBody>
              <a:bodyPr wrap="square" lIns="51200" tIns="0" rIns="5120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995">
                    <a:cs typeface="+mn-ea"/>
                    <a:sym typeface="+mn-lt"/>
                  </a:rPr>
                  <a:t>此部分内容作为文字排版占位显示</a:t>
                </a:r>
                <a:br>
                  <a:rPr lang="zh-CN" altLang="en-US" sz="995">
                    <a:cs typeface="+mn-ea"/>
                    <a:sym typeface="+mn-lt"/>
                  </a:rPr>
                </a:br>
                <a:r>
                  <a:rPr lang="zh-CN" altLang="en-US" sz="995">
                    <a:cs typeface="+mn-ea"/>
                    <a:sym typeface="+mn-lt"/>
                  </a:rPr>
                  <a:t>（建议使用主题字体）</a:t>
                </a:r>
                <a:endParaRPr lang="zh-CN" altLang="en-US" sz="995">
                  <a:cs typeface="+mn-ea"/>
                  <a:sym typeface="+mn-lt"/>
                </a:endParaRPr>
              </a:p>
            </p:txBody>
          </p:sp>
          <p:sp>
            <p:nvSpPr>
              <p:cNvPr id="45" name="矩形 44"/>
              <p:cNvSpPr/>
              <p:nvPr/>
            </p:nvSpPr>
            <p:spPr>
              <a:xfrm>
                <a:off x="9029821" y="3139323"/>
                <a:ext cx="2457329" cy="246221"/>
              </a:xfrm>
              <a:prstGeom prst="rect">
                <a:avLst/>
              </a:prstGeom>
            </p:spPr>
            <p:txBody>
              <a:bodyPr wrap="none" lIns="51200" tIns="0" rIns="51200" bIns="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1565" b="1">
                    <a:solidFill>
                      <a:schemeClr val="accent2"/>
                    </a:solidFill>
                    <a:cs typeface="+mn-ea"/>
                    <a:sym typeface="+mn-lt"/>
                  </a:rPr>
                  <a:t>标题文本预设</a:t>
                </a:r>
                <a:endParaRPr lang="zh-CN" altLang="en-US" sz="1565" b="1">
                  <a:solidFill>
                    <a:schemeClr val="accent2"/>
                  </a:solidFill>
                  <a:cs typeface="+mn-ea"/>
                  <a:sym typeface="+mn-lt"/>
                </a:endParaRPr>
              </a:p>
            </p:txBody>
          </p:sp>
        </p:grpSp>
        <p:sp>
          <p:nvSpPr>
            <p:cNvPr id="43" name="任意多边形: 形状 42"/>
            <p:cNvSpPr/>
            <p:nvPr/>
          </p:nvSpPr>
          <p:spPr bwMode="auto">
            <a:xfrm>
              <a:off x="2847782" y="1972584"/>
              <a:ext cx="514330" cy="567629"/>
            </a:xfrm>
            <a:custGeom>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80">
                <a:cs typeface="+mn-ea"/>
                <a:sym typeface="+mn-lt"/>
              </a:endParaRPr>
            </a:p>
          </p:txBody>
        </p:sp>
      </p:grpSp>
      <p:grpSp>
        <p:nvGrpSpPr>
          <p:cNvPr id="8" name="组合 45"/>
          <p:cNvGrpSpPr/>
          <p:nvPr/>
        </p:nvGrpSpPr>
        <p:grpSpPr>
          <a:xfrm>
            <a:off x="4571999" y="1648257"/>
            <a:ext cx="1924285" cy="2066431"/>
            <a:chOff x="4571999" y="1648206"/>
            <a:chExt cx="1924285" cy="2066544"/>
          </a:xfrm>
        </p:grpSpPr>
        <p:sp>
          <p:nvSpPr>
            <p:cNvPr id="47" name="流程图: 手动输入 46"/>
            <p:cNvSpPr/>
            <p:nvPr/>
          </p:nvSpPr>
          <p:spPr>
            <a:xfrm>
              <a:off x="4572001" y="1648206"/>
              <a:ext cx="1924283" cy="1889916"/>
            </a:xfrm>
            <a:prstGeom prst="flowChartManualInpu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sp>
          <p:nvSpPr>
            <p:cNvPr id="48" name="流程图: 手动输入 47"/>
            <p:cNvSpPr/>
            <p:nvPr/>
          </p:nvSpPr>
          <p:spPr>
            <a:xfrm>
              <a:off x="4572001" y="1824834"/>
              <a:ext cx="1924283" cy="1889916"/>
            </a:xfrm>
            <a:prstGeom prst="flowChartManualInput">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80">
                <a:cs typeface="+mn-ea"/>
                <a:sym typeface="+mn-lt"/>
              </a:endParaRPr>
            </a:p>
          </p:txBody>
        </p:sp>
        <p:grpSp>
          <p:nvGrpSpPr>
            <p:cNvPr id="9" name="组合 48"/>
            <p:cNvGrpSpPr/>
            <p:nvPr/>
          </p:nvGrpSpPr>
          <p:grpSpPr>
            <a:xfrm>
              <a:off x="4571999" y="2751768"/>
              <a:ext cx="1780520" cy="684368"/>
              <a:chOff x="609599" y="3139323"/>
              <a:chExt cx="2407615" cy="835777"/>
            </a:xfrm>
          </p:grpSpPr>
          <p:sp>
            <p:nvSpPr>
              <p:cNvPr id="51" name="文本框 18"/>
              <p:cNvSpPr txBox="1"/>
              <p:nvPr/>
            </p:nvSpPr>
            <p:spPr>
              <a:xfrm>
                <a:off x="609599" y="3385544"/>
                <a:ext cx="2407615" cy="589556"/>
              </a:xfrm>
              <a:prstGeom prst="rect">
                <a:avLst/>
              </a:prstGeom>
              <a:noFill/>
            </p:spPr>
            <p:txBody>
              <a:bodyPr wrap="square" lIns="51200" tIns="0" rIns="5120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lnSpc>
                    <a:spcPct val="120000"/>
                  </a:lnSpc>
                  <a:defRPr/>
                </a:pPr>
                <a:r>
                  <a:rPr lang="zh-CN" altLang="en-US" sz="995">
                    <a:cs typeface="+mn-ea"/>
                    <a:sym typeface="+mn-lt"/>
                  </a:rPr>
                  <a:t>此部分内容作为文字排版占位显示</a:t>
                </a:r>
                <a:br>
                  <a:rPr lang="zh-CN" altLang="en-US" sz="995">
                    <a:cs typeface="+mn-ea"/>
                    <a:sym typeface="+mn-lt"/>
                  </a:rPr>
                </a:br>
                <a:r>
                  <a:rPr lang="zh-CN" altLang="en-US" sz="995">
                    <a:cs typeface="+mn-ea"/>
                    <a:sym typeface="+mn-lt"/>
                  </a:rPr>
                  <a:t>（建议使用主题字体）</a:t>
                </a:r>
                <a:endParaRPr lang="zh-CN" altLang="en-US" sz="995">
                  <a:cs typeface="+mn-ea"/>
                  <a:sym typeface="+mn-lt"/>
                </a:endParaRPr>
              </a:p>
            </p:txBody>
          </p:sp>
          <p:sp>
            <p:nvSpPr>
              <p:cNvPr id="52" name="矩形 51"/>
              <p:cNvSpPr/>
              <p:nvPr/>
            </p:nvSpPr>
            <p:spPr>
              <a:xfrm>
                <a:off x="609599" y="3139323"/>
                <a:ext cx="2407615" cy="246221"/>
              </a:xfrm>
              <a:prstGeom prst="rect">
                <a:avLst/>
              </a:prstGeom>
            </p:spPr>
            <p:txBody>
              <a:bodyPr wrap="none" lIns="51200" tIns="0" rIns="51200" bIns="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r>
                  <a:rPr lang="zh-CN" altLang="en-US" sz="1565" b="1">
                    <a:solidFill>
                      <a:schemeClr val="accent4"/>
                    </a:solidFill>
                    <a:cs typeface="+mn-ea"/>
                    <a:sym typeface="+mn-lt"/>
                  </a:rPr>
                  <a:t>标题文本预设</a:t>
                </a:r>
                <a:endParaRPr lang="zh-CN" altLang="en-US" sz="1565" b="1">
                  <a:solidFill>
                    <a:schemeClr val="accent4"/>
                  </a:solidFill>
                  <a:cs typeface="+mn-ea"/>
                  <a:sym typeface="+mn-lt"/>
                </a:endParaRPr>
              </a:p>
            </p:txBody>
          </p:sp>
        </p:grpSp>
        <p:sp>
          <p:nvSpPr>
            <p:cNvPr id="50" name="任意多边形: 形状 49"/>
            <p:cNvSpPr>
              <a:spLocks noChangeAspect="1"/>
            </p:cNvSpPr>
            <p:nvPr/>
          </p:nvSpPr>
          <p:spPr bwMode="auto">
            <a:xfrm>
              <a:off x="5838153" y="2026498"/>
              <a:ext cx="466993" cy="510496"/>
            </a:xfrm>
            <a:custGeom>
              <a:gdLst>
                <a:gd name="connsiteX0" fmla="*/ 0 w 300610"/>
                <a:gd name="connsiteY0" fmla="*/ 295275 h 328613"/>
                <a:gd name="connsiteX1" fmla="*/ 273050 w 300610"/>
                <a:gd name="connsiteY1" fmla="*/ 295275 h 328613"/>
                <a:gd name="connsiteX2" fmla="*/ 273050 w 300610"/>
                <a:gd name="connsiteY2" fmla="*/ 328613 h 328613"/>
                <a:gd name="connsiteX3" fmla="*/ 0 w 300610"/>
                <a:gd name="connsiteY3" fmla="*/ 328613 h 328613"/>
                <a:gd name="connsiteX4" fmla="*/ 142488 w 300610"/>
                <a:gd name="connsiteY4" fmla="*/ 234950 h 328613"/>
                <a:gd name="connsiteX5" fmla="*/ 147637 w 300610"/>
                <a:gd name="connsiteY5" fmla="*/ 241339 h 328613"/>
                <a:gd name="connsiteX6" fmla="*/ 154073 w 300610"/>
                <a:gd name="connsiteY6" fmla="*/ 234950 h 328613"/>
                <a:gd name="connsiteX7" fmla="*/ 161796 w 300610"/>
                <a:gd name="connsiteY7" fmla="*/ 238784 h 328613"/>
                <a:gd name="connsiteX8" fmla="*/ 163083 w 300610"/>
                <a:gd name="connsiteY8" fmla="*/ 240061 h 328613"/>
                <a:gd name="connsiteX9" fmla="*/ 193975 w 300610"/>
                <a:gd name="connsiteY9" fmla="*/ 287338 h 328613"/>
                <a:gd name="connsiteX10" fmla="*/ 174667 w 300610"/>
                <a:gd name="connsiteY10" fmla="*/ 287338 h 328613"/>
                <a:gd name="connsiteX11" fmla="*/ 172093 w 300610"/>
                <a:gd name="connsiteY11" fmla="*/ 272005 h 328613"/>
                <a:gd name="connsiteX12" fmla="*/ 172093 w 300610"/>
                <a:gd name="connsiteY12" fmla="*/ 287338 h 328613"/>
                <a:gd name="connsiteX13" fmla="*/ 147637 w 300610"/>
                <a:gd name="connsiteY13" fmla="*/ 287338 h 328613"/>
                <a:gd name="connsiteX14" fmla="*/ 152786 w 300610"/>
                <a:gd name="connsiteY14" fmla="*/ 279672 h 328613"/>
                <a:gd name="connsiteX15" fmla="*/ 147637 w 300610"/>
                <a:gd name="connsiteY15" fmla="*/ 242617 h 328613"/>
                <a:gd name="connsiteX16" fmla="*/ 142488 w 300610"/>
                <a:gd name="connsiteY16" fmla="*/ 279672 h 328613"/>
                <a:gd name="connsiteX17" fmla="*/ 147637 w 300610"/>
                <a:gd name="connsiteY17" fmla="*/ 287338 h 328613"/>
                <a:gd name="connsiteX18" fmla="*/ 123181 w 300610"/>
                <a:gd name="connsiteY18" fmla="*/ 287338 h 328613"/>
                <a:gd name="connsiteX19" fmla="*/ 123181 w 300610"/>
                <a:gd name="connsiteY19" fmla="*/ 272005 h 328613"/>
                <a:gd name="connsiteX20" fmla="*/ 120607 w 300610"/>
                <a:gd name="connsiteY20" fmla="*/ 287338 h 328613"/>
                <a:gd name="connsiteX21" fmla="*/ 102150 w 300610"/>
                <a:gd name="connsiteY21" fmla="*/ 287338 h 328613"/>
                <a:gd name="connsiteX22" fmla="*/ 101781 w 300610"/>
                <a:gd name="connsiteY22" fmla="*/ 284381 h 328613"/>
                <a:gd name="connsiteX23" fmla="*/ 104316 w 300610"/>
                <a:gd name="connsiteY23" fmla="*/ 268811 h 328613"/>
                <a:gd name="connsiteX24" fmla="*/ 132191 w 300610"/>
                <a:gd name="connsiteY24" fmla="*/ 240061 h 328613"/>
                <a:gd name="connsiteX25" fmla="*/ 133478 w 300610"/>
                <a:gd name="connsiteY25" fmla="*/ 238784 h 328613"/>
                <a:gd name="connsiteX26" fmla="*/ 142488 w 300610"/>
                <a:gd name="connsiteY26" fmla="*/ 234950 h 328613"/>
                <a:gd name="connsiteX27" fmla="*/ 49657 w 300610"/>
                <a:gd name="connsiteY27" fmla="*/ 234950 h 328613"/>
                <a:gd name="connsiteX28" fmla="*/ 54906 w 300610"/>
                <a:gd name="connsiteY28" fmla="*/ 241339 h 328613"/>
                <a:gd name="connsiteX29" fmla="*/ 61468 w 300610"/>
                <a:gd name="connsiteY29" fmla="*/ 234950 h 328613"/>
                <a:gd name="connsiteX30" fmla="*/ 70654 w 300610"/>
                <a:gd name="connsiteY30" fmla="*/ 238784 h 328613"/>
                <a:gd name="connsiteX31" fmla="*/ 71967 w 300610"/>
                <a:gd name="connsiteY31" fmla="*/ 240061 h 328613"/>
                <a:gd name="connsiteX32" fmla="*/ 99833 w 300610"/>
                <a:gd name="connsiteY32" fmla="*/ 268811 h 328613"/>
                <a:gd name="connsiteX33" fmla="*/ 101781 w 300610"/>
                <a:gd name="connsiteY33" fmla="*/ 284381 h 328613"/>
                <a:gd name="connsiteX34" fmla="*/ 101299 w 300610"/>
                <a:gd name="connsiteY34" fmla="*/ 287338 h 328613"/>
                <a:gd name="connsiteX35" fmla="*/ 99854 w 300610"/>
                <a:gd name="connsiteY35" fmla="*/ 287338 h 328613"/>
                <a:gd name="connsiteX36" fmla="*/ 83778 w 300610"/>
                <a:gd name="connsiteY36" fmla="*/ 287338 h 328613"/>
                <a:gd name="connsiteX37" fmla="*/ 79841 w 300610"/>
                <a:gd name="connsiteY37" fmla="*/ 272005 h 328613"/>
                <a:gd name="connsiteX38" fmla="*/ 79841 w 300610"/>
                <a:gd name="connsiteY38" fmla="*/ 287338 h 328613"/>
                <a:gd name="connsiteX39" fmla="*/ 56219 w 300610"/>
                <a:gd name="connsiteY39" fmla="*/ 287338 h 328613"/>
                <a:gd name="connsiteX40" fmla="*/ 61468 w 300610"/>
                <a:gd name="connsiteY40" fmla="*/ 279672 h 328613"/>
                <a:gd name="connsiteX41" fmla="*/ 54906 w 300610"/>
                <a:gd name="connsiteY41" fmla="*/ 242617 h 328613"/>
                <a:gd name="connsiteX42" fmla="*/ 49657 w 300610"/>
                <a:gd name="connsiteY42" fmla="*/ 279672 h 328613"/>
                <a:gd name="connsiteX43" fmla="*/ 54906 w 300610"/>
                <a:gd name="connsiteY43" fmla="*/ 287338 h 328613"/>
                <a:gd name="connsiteX44" fmla="*/ 31284 w 300610"/>
                <a:gd name="connsiteY44" fmla="*/ 287338 h 328613"/>
                <a:gd name="connsiteX45" fmla="*/ 31284 w 300610"/>
                <a:gd name="connsiteY45" fmla="*/ 272005 h 328613"/>
                <a:gd name="connsiteX46" fmla="*/ 27347 w 300610"/>
                <a:gd name="connsiteY46" fmla="*/ 287338 h 328613"/>
                <a:gd name="connsiteX47" fmla="*/ 8975 w 300610"/>
                <a:gd name="connsiteY47" fmla="*/ 287338 h 328613"/>
                <a:gd name="connsiteX48" fmla="*/ 39158 w 300610"/>
                <a:gd name="connsiteY48" fmla="*/ 240061 h 328613"/>
                <a:gd name="connsiteX49" fmla="*/ 40471 w 300610"/>
                <a:gd name="connsiteY49" fmla="*/ 238784 h 328613"/>
                <a:gd name="connsiteX50" fmla="*/ 49657 w 300610"/>
                <a:gd name="connsiteY50" fmla="*/ 234950 h 328613"/>
                <a:gd name="connsiteX51" fmla="*/ 148431 w 300610"/>
                <a:gd name="connsiteY51" fmla="*/ 187325 h 328613"/>
                <a:gd name="connsiteX52" fmla="*/ 171450 w 300610"/>
                <a:gd name="connsiteY52" fmla="*/ 210344 h 328613"/>
                <a:gd name="connsiteX53" fmla="*/ 148431 w 300610"/>
                <a:gd name="connsiteY53" fmla="*/ 233363 h 328613"/>
                <a:gd name="connsiteX54" fmla="*/ 125412 w 300610"/>
                <a:gd name="connsiteY54" fmla="*/ 210344 h 328613"/>
                <a:gd name="connsiteX55" fmla="*/ 148431 w 300610"/>
                <a:gd name="connsiteY55" fmla="*/ 187325 h 328613"/>
                <a:gd name="connsiteX56" fmla="*/ 55563 w 300610"/>
                <a:gd name="connsiteY56" fmla="*/ 187325 h 328613"/>
                <a:gd name="connsiteX57" fmla="*/ 79376 w 300610"/>
                <a:gd name="connsiteY57" fmla="*/ 210344 h 328613"/>
                <a:gd name="connsiteX58" fmla="*/ 55563 w 300610"/>
                <a:gd name="connsiteY58" fmla="*/ 233363 h 328613"/>
                <a:gd name="connsiteX59" fmla="*/ 31750 w 300610"/>
                <a:gd name="connsiteY59" fmla="*/ 210344 h 328613"/>
                <a:gd name="connsiteX60" fmla="*/ 55563 w 300610"/>
                <a:gd name="connsiteY60" fmla="*/ 187325 h 328613"/>
                <a:gd name="connsiteX61" fmla="*/ 241300 w 300610"/>
                <a:gd name="connsiteY61" fmla="*/ 71438 h 328613"/>
                <a:gd name="connsiteX62" fmla="*/ 241375 w 300610"/>
                <a:gd name="connsiteY62" fmla="*/ 71900 h 328613"/>
                <a:gd name="connsiteX63" fmla="*/ 241259 w 300610"/>
                <a:gd name="connsiteY63" fmla="*/ 71762 h 328613"/>
                <a:gd name="connsiteX64" fmla="*/ 192087 w 300610"/>
                <a:gd name="connsiteY64" fmla="*/ 58056 h 328613"/>
                <a:gd name="connsiteX65" fmla="*/ 207583 w 300610"/>
                <a:gd name="connsiteY65" fmla="*/ 70713 h 328613"/>
                <a:gd name="connsiteX66" fmla="*/ 221918 w 300610"/>
                <a:gd name="connsiteY66" fmla="*/ 69419 h 328613"/>
                <a:gd name="connsiteX67" fmla="*/ 224524 w 300610"/>
                <a:gd name="connsiteY67" fmla="*/ 68124 h 328613"/>
                <a:gd name="connsiteX68" fmla="*/ 234950 w 300610"/>
                <a:gd name="connsiteY68" fmla="*/ 64240 h 328613"/>
                <a:gd name="connsiteX69" fmla="*/ 235764 w 300610"/>
                <a:gd name="connsiteY69" fmla="*/ 65211 h 328613"/>
                <a:gd name="connsiteX70" fmla="*/ 241259 w 300610"/>
                <a:gd name="connsiteY70" fmla="*/ 71762 h 328613"/>
                <a:gd name="connsiteX71" fmla="*/ 234950 w 300610"/>
                <a:gd name="connsiteY71" fmla="*/ 120651 h 328613"/>
                <a:gd name="connsiteX72" fmla="*/ 241300 w 300610"/>
                <a:gd name="connsiteY72" fmla="*/ 131763 h 328613"/>
                <a:gd name="connsiteX73" fmla="*/ 249238 w 300610"/>
                <a:gd name="connsiteY73" fmla="*/ 120651 h 328613"/>
                <a:gd name="connsiteX74" fmla="*/ 241375 w 300610"/>
                <a:gd name="connsiteY74" fmla="*/ 71900 h 328613"/>
                <a:gd name="connsiteX75" fmla="*/ 241465 w 300610"/>
                <a:gd name="connsiteY75" fmla="*/ 72008 h 328613"/>
                <a:gd name="connsiteX76" fmla="*/ 249284 w 300610"/>
                <a:gd name="connsiteY76" fmla="*/ 64240 h 328613"/>
                <a:gd name="connsiteX77" fmla="*/ 261013 w 300610"/>
                <a:gd name="connsiteY77" fmla="*/ 68124 h 328613"/>
                <a:gd name="connsiteX78" fmla="*/ 261013 w 300610"/>
                <a:gd name="connsiteY78" fmla="*/ 69419 h 328613"/>
                <a:gd name="connsiteX79" fmla="*/ 288380 w 300610"/>
                <a:gd name="connsiteY79" fmla="*/ 166518 h 328613"/>
                <a:gd name="connsiteX80" fmla="*/ 277954 w 300610"/>
                <a:gd name="connsiteY80" fmla="*/ 172992 h 328613"/>
                <a:gd name="connsiteX81" fmla="*/ 272742 w 300610"/>
                <a:gd name="connsiteY81" fmla="*/ 170402 h 328613"/>
                <a:gd name="connsiteX82" fmla="*/ 270135 w 300610"/>
                <a:gd name="connsiteY82" fmla="*/ 169108 h 328613"/>
                <a:gd name="connsiteX83" fmla="*/ 270135 w 300610"/>
                <a:gd name="connsiteY83" fmla="*/ 279154 h 328613"/>
                <a:gd name="connsiteX84" fmla="*/ 255800 w 300610"/>
                <a:gd name="connsiteY84" fmla="*/ 292100 h 328613"/>
                <a:gd name="connsiteX85" fmla="*/ 242769 w 300610"/>
                <a:gd name="connsiteY85" fmla="*/ 279154 h 328613"/>
                <a:gd name="connsiteX86" fmla="*/ 242769 w 300610"/>
                <a:gd name="connsiteY86" fmla="*/ 183349 h 328613"/>
                <a:gd name="connsiteX87" fmla="*/ 241465 w 300610"/>
                <a:gd name="connsiteY87" fmla="*/ 183349 h 328613"/>
                <a:gd name="connsiteX88" fmla="*/ 240162 w 300610"/>
                <a:gd name="connsiteY88" fmla="*/ 183349 h 328613"/>
                <a:gd name="connsiteX89" fmla="*/ 240162 w 300610"/>
                <a:gd name="connsiteY89" fmla="*/ 279154 h 328613"/>
                <a:gd name="connsiteX90" fmla="*/ 225827 w 300610"/>
                <a:gd name="connsiteY90" fmla="*/ 292100 h 328613"/>
                <a:gd name="connsiteX91" fmla="*/ 212796 w 300610"/>
                <a:gd name="connsiteY91" fmla="*/ 279154 h 328613"/>
                <a:gd name="connsiteX92" fmla="*/ 212796 w 300610"/>
                <a:gd name="connsiteY92" fmla="*/ 166518 h 328613"/>
                <a:gd name="connsiteX93" fmla="*/ 212796 w 300610"/>
                <a:gd name="connsiteY93" fmla="*/ 165224 h 328613"/>
                <a:gd name="connsiteX94" fmla="*/ 211492 w 300610"/>
                <a:gd name="connsiteY94" fmla="*/ 156161 h 328613"/>
                <a:gd name="connsiteX95" fmla="*/ 211492 w 300610"/>
                <a:gd name="connsiteY95" fmla="*/ 95312 h 328613"/>
                <a:gd name="connsiteX96" fmla="*/ 201067 w 300610"/>
                <a:gd name="connsiteY96" fmla="*/ 92723 h 328613"/>
                <a:gd name="connsiteX97" fmla="*/ 192087 w 300610"/>
                <a:gd name="connsiteY97" fmla="*/ 87320 h 328613"/>
                <a:gd name="connsiteX98" fmla="*/ 192087 w 300610"/>
                <a:gd name="connsiteY98" fmla="*/ 61369 h 328613"/>
                <a:gd name="connsiteX99" fmla="*/ 41275 w 300610"/>
                <a:gd name="connsiteY99" fmla="*/ 53975 h 328613"/>
                <a:gd name="connsiteX100" fmla="*/ 41275 w 300610"/>
                <a:gd name="connsiteY100" fmla="*/ 69850 h 328613"/>
                <a:gd name="connsiteX101" fmla="*/ 71438 w 300610"/>
                <a:gd name="connsiteY101" fmla="*/ 106363 h 328613"/>
                <a:gd name="connsiteX102" fmla="*/ 90488 w 300610"/>
                <a:gd name="connsiteY102" fmla="*/ 96838 h 328613"/>
                <a:gd name="connsiteX103" fmla="*/ 115888 w 300610"/>
                <a:gd name="connsiteY103" fmla="*/ 107950 h 328613"/>
                <a:gd name="connsiteX104" fmla="*/ 160338 w 300610"/>
                <a:gd name="connsiteY104" fmla="*/ 93663 h 328613"/>
                <a:gd name="connsiteX105" fmla="*/ 160338 w 300610"/>
                <a:gd name="connsiteY105" fmla="*/ 74613 h 328613"/>
                <a:gd name="connsiteX106" fmla="*/ 114300 w 300610"/>
                <a:gd name="connsiteY106" fmla="*/ 88900 h 328613"/>
                <a:gd name="connsiteX107" fmla="*/ 90488 w 300610"/>
                <a:gd name="connsiteY107" fmla="*/ 69850 h 328613"/>
                <a:gd name="connsiteX108" fmla="*/ 73025 w 300610"/>
                <a:gd name="connsiteY108" fmla="*/ 88900 h 328613"/>
                <a:gd name="connsiteX109" fmla="*/ 36512 w 300610"/>
                <a:gd name="connsiteY109" fmla="*/ 46038 h 328613"/>
                <a:gd name="connsiteX110" fmla="*/ 73025 w 300610"/>
                <a:gd name="connsiteY110" fmla="*/ 82551 h 328613"/>
                <a:gd name="connsiteX111" fmla="*/ 90488 w 300610"/>
                <a:gd name="connsiteY111" fmla="*/ 66676 h 328613"/>
                <a:gd name="connsiteX112" fmla="*/ 115888 w 300610"/>
                <a:gd name="connsiteY112" fmla="*/ 84138 h 328613"/>
                <a:gd name="connsiteX113" fmla="*/ 163513 w 300610"/>
                <a:gd name="connsiteY113" fmla="*/ 68263 h 328613"/>
                <a:gd name="connsiteX114" fmla="*/ 163513 w 300610"/>
                <a:gd name="connsiteY114" fmla="*/ 146051 h 328613"/>
                <a:gd name="connsiteX115" fmla="*/ 168275 w 300610"/>
                <a:gd name="connsiteY115" fmla="*/ 146051 h 328613"/>
                <a:gd name="connsiteX116" fmla="*/ 168275 w 300610"/>
                <a:gd name="connsiteY116" fmla="*/ 150813 h 328613"/>
                <a:gd name="connsiteX117" fmla="*/ 31750 w 300610"/>
                <a:gd name="connsiteY117" fmla="*/ 150813 h 328613"/>
                <a:gd name="connsiteX118" fmla="*/ 31750 w 300610"/>
                <a:gd name="connsiteY118" fmla="*/ 146051 h 328613"/>
                <a:gd name="connsiteX119" fmla="*/ 36512 w 300610"/>
                <a:gd name="connsiteY119" fmla="*/ 146051 h 328613"/>
                <a:gd name="connsiteX120" fmla="*/ 163275 w 300610"/>
                <a:gd name="connsiteY120" fmla="*/ 25400 h 328613"/>
                <a:gd name="connsiteX121" fmla="*/ 167185 w 300610"/>
                <a:gd name="connsiteY121" fmla="*/ 26694 h 328613"/>
                <a:gd name="connsiteX122" fmla="*/ 172397 w 300610"/>
                <a:gd name="connsiteY122" fmla="*/ 31873 h 328613"/>
                <a:gd name="connsiteX123" fmla="*/ 180975 w 300610"/>
                <a:gd name="connsiteY123" fmla="*/ 45445 h 328613"/>
                <a:gd name="connsiteX124" fmla="*/ 180975 w 300610"/>
                <a:gd name="connsiteY124" fmla="*/ 50687 h 328613"/>
                <a:gd name="connsiteX125" fmla="*/ 180975 w 300610"/>
                <a:gd name="connsiteY125" fmla="*/ 74578 h 328613"/>
                <a:gd name="connsiteX126" fmla="*/ 180975 w 300610"/>
                <a:gd name="connsiteY126" fmla="*/ 80634 h 328613"/>
                <a:gd name="connsiteX127" fmla="*/ 177936 w 300610"/>
                <a:gd name="connsiteY127" fmla="*/ 78805 h 328613"/>
                <a:gd name="connsiteX128" fmla="*/ 160669 w 300610"/>
                <a:gd name="connsiteY128" fmla="*/ 59061 h 328613"/>
                <a:gd name="connsiteX129" fmla="*/ 158062 w 300610"/>
                <a:gd name="connsiteY129" fmla="*/ 55177 h 328613"/>
                <a:gd name="connsiteX130" fmla="*/ 151547 w 300610"/>
                <a:gd name="connsiteY130" fmla="*/ 42230 h 328613"/>
                <a:gd name="connsiteX131" fmla="*/ 156759 w 300610"/>
                <a:gd name="connsiteY131" fmla="*/ 26694 h 328613"/>
                <a:gd name="connsiteX132" fmla="*/ 163275 w 300610"/>
                <a:gd name="connsiteY132" fmla="*/ 25400 h 328613"/>
                <a:gd name="connsiteX133" fmla="*/ 242094 w 300610"/>
                <a:gd name="connsiteY133" fmla="*/ 1588 h 328613"/>
                <a:gd name="connsiteX134" fmla="*/ 273051 w 300610"/>
                <a:gd name="connsiteY134" fmla="*/ 31751 h 328613"/>
                <a:gd name="connsiteX135" fmla="*/ 242094 w 300610"/>
                <a:gd name="connsiteY135" fmla="*/ 61914 h 328613"/>
                <a:gd name="connsiteX136" fmla="*/ 211137 w 300610"/>
                <a:gd name="connsiteY136" fmla="*/ 31751 h 328613"/>
                <a:gd name="connsiteX137" fmla="*/ 242094 w 300610"/>
                <a:gd name="connsiteY137" fmla="*/ 1588 h 328613"/>
                <a:gd name="connsiteX138" fmla="*/ 27917 w 300610"/>
                <a:gd name="connsiteY138" fmla="*/ 0 h 328613"/>
                <a:gd name="connsiteX139" fmla="*/ 175282 w 300610"/>
                <a:gd name="connsiteY139" fmla="*/ 0 h 328613"/>
                <a:gd name="connsiteX140" fmla="*/ 192087 w 300610"/>
                <a:gd name="connsiteY140" fmla="*/ 16856 h 328613"/>
                <a:gd name="connsiteX141" fmla="*/ 192087 w 300610"/>
                <a:gd name="connsiteY141" fmla="*/ 58056 h 328613"/>
                <a:gd name="connsiteX142" fmla="*/ 185592 w 300610"/>
                <a:gd name="connsiteY142" fmla="*/ 52750 h 328613"/>
                <a:gd name="connsiteX143" fmla="*/ 180975 w 300610"/>
                <a:gd name="connsiteY143" fmla="*/ 45445 h 328613"/>
                <a:gd name="connsiteX144" fmla="*/ 180975 w 300610"/>
                <a:gd name="connsiteY144" fmla="*/ 34672 h 328613"/>
                <a:gd name="connsiteX145" fmla="*/ 180975 w 300610"/>
                <a:gd name="connsiteY145" fmla="*/ 17870 h 328613"/>
                <a:gd name="connsiteX146" fmla="*/ 175770 w 300610"/>
                <a:gd name="connsiteY146" fmla="*/ 12700 h 328613"/>
                <a:gd name="connsiteX147" fmla="*/ 27430 w 300610"/>
                <a:gd name="connsiteY147" fmla="*/ 12700 h 328613"/>
                <a:gd name="connsiteX148" fmla="*/ 22225 w 300610"/>
                <a:gd name="connsiteY148" fmla="*/ 17870 h 328613"/>
                <a:gd name="connsiteX149" fmla="*/ 22225 w 300610"/>
                <a:gd name="connsiteY149" fmla="*/ 152288 h 328613"/>
                <a:gd name="connsiteX150" fmla="*/ 27430 w 300610"/>
                <a:gd name="connsiteY150" fmla="*/ 158750 h 328613"/>
                <a:gd name="connsiteX151" fmla="*/ 175770 w 300610"/>
                <a:gd name="connsiteY151" fmla="*/ 158750 h 328613"/>
                <a:gd name="connsiteX152" fmla="*/ 180975 w 300610"/>
                <a:gd name="connsiteY152" fmla="*/ 152288 h 328613"/>
                <a:gd name="connsiteX153" fmla="*/ 180975 w 300610"/>
                <a:gd name="connsiteY153" fmla="*/ 107919 h 328613"/>
                <a:gd name="connsiteX154" fmla="*/ 180975 w 300610"/>
                <a:gd name="connsiteY154" fmla="*/ 80634 h 328613"/>
                <a:gd name="connsiteX155" fmla="*/ 192087 w 300610"/>
                <a:gd name="connsiteY155" fmla="*/ 87320 h 328613"/>
                <a:gd name="connsiteX156" fmla="*/ 192087 w 300610"/>
                <a:gd name="connsiteY156" fmla="*/ 94819 h 328613"/>
                <a:gd name="connsiteX157" fmla="*/ 192087 w 300610"/>
                <a:gd name="connsiteY157" fmla="*/ 151710 h 328613"/>
                <a:gd name="connsiteX158" fmla="*/ 175282 w 300610"/>
                <a:gd name="connsiteY158" fmla="*/ 169863 h 328613"/>
                <a:gd name="connsiteX159" fmla="*/ 27917 w 300610"/>
                <a:gd name="connsiteY159" fmla="*/ 169863 h 328613"/>
                <a:gd name="connsiteX160" fmla="*/ 11112 w 300610"/>
                <a:gd name="connsiteY160" fmla="*/ 151710 h 328613"/>
                <a:gd name="connsiteX161" fmla="*/ 11112 w 300610"/>
                <a:gd name="connsiteY161" fmla="*/ 16856 h 328613"/>
                <a:gd name="connsiteX162" fmla="*/ 27917 w 300610"/>
                <a:gd name="connsiteY162"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00610" h="328613">
                  <a:moveTo>
                    <a:pt x="0" y="295275"/>
                  </a:moveTo>
                  <a:lnTo>
                    <a:pt x="273050" y="295275"/>
                  </a:lnTo>
                  <a:lnTo>
                    <a:pt x="273050" y="328613"/>
                  </a:lnTo>
                  <a:lnTo>
                    <a:pt x="0" y="328613"/>
                  </a:lnTo>
                  <a:close/>
                  <a:moveTo>
                    <a:pt x="142488" y="234950"/>
                  </a:moveTo>
                  <a:cubicBezTo>
                    <a:pt x="142488" y="234950"/>
                    <a:pt x="142488" y="234950"/>
                    <a:pt x="147637" y="241339"/>
                  </a:cubicBezTo>
                  <a:cubicBezTo>
                    <a:pt x="147637" y="241339"/>
                    <a:pt x="147637" y="241339"/>
                    <a:pt x="154073" y="234950"/>
                  </a:cubicBezTo>
                  <a:cubicBezTo>
                    <a:pt x="156647" y="236228"/>
                    <a:pt x="159222" y="237506"/>
                    <a:pt x="161796" y="238784"/>
                  </a:cubicBezTo>
                  <a:cubicBezTo>
                    <a:pt x="163083" y="240061"/>
                    <a:pt x="163083" y="240061"/>
                    <a:pt x="163083" y="240061"/>
                  </a:cubicBezTo>
                  <a:cubicBezTo>
                    <a:pt x="172093" y="245172"/>
                    <a:pt x="195262" y="259228"/>
                    <a:pt x="193975" y="287338"/>
                  </a:cubicBezTo>
                  <a:cubicBezTo>
                    <a:pt x="193975" y="287338"/>
                    <a:pt x="193975" y="287338"/>
                    <a:pt x="174667" y="287338"/>
                  </a:cubicBezTo>
                  <a:cubicBezTo>
                    <a:pt x="175955" y="280949"/>
                    <a:pt x="174667" y="275838"/>
                    <a:pt x="172093" y="272005"/>
                  </a:cubicBezTo>
                  <a:cubicBezTo>
                    <a:pt x="172093" y="272005"/>
                    <a:pt x="172093" y="272005"/>
                    <a:pt x="172093" y="287338"/>
                  </a:cubicBezTo>
                  <a:cubicBezTo>
                    <a:pt x="172093" y="287338"/>
                    <a:pt x="172093" y="287338"/>
                    <a:pt x="147637" y="287338"/>
                  </a:cubicBezTo>
                  <a:cubicBezTo>
                    <a:pt x="147637" y="287338"/>
                    <a:pt x="147637" y="287338"/>
                    <a:pt x="152786" y="279672"/>
                  </a:cubicBezTo>
                  <a:cubicBezTo>
                    <a:pt x="152786" y="279672"/>
                    <a:pt x="152786" y="279672"/>
                    <a:pt x="147637" y="242617"/>
                  </a:cubicBezTo>
                  <a:cubicBezTo>
                    <a:pt x="147637" y="242617"/>
                    <a:pt x="147637" y="242617"/>
                    <a:pt x="142488" y="279672"/>
                  </a:cubicBezTo>
                  <a:cubicBezTo>
                    <a:pt x="142488" y="279672"/>
                    <a:pt x="142488" y="279672"/>
                    <a:pt x="147637" y="287338"/>
                  </a:cubicBezTo>
                  <a:cubicBezTo>
                    <a:pt x="147637" y="287338"/>
                    <a:pt x="147637" y="287338"/>
                    <a:pt x="123181" y="287338"/>
                  </a:cubicBezTo>
                  <a:cubicBezTo>
                    <a:pt x="123181" y="287338"/>
                    <a:pt x="123181" y="287338"/>
                    <a:pt x="123181" y="272005"/>
                  </a:cubicBezTo>
                  <a:cubicBezTo>
                    <a:pt x="120607" y="275838"/>
                    <a:pt x="119319" y="280949"/>
                    <a:pt x="120607" y="287338"/>
                  </a:cubicBezTo>
                  <a:lnTo>
                    <a:pt x="102150" y="287338"/>
                  </a:lnTo>
                  <a:lnTo>
                    <a:pt x="101781" y="284381"/>
                  </a:lnTo>
                  <a:lnTo>
                    <a:pt x="104316" y="268811"/>
                  </a:lnTo>
                  <a:cubicBezTo>
                    <a:pt x="110712" y="252759"/>
                    <a:pt x="125433" y="243895"/>
                    <a:pt x="132191" y="240061"/>
                  </a:cubicBezTo>
                  <a:cubicBezTo>
                    <a:pt x="132191" y="240061"/>
                    <a:pt x="132191" y="240061"/>
                    <a:pt x="133478" y="238784"/>
                  </a:cubicBezTo>
                  <a:cubicBezTo>
                    <a:pt x="136053" y="237506"/>
                    <a:pt x="138627" y="236228"/>
                    <a:pt x="142488" y="234950"/>
                  </a:cubicBezTo>
                  <a:close/>
                  <a:moveTo>
                    <a:pt x="49657" y="234950"/>
                  </a:moveTo>
                  <a:cubicBezTo>
                    <a:pt x="49657" y="234950"/>
                    <a:pt x="49657" y="234950"/>
                    <a:pt x="54906" y="241339"/>
                  </a:cubicBezTo>
                  <a:cubicBezTo>
                    <a:pt x="54906" y="241339"/>
                    <a:pt x="54906" y="241339"/>
                    <a:pt x="61468" y="234950"/>
                  </a:cubicBezTo>
                  <a:cubicBezTo>
                    <a:pt x="64093" y="236228"/>
                    <a:pt x="68030" y="237506"/>
                    <a:pt x="70654" y="238784"/>
                  </a:cubicBezTo>
                  <a:cubicBezTo>
                    <a:pt x="70654" y="240061"/>
                    <a:pt x="70654" y="240061"/>
                    <a:pt x="71967" y="240061"/>
                  </a:cubicBezTo>
                  <a:cubicBezTo>
                    <a:pt x="78856" y="243895"/>
                    <a:pt x="93866" y="252759"/>
                    <a:pt x="99833" y="268811"/>
                  </a:cubicBezTo>
                  <a:lnTo>
                    <a:pt x="101781" y="284381"/>
                  </a:lnTo>
                  <a:lnTo>
                    <a:pt x="101299" y="287338"/>
                  </a:lnTo>
                  <a:lnTo>
                    <a:pt x="99854" y="287338"/>
                  </a:lnTo>
                  <a:cubicBezTo>
                    <a:pt x="97557" y="287338"/>
                    <a:pt x="92964" y="287338"/>
                    <a:pt x="83778" y="287338"/>
                  </a:cubicBezTo>
                  <a:cubicBezTo>
                    <a:pt x="83778" y="280949"/>
                    <a:pt x="82465" y="275838"/>
                    <a:pt x="79841" y="272005"/>
                  </a:cubicBezTo>
                  <a:cubicBezTo>
                    <a:pt x="79841" y="272005"/>
                    <a:pt x="79841" y="272005"/>
                    <a:pt x="79841" y="287338"/>
                  </a:cubicBezTo>
                  <a:cubicBezTo>
                    <a:pt x="79841" y="287338"/>
                    <a:pt x="79841" y="287338"/>
                    <a:pt x="56219" y="287338"/>
                  </a:cubicBezTo>
                  <a:cubicBezTo>
                    <a:pt x="56219" y="287338"/>
                    <a:pt x="56219" y="287338"/>
                    <a:pt x="61468" y="279672"/>
                  </a:cubicBezTo>
                  <a:cubicBezTo>
                    <a:pt x="61468" y="279672"/>
                    <a:pt x="61468" y="279672"/>
                    <a:pt x="54906" y="242617"/>
                  </a:cubicBezTo>
                  <a:cubicBezTo>
                    <a:pt x="54906" y="242617"/>
                    <a:pt x="54906" y="242617"/>
                    <a:pt x="49657" y="279672"/>
                  </a:cubicBezTo>
                  <a:cubicBezTo>
                    <a:pt x="49657" y="279672"/>
                    <a:pt x="49657" y="279672"/>
                    <a:pt x="54906" y="287338"/>
                  </a:cubicBezTo>
                  <a:cubicBezTo>
                    <a:pt x="54906" y="287338"/>
                    <a:pt x="54906" y="287338"/>
                    <a:pt x="31284" y="287338"/>
                  </a:cubicBezTo>
                  <a:cubicBezTo>
                    <a:pt x="31284" y="287338"/>
                    <a:pt x="31284" y="287338"/>
                    <a:pt x="31284" y="272005"/>
                  </a:cubicBezTo>
                  <a:cubicBezTo>
                    <a:pt x="28660" y="275838"/>
                    <a:pt x="27347" y="280949"/>
                    <a:pt x="27347" y="287338"/>
                  </a:cubicBezTo>
                  <a:lnTo>
                    <a:pt x="8975" y="287338"/>
                  </a:lnTo>
                  <a:cubicBezTo>
                    <a:pt x="6350" y="259228"/>
                    <a:pt x="29972" y="245172"/>
                    <a:pt x="39158" y="240061"/>
                  </a:cubicBezTo>
                  <a:cubicBezTo>
                    <a:pt x="39158" y="240061"/>
                    <a:pt x="40471" y="240061"/>
                    <a:pt x="40471" y="238784"/>
                  </a:cubicBezTo>
                  <a:cubicBezTo>
                    <a:pt x="43095" y="237506"/>
                    <a:pt x="45720" y="236228"/>
                    <a:pt x="49657" y="234950"/>
                  </a:cubicBezTo>
                  <a:close/>
                  <a:moveTo>
                    <a:pt x="148431" y="187325"/>
                  </a:moveTo>
                  <a:cubicBezTo>
                    <a:pt x="161144" y="187325"/>
                    <a:pt x="171450" y="197631"/>
                    <a:pt x="171450" y="210344"/>
                  </a:cubicBezTo>
                  <a:cubicBezTo>
                    <a:pt x="171450" y="223057"/>
                    <a:pt x="161144" y="233363"/>
                    <a:pt x="148431" y="233363"/>
                  </a:cubicBezTo>
                  <a:cubicBezTo>
                    <a:pt x="135718" y="233363"/>
                    <a:pt x="125412" y="223057"/>
                    <a:pt x="125412" y="210344"/>
                  </a:cubicBezTo>
                  <a:cubicBezTo>
                    <a:pt x="125412" y="197631"/>
                    <a:pt x="135718" y="187325"/>
                    <a:pt x="148431" y="187325"/>
                  </a:cubicBezTo>
                  <a:close/>
                  <a:moveTo>
                    <a:pt x="55563" y="187325"/>
                  </a:moveTo>
                  <a:cubicBezTo>
                    <a:pt x="68715" y="187325"/>
                    <a:pt x="79376" y="197631"/>
                    <a:pt x="79376" y="210344"/>
                  </a:cubicBezTo>
                  <a:cubicBezTo>
                    <a:pt x="79376" y="223057"/>
                    <a:pt x="68715" y="233363"/>
                    <a:pt x="55563" y="233363"/>
                  </a:cubicBezTo>
                  <a:cubicBezTo>
                    <a:pt x="42411" y="233363"/>
                    <a:pt x="31750" y="223057"/>
                    <a:pt x="31750" y="210344"/>
                  </a:cubicBezTo>
                  <a:cubicBezTo>
                    <a:pt x="31750" y="197631"/>
                    <a:pt x="42411" y="187325"/>
                    <a:pt x="55563" y="187325"/>
                  </a:cubicBezTo>
                  <a:close/>
                  <a:moveTo>
                    <a:pt x="241300" y="71438"/>
                  </a:moveTo>
                  <a:lnTo>
                    <a:pt x="241375" y="71900"/>
                  </a:lnTo>
                  <a:lnTo>
                    <a:pt x="241259" y="71762"/>
                  </a:lnTo>
                  <a:close/>
                  <a:moveTo>
                    <a:pt x="192087" y="58056"/>
                  </a:moveTo>
                  <a:lnTo>
                    <a:pt x="207583" y="70713"/>
                  </a:lnTo>
                  <a:cubicBezTo>
                    <a:pt x="212796" y="72008"/>
                    <a:pt x="216705" y="72008"/>
                    <a:pt x="221918" y="69419"/>
                  </a:cubicBezTo>
                  <a:cubicBezTo>
                    <a:pt x="223221" y="68124"/>
                    <a:pt x="223221" y="68124"/>
                    <a:pt x="224524" y="68124"/>
                  </a:cubicBezTo>
                  <a:cubicBezTo>
                    <a:pt x="227131" y="65535"/>
                    <a:pt x="231040" y="64240"/>
                    <a:pt x="234950" y="64240"/>
                  </a:cubicBezTo>
                  <a:cubicBezTo>
                    <a:pt x="234950" y="64240"/>
                    <a:pt x="234950" y="64240"/>
                    <a:pt x="235764" y="65211"/>
                  </a:cubicBezTo>
                  <a:lnTo>
                    <a:pt x="241259" y="71762"/>
                  </a:lnTo>
                  <a:lnTo>
                    <a:pt x="234950" y="120651"/>
                  </a:lnTo>
                  <a:lnTo>
                    <a:pt x="241300" y="131763"/>
                  </a:lnTo>
                  <a:lnTo>
                    <a:pt x="249238" y="120651"/>
                  </a:lnTo>
                  <a:lnTo>
                    <a:pt x="241375" y="71900"/>
                  </a:lnTo>
                  <a:lnTo>
                    <a:pt x="241465" y="72008"/>
                  </a:lnTo>
                  <a:cubicBezTo>
                    <a:pt x="241465" y="72008"/>
                    <a:pt x="241465" y="72008"/>
                    <a:pt x="249284" y="64240"/>
                  </a:cubicBezTo>
                  <a:cubicBezTo>
                    <a:pt x="253194" y="64240"/>
                    <a:pt x="257103" y="66829"/>
                    <a:pt x="261013" y="68124"/>
                  </a:cubicBezTo>
                  <a:cubicBezTo>
                    <a:pt x="261013" y="68124"/>
                    <a:pt x="261013" y="69419"/>
                    <a:pt x="261013" y="69419"/>
                  </a:cubicBezTo>
                  <a:cubicBezTo>
                    <a:pt x="276651" y="78481"/>
                    <a:pt x="322262" y="105669"/>
                    <a:pt x="288380" y="166518"/>
                  </a:cubicBezTo>
                  <a:cubicBezTo>
                    <a:pt x="285773" y="170402"/>
                    <a:pt x="281864" y="172992"/>
                    <a:pt x="277954" y="172992"/>
                  </a:cubicBezTo>
                  <a:cubicBezTo>
                    <a:pt x="276651" y="172992"/>
                    <a:pt x="274045" y="171697"/>
                    <a:pt x="272742" y="170402"/>
                  </a:cubicBezTo>
                  <a:cubicBezTo>
                    <a:pt x="271438" y="170402"/>
                    <a:pt x="271438" y="170402"/>
                    <a:pt x="270135" y="169108"/>
                  </a:cubicBezTo>
                  <a:cubicBezTo>
                    <a:pt x="270135" y="169108"/>
                    <a:pt x="270135" y="169108"/>
                    <a:pt x="270135" y="279154"/>
                  </a:cubicBezTo>
                  <a:cubicBezTo>
                    <a:pt x="270135" y="286922"/>
                    <a:pt x="263619" y="292100"/>
                    <a:pt x="255800" y="292100"/>
                  </a:cubicBezTo>
                  <a:cubicBezTo>
                    <a:pt x="247981" y="292100"/>
                    <a:pt x="242769" y="286922"/>
                    <a:pt x="242769" y="279154"/>
                  </a:cubicBezTo>
                  <a:cubicBezTo>
                    <a:pt x="242769" y="279154"/>
                    <a:pt x="242769" y="279154"/>
                    <a:pt x="242769" y="183349"/>
                  </a:cubicBezTo>
                  <a:cubicBezTo>
                    <a:pt x="242769" y="183349"/>
                    <a:pt x="242769" y="183349"/>
                    <a:pt x="241465" y="183349"/>
                  </a:cubicBezTo>
                  <a:cubicBezTo>
                    <a:pt x="241465" y="183349"/>
                    <a:pt x="241465" y="183349"/>
                    <a:pt x="240162" y="183349"/>
                  </a:cubicBezTo>
                  <a:cubicBezTo>
                    <a:pt x="240162" y="183349"/>
                    <a:pt x="240162" y="183349"/>
                    <a:pt x="240162" y="279154"/>
                  </a:cubicBezTo>
                  <a:cubicBezTo>
                    <a:pt x="240162" y="286922"/>
                    <a:pt x="233646" y="292100"/>
                    <a:pt x="225827" y="292100"/>
                  </a:cubicBezTo>
                  <a:cubicBezTo>
                    <a:pt x="219312" y="292100"/>
                    <a:pt x="212796" y="286922"/>
                    <a:pt x="212796" y="279154"/>
                  </a:cubicBezTo>
                  <a:cubicBezTo>
                    <a:pt x="212796" y="279154"/>
                    <a:pt x="212796" y="279154"/>
                    <a:pt x="212796" y="166518"/>
                  </a:cubicBezTo>
                  <a:cubicBezTo>
                    <a:pt x="212796" y="166518"/>
                    <a:pt x="212796" y="166518"/>
                    <a:pt x="212796" y="165224"/>
                  </a:cubicBezTo>
                  <a:cubicBezTo>
                    <a:pt x="211492" y="162634"/>
                    <a:pt x="211492" y="160045"/>
                    <a:pt x="211492" y="156161"/>
                  </a:cubicBezTo>
                  <a:cubicBezTo>
                    <a:pt x="211492" y="156161"/>
                    <a:pt x="211492" y="156161"/>
                    <a:pt x="211492" y="95312"/>
                  </a:cubicBezTo>
                  <a:cubicBezTo>
                    <a:pt x="207583" y="95312"/>
                    <a:pt x="203673" y="94017"/>
                    <a:pt x="201067" y="92723"/>
                  </a:cubicBezTo>
                  <a:lnTo>
                    <a:pt x="192087" y="87320"/>
                  </a:lnTo>
                  <a:lnTo>
                    <a:pt x="192087" y="61369"/>
                  </a:lnTo>
                  <a:close/>
                  <a:moveTo>
                    <a:pt x="41275" y="53975"/>
                  </a:moveTo>
                  <a:lnTo>
                    <a:pt x="41275" y="69850"/>
                  </a:lnTo>
                  <a:lnTo>
                    <a:pt x="71438" y="106363"/>
                  </a:lnTo>
                  <a:lnTo>
                    <a:pt x="90488" y="96838"/>
                  </a:lnTo>
                  <a:lnTo>
                    <a:pt x="115888" y="107950"/>
                  </a:lnTo>
                  <a:lnTo>
                    <a:pt x="160338" y="93663"/>
                  </a:lnTo>
                  <a:lnTo>
                    <a:pt x="160338" y="74613"/>
                  </a:lnTo>
                  <a:lnTo>
                    <a:pt x="114300" y="88900"/>
                  </a:lnTo>
                  <a:lnTo>
                    <a:pt x="90488" y="69850"/>
                  </a:lnTo>
                  <a:lnTo>
                    <a:pt x="73025" y="88900"/>
                  </a:lnTo>
                  <a:close/>
                  <a:moveTo>
                    <a:pt x="36512" y="46038"/>
                  </a:moveTo>
                  <a:lnTo>
                    <a:pt x="73025" y="82551"/>
                  </a:lnTo>
                  <a:lnTo>
                    <a:pt x="90488" y="66676"/>
                  </a:lnTo>
                  <a:lnTo>
                    <a:pt x="115888" y="84138"/>
                  </a:lnTo>
                  <a:lnTo>
                    <a:pt x="163513" y="68263"/>
                  </a:lnTo>
                  <a:lnTo>
                    <a:pt x="163513" y="146051"/>
                  </a:lnTo>
                  <a:lnTo>
                    <a:pt x="168275" y="146051"/>
                  </a:lnTo>
                  <a:lnTo>
                    <a:pt x="168275" y="150813"/>
                  </a:lnTo>
                  <a:lnTo>
                    <a:pt x="31750" y="150813"/>
                  </a:lnTo>
                  <a:lnTo>
                    <a:pt x="31750" y="146051"/>
                  </a:lnTo>
                  <a:lnTo>
                    <a:pt x="36512" y="146051"/>
                  </a:lnTo>
                  <a:close/>
                  <a:moveTo>
                    <a:pt x="163275" y="25400"/>
                  </a:moveTo>
                  <a:cubicBezTo>
                    <a:pt x="163275" y="25400"/>
                    <a:pt x="163275" y="25400"/>
                    <a:pt x="167185" y="26694"/>
                  </a:cubicBezTo>
                  <a:cubicBezTo>
                    <a:pt x="168488" y="27989"/>
                    <a:pt x="171094" y="29284"/>
                    <a:pt x="172397" y="31873"/>
                  </a:cubicBezTo>
                  <a:lnTo>
                    <a:pt x="180975" y="45445"/>
                  </a:lnTo>
                  <a:lnTo>
                    <a:pt x="180975" y="50687"/>
                  </a:lnTo>
                  <a:cubicBezTo>
                    <a:pt x="180975" y="57250"/>
                    <a:pt x="180975" y="65126"/>
                    <a:pt x="180975" y="74578"/>
                  </a:cubicBezTo>
                  <a:lnTo>
                    <a:pt x="180975" y="80634"/>
                  </a:lnTo>
                  <a:lnTo>
                    <a:pt x="177936" y="78805"/>
                  </a:lnTo>
                  <a:cubicBezTo>
                    <a:pt x="171094" y="72655"/>
                    <a:pt x="165230" y="65535"/>
                    <a:pt x="160669" y="59061"/>
                  </a:cubicBezTo>
                  <a:cubicBezTo>
                    <a:pt x="160669" y="59061"/>
                    <a:pt x="160669" y="59061"/>
                    <a:pt x="158062" y="55177"/>
                  </a:cubicBezTo>
                  <a:cubicBezTo>
                    <a:pt x="154153" y="48704"/>
                    <a:pt x="151547" y="43525"/>
                    <a:pt x="151547" y="42230"/>
                  </a:cubicBezTo>
                  <a:cubicBezTo>
                    <a:pt x="147637" y="37052"/>
                    <a:pt x="150243" y="29284"/>
                    <a:pt x="156759" y="26694"/>
                  </a:cubicBezTo>
                  <a:cubicBezTo>
                    <a:pt x="159366" y="25400"/>
                    <a:pt x="160669" y="25400"/>
                    <a:pt x="163275" y="25400"/>
                  </a:cubicBezTo>
                  <a:close/>
                  <a:moveTo>
                    <a:pt x="242094" y="1588"/>
                  </a:moveTo>
                  <a:cubicBezTo>
                    <a:pt x="259191" y="1588"/>
                    <a:pt x="273051" y="15092"/>
                    <a:pt x="273051" y="31751"/>
                  </a:cubicBezTo>
                  <a:cubicBezTo>
                    <a:pt x="273051" y="48410"/>
                    <a:pt x="259191" y="61914"/>
                    <a:pt x="242094" y="61914"/>
                  </a:cubicBezTo>
                  <a:cubicBezTo>
                    <a:pt x="224997" y="61914"/>
                    <a:pt x="211137" y="48410"/>
                    <a:pt x="211137" y="31751"/>
                  </a:cubicBezTo>
                  <a:cubicBezTo>
                    <a:pt x="211137" y="15092"/>
                    <a:pt x="224997" y="1588"/>
                    <a:pt x="242094" y="1588"/>
                  </a:cubicBezTo>
                  <a:close/>
                  <a:moveTo>
                    <a:pt x="27917" y="0"/>
                  </a:moveTo>
                  <a:cubicBezTo>
                    <a:pt x="175282" y="0"/>
                    <a:pt x="175282" y="0"/>
                    <a:pt x="175282" y="0"/>
                  </a:cubicBezTo>
                  <a:cubicBezTo>
                    <a:pt x="184331" y="0"/>
                    <a:pt x="192087" y="7780"/>
                    <a:pt x="192087" y="16856"/>
                  </a:cubicBezTo>
                  <a:lnTo>
                    <a:pt x="192087" y="58056"/>
                  </a:lnTo>
                  <a:lnTo>
                    <a:pt x="185592" y="52750"/>
                  </a:lnTo>
                  <a:lnTo>
                    <a:pt x="180975" y="45445"/>
                  </a:lnTo>
                  <a:lnTo>
                    <a:pt x="180975" y="34672"/>
                  </a:lnTo>
                  <a:cubicBezTo>
                    <a:pt x="180975" y="17870"/>
                    <a:pt x="180975" y="17870"/>
                    <a:pt x="180975" y="17870"/>
                  </a:cubicBezTo>
                  <a:cubicBezTo>
                    <a:pt x="180975" y="15285"/>
                    <a:pt x="179674" y="12700"/>
                    <a:pt x="175770" y="12700"/>
                  </a:cubicBezTo>
                  <a:lnTo>
                    <a:pt x="27430" y="12700"/>
                  </a:lnTo>
                  <a:cubicBezTo>
                    <a:pt x="24827" y="12700"/>
                    <a:pt x="22225" y="15285"/>
                    <a:pt x="22225" y="17870"/>
                  </a:cubicBezTo>
                  <a:cubicBezTo>
                    <a:pt x="22225" y="152288"/>
                    <a:pt x="22225" y="152288"/>
                    <a:pt x="22225" y="152288"/>
                  </a:cubicBezTo>
                  <a:cubicBezTo>
                    <a:pt x="22225" y="156165"/>
                    <a:pt x="24827" y="158750"/>
                    <a:pt x="27430" y="158750"/>
                  </a:cubicBezTo>
                  <a:cubicBezTo>
                    <a:pt x="175770" y="158750"/>
                    <a:pt x="175770" y="158750"/>
                    <a:pt x="175770" y="158750"/>
                  </a:cubicBezTo>
                  <a:cubicBezTo>
                    <a:pt x="179674" y="158750"/>
                    <a:pt x="180975" y="156165"/>
                    <a:pt x="180975" y="152288"/>
                  </a:cubicBezTo>
                  <a:cubicBezTo>
                    <a:pt x="180975" y="135486"/>
                    <a:pt x="180975" y="120784"/>
                    <a:pt x="180975" y="107919"/>
                  </a:cubicBezTo>
                  <a:lnTo>
                    <a:pt x="180975" y="80634"/>
                  </a:lnTo>
                  <a:lnTo>
                    <a:pt x="192087" y="87320"/>
                  </a:lnTo>
                  <a:lnTo>
                    <a:pt x="192087" y="94819"/>
                  </a:lnTo>
                  <a:cubicBezTo>
                    <a:pt x="192087" y="151710"/>
                    <a:pt x="192087" y="151710"/>
                    <a:pt x="192087" y="151710"/>
                  </a:cubicBezTo>
                  <a:cubicBezTo>
                    <a:pt x="192087" y="162083"/>
                    <a:pt x="184331" y="169863"/>
                    <a:pt x="175282" y="169863"/>
                  </a:cubicBezTo>
                  <a:cubicBezTo>
                    <a:pt x="27917" y="169863"/>
                    <a:pt x="27917" y="169863"/>
                    <a:pt x="27917" y="169863"/>
                  </a:cubicBezTo>
                  <a:cubicBezTo>
                    <a:pt x="18868" y="169863"/>
                    <a:pt x="11112" y="162083"/>
                    <a:pt x="11112" y="151710"/>
                  </a:cubicBezTo>
                  <a:cubicBezTo>
                    <a:pt x="11112" y="16856"/>
                    <a:pt x="11112" y="16856"/>
                    <a:pt x="11112" y="16856"/>
                  </a:cubicBezTo>
                  <a:cubicBezTo>
                    <a:pt x="11112" y="7780"/>
                    <a:pt x="18868" y="0"/>
                    <a:pt x="27917" y="0"/>
                  </a:cubicBezTo>
                  <a:close/>
                </a:path>
              </a:pathLst>
            </a:custGeom>
            <a:solidFill>
              <a:schemeClr val="accent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80">
                <a:cs typeface="+mn-ea"/>
                <a:sym typeface="+mn-lt"/>
              </a:endParaRPr>
            </a:p>
          </p:txBody>
        </p:sp>
      </p:gr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nodeType="afterGroup">
                            <p:stCondLst>
                              <p:cond delay="22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MH_Other_1"/>
          <p:cNvSpPr/>
          <p:nvPr>
            <p:custDataLst>
              <p:tags r:id="rId3"/>
            </p:custDataLst>
          </p:nvPr>
        </p:nvSpPr>
        <p:spPr>
          <a:xfrm flipH="1" flipV="1">
            <a:off x="4752965" y="2671758"/>
            <a:ext cx="1007214" cy="1109601"/>
          </a:xfrm>
          <a:custGeom>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193 w 1549911"/>
              <a:gd name="connsiteY0-62" fmla="*/ 1571118 h 1714500"/>
              <a:gd name="connsiteX1-63" fmla="*/ 1549911 w 1549911"/>
              <a:gd name="connsiteY1-64" fmla="*/ 1714500 h 1714500"/>
              <a:gd name="connsiteX2-65" fmla="*/ 1542291 w 1549911"/>
              <a:gd name="connsiteY2-66" fmla="*/ 0 h 1714500"/>
              <a:gd name="connsiteX3-67" fmla="*/ 10193 w 1549911"/>
              <a:gd name="connsiteY3-68" fmla="*/ 1571118 h 1714500"/>
              <a:gd name="connsiteX0-69" fmla="*/ 10193 w 1549911"/>
              <a:gd name="connsiteY0-70" fmla="*/ 1562560 h 1705942"/>
              <a:gd name="connsiteX1-71" fmla="*/ 1549911 w 1549911"/>
              <a:gd name="connsiteY1-72" fmla="*/ 1705942 h 1705942"/>
              <a:gd name="connsiteX2-73" fmla="*/ 1542291 w 1549911"/>
              <a:gd name="connsiteY2-74" fmla="*/ 0 h 1705942"/>
              <a:gd name="connsiteX3-75" fmla="*/ 10193 w 1549911"/>
              <a:gd name="connsiteY3-76" fmla="*/ 1562560 h 1705942"/>
              <a:gd name="connsiteX0-77" fmla="*/ 9483 w 1549201"/>
              <a:gd name="connsiteY0-78" fmla="*/ 1562560 h 1705942"/>
              <a:gd name="connsiteX1-79" fmla="*/ 1549201 w 1549201"/>
              <a:gd name="connsiteY1-80" fmla="*/ 1705942 h 1705942"/>
              <a:gd name="connsiteX2-81" fmla="*/ 1541581 w 1549201"/>
              <a:gd name="connsiteY2-82" fmla="*/ 0 h 1705942"/>
              <a:gd name="connsiteX3-83" fmla="*/ 9483 w 1549201"/>
              <a:gd name="connsiteY3-84" fmla="*/ 1562560 h 1705942"/>
              <a:gd name="connsiteX0-85" fmla="*/ 1 w 1539719"/>
              <a:gd name="connsiteY0-86" fmla="*/ 1562560 h 1705942"/>
              <a:gd name="connsiteX1-87" fmla="*/ 1539719 w 1539719"/>
              <a:gd name="connsiteY1-88" fmla="*/ 1705942 h 1705942"/>
              <a:gd name="connsiteX2-89" fmla="*/ 1532099 w 1539719"/>
              <a:gd name="connsiteY2-90" fmla="*/ 0 h 1705942"/>
              <a:gd name="connsiteX3-91" fmla="*/ 1 w 1539719"/>
              <a:gd name="connsiteY3-92" fmla="*/ 1562560 h 1705942"/>
              <a:gd name="connsiteX0-93" fmla="*/ 0 w 1282974"/>
              <a:gd name="connsiteY0-94" fmla="*/ 1579676 h 1705942"/>
              <a:gd name="connsiteX1-95" fmla="*/ 1282974 w 1282974"/>
              <a:gd name="connsiteY1-96" fmla="*/ 1705942 h 1705942"/>
              <a:gd name="connsiteX2-97" fmla="*/ 1275354 w 1282974"/>
              <a:gd name="connsiteY2-98" fmla="*/ 0 h 1705942"/>
              <a:gd name="connsiteX3-99" fmla="*/ 0 w 1282974"/>
              <a:gd name="connsiteY3-100" fmla="*/ 1579676 h 1705942"/>
              <a:gd name="connsiteX0-101" fmla="*/ 0 w 1282974"/>
              <a:gd name="connsiteY0-102" fmla="*/ 1562560 h 1688826"/>
              <a:gd name="connsiteX1-103" fmla="*/ 1282974 w 1282974"/>
              <a:gd name="connsiteY1-104" fmla="*/ 1688826 h 1688826"/>
              <a:gd name="connsiteX2-105" fmla="*/ 1266796 w 1282974"/>
              <a:gd name="connsiteY2-106" fmla="*/ 0 h 1688826"/>
              <a:gd name="connsiteX3-107" fmla="*/ 0 w 1282974"/>
              <a:gd name="connsiteY3-108" fmla="*/ 1562560 h 1688826"/>
              <a:gd name="connsiteX0-109" fmla="*/ 0 w 1282974"/>
              <a:gd name="connsiteY0-110" fmla="*/ 1562560 h 1688826"/>
              <a:gd name="connsiteX1-111" fmla="*/ 1282974 w 1282974"/>
              <a:gd name="connsiteY1-112" fmla="*/ 1688826 h 1688826"/>
              <a:gd name="connsiteX2-113" fmla="*/ 1266796 w 1282974"/>
              <a:gd name="connsiteY2-114" fmla="*/ 0 h 1688826"/>
              <a:gd name="connsiteX3-115" fmla="*/ 0 w 1282974"/>
              <a:gd name="connsiteY3-116" fmla="*/ 1562560 h 1688826"/>
              <a:gd name="connsiteX0-117" fmla="*/ 0 w 1282974"/>
              <a:gd name="connsiteY0-118" fmla="*/ 1562560 h 1688826"/>
              <a:gd name="connsiteX1-119" fmla="*/ 1282974 w 1282974"/>
              <a:gd name="connsiteY1-120" fmla="*/ 1688826 h 1688826"/>
              <a:gd name="connsiteX2-121" fmla="*/ 1266796 w 1282974"/>
              <a:gd name="connsiteY2-122" fmla="*/ 0 h 1688826"/>
              <a:gd name="connsiteX3-123" fmla="*/ 0 w 1282974"/>
              <a:gd name="connsiteY3-124" fmla="*/ 1562560 h 1688826"/>
              <a:gd name="connsiteX0-125" fmla="*/ 0 w 1282974"/>
              <a:gd name="connsiteY0-126" fmla="*/ 1596793 h 1723059"/>
              <a:gd name="connsiteX1-127" fmla="*/ 1282974 w 1282974"/>
              <a:gd name="connsiteY1-128" fmla="*/ 1723059 h 1723059"/>
              <a:gd name="connsiteX2-129" fmla="*/ 1249679 w 1282974"/>
              <a:gd name="connsiteY2-130" fmla="*/ 0 h 1723059"/>
              <a:gd name="connsiteX3-131" fmla="*/ 0 w 1282974"/>
              <a:gd name="connsiteY3-132" fmla="*/ 1596793 h 1723059"/>
              <a:gd name="connsiteX0-133" fmla="*/ 0 w 1282974"/>
              <a:gd name="connsiteY0-134" fmla="*/ 1588235 h 1714501"/>
              <a:gd name="connsiteX1-135" fmla="*/ 1282974 w 1282974"/>
              <a:gd name="connsiteY1-136" fmla="*/ 1714501 h 1714501"/>
              <a:gd name="connsiteX2-137" fmla="*/ 1266796 w 1282974"/>
              <a:gd name="connsiteY2-138" fmla="*/ 0 h 1714501"/>
              <a:gd name="connsiteX3-139" fmla="*/ 0 w 1282974"/>
              <a:gd name="connsiteY3-140" fmla="*/ 1588235 h 1714501"/>
              <a:gd name="connsiteX0-141" fmla="*/ 0 w 1359997"/>
              <a:gd name="connsiteY0-142" fmla="*/ 1708049 h 1714501"/>
              <a:gd name="connsiteX1-143" fmla="*/ 1359997 w 1359997"/>
              <a:gd name="connsiteY1-144" fmla="*/ 1714501 h 1714501"/>
              <a:gd name="connsiteX2-145" fmla="*/ 1343819 w 1359997"/>
              <a:gd name="connsiteY2-146" fmla="*/ 0 h 1714501"/>
              <a:gd name="connsiteX3-147" fmla="*/ 0 w 1359997"/>
              <a:gd name="connsiteY3-148" fmla="*/ 1708049 h 1714501"/>
              <a:gd name="connsiteX0-149" fmla="*/ 0 w 1668090"/>
              <a:gd name="connsiteY0-150" fmla="*/ 1708049 h 1708049"/>
              <a:gd name="connsiteX1-151" fmla="*/ 1668090 w 1668090"/>
              <a:gd name="connsiteY1-152" fmla="*/ 1697385 h 1708049"/>
              <a:gd name="connsiteX2-153" fmla="*/ 1343819 w 1668090"/>
              <a:gd name="connsiteY2-154" fmla="*/ 0 h 1708049"/>
              <a:gd name="connsiteX3-155" fmla="*/ 0 w 1668090"/>
              <a:gd name="connsiteY3-156" fmla="*/ 1708049 h 1708049"/>
              <a:gd name="connsiteX0-157" fmla="*/ 0 w 1694702"/>
              <a:gd name="connsiteY0-158" fmla="*/ 1716607 h 1716607"/>
              <a:gd name="connsiteX1-159" fmla="*/ 1668090 w 1694702"/>
              <a:gd name="connsiteY1-160" fmla="*/ 1705943 h 1716607"/>
              <a:gd name="connsiteX2-161" fmla="*/ 1694702 w 1694702"/>
              <a:gd name="connsiteY2-162" fmla="*/ 0 h 1716607"/>
              <a:gd name="connsiteX3-163" fmla="*/ 0 w 1694702"/>
              <a:gd name="connsiteY3-164" fmla="*/ 1716607 h 1716607"/>
              <a:gd name="connsiteX0-165" fmla="*/ 0 w 1694702"/>
              <a:gd name="connsiteY0-166" fmla="*/ 1716607 h 1716607"/>
              <a:gd name="connsiteX1-167" fmla="*/ 1668090 w 1694702"/>
              <a:gd name="connsiteY1-168" fmla="*/ 1705943 h 1716607"/>
              <a:gd name="connsiteX2-169" fmla="*/ 1694702 w 1694702"/>
              <a:gd name="connsiteY2-170" fmla="*/ 0 h 1716607"/>
              <a:gd name="connsiteX3-171" fmla="*/ 0 w 1694702"/>
              <a:gd name="connsiteY3-172" fmla="*/ 1716607 h 1716607"/>
              <a:gd name="connsiteX0-173" fmla="*/ 0 w 1694702"/>
              <a:gd name="connsiteY0-174" fmla="*/ 1716607 h 1716607"/>
              <a:gd name="connsiteX1-175" fmla="*/ 1668090 w 1694702"/>
              <a:gd name="connsiteY1-176" fmla="*/ 1705943 h 1716607"/>
              <a:gd name="connsiteX2-177" fmla="*/ 1694702 w 1694702"/>
              <a:gd name="connsiteY2-178" fmla="*/ 0 h 1716607"/>
              <a:gd name="connsiteX3-179" fmla="*/ 0 w 1694702"/>
              <a:gd name="connsiteY3-180" fmla="*/ 1716607 h 1716607"/>
            </a:gdLst>
            <a:cxnLst>
              <a:cxn ang="0">
                <a:pos x="connsiteX0-1" y="connsiteY0-2"/>
              </a:cxn>
              <a:cxn ang="0">
                <a:pos x="connsiteX1-3" y="connsiteY1-4"/>
              </a:cxn>
              <a:cxn ang="0">
                <a:pos x="connsiteX2-5" y="connsiteY2-6"/>
              </a:cxn>
              <a:cxn ang="0">
                <a:pos x="connsiteX3-7" y="connsiteY3-8"/>
              </a:cxn>
            </a:cxnLst>
            <a:rect l="l" t="t" r="r" b="b"/>
            <a:pathLst>
              <a:path w="1694702" h="1716607">
                <a:moveTo>
                  <a:pt x="0" y="1716607"/>
                </a:moveTo>
                <a:lnTo>
                  <a:pt x="1668090" y="1705943"/>
                </a:lnTo>
                <a:lnTo>
                  <a:pt x="1694702" y="0"/>
                </a:lnTo>
                <a:cubicBezTo>
                  <a:pt x="643921" y="134186"/>
                  <a:pt x="43888" y="861567"/>
                  <a:pt x="0" y="1716607"/>
                </a:cubicBezTo>
                <a:close/>
              </a:path>
            </a:pathLst>
          </a:custGeom>
          <a:gradFill>
            <a:gsLst>
              <a:gs pos="49000">
                <a:schemeClr val="accent3"/>
              </a:gs>
              <a:gs pos="0">
                <a:schemeClr val="accent3">
                  <a:lumMod val="50000"/>
                </a:schemeClr>
              </a:gs>
              <a:gs pos="100000">
                <a:schemeClr val="accent3">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4" name="MH_Other_3"/>
          <p:cNvSpPr/>
          <p:nvPr>
            <p:custDataLst>
              <p:tags r:id="rId4"/>
            </p:custDataLst>
          </p:nvPr>
        </p:nvSpPr>
        <p:spPr>
          <a:xfrm flipV="1">
            <a:off x="3498116" y="2669375"/>
            <a:ext cx="1016738" cy="1114364"/>
          </a:xfrm>
          <a:custGeom>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193 w 1549911"/>
              <a:gd name="connsiteY0-62" fmla="*/ 1571118 h 1714500"/>
              <a:gd name="connsiteX1-63" fmla="*/ 1549911 w 1549911"/>
              <a:gd name="connsiteY1-64" fmla="*/ 1714500 h 1714500"/>
              <a:gd name="connsiteX2-65" fmla="*/ 1542291 w 1549911"/>
              <a:gd name="connsiteY2-66" fmla="*/ 0 h 1714500"/>
              <a:gd name="connsiteX3-67" fmla="*/ 10193 w 1549911"/>
              <a:gd name="connsiteY3-68" fmla="*/ 1571118 h 1714500"/>
              <a:gd name="connsiteX0-69" fmla="*/ 10193 w 1549911"/>
              <a:gd name="connsiteY0-70" fmla="*/ 1562560 h 1705942"/>
              <a:gd name="connsiteX1-71" fmla="*/ 1549911 w 1549911"/>
              <a:gd name="connsiteY1-72" fmla="*/ 1705942 h 1705942"/>
              <a:gd name="connsiteX2-73" fmla="*/ 1542291 w 1549911"/>
              <a:gd name="connsiteY2-74" fmla="*/ 0 h 1705942"/>
              <a:gd name="connsiteX3-75" fmla="*/ 10193 w 1549911"/>
              <a:gd name="connsiteY3-76" fmla="*/ 1562560 h 1705942"/>
              <a:gd name="connsiteX0-77" fmla="*/ 9483 w 1549201"/>
              <a:gd name="connsiteY0-78" fmla="*/ 1562560 h 1705942"/>
              <a:gd name="connsiteX1-79" fmla="*/ 1549201 w 1549201"/>
              <a:gd name="connsiteY1-80" fmla="*/ 1705942 h 1705942"/>
              <a:gd name="connsiteX2-81" fmla="*/ 1541581 w 1549201"/>
              <a:gd name="connsiteY2-82" fmla="*/ 0 h 1705942"/>
              <a:gd name="connsiteX3-83" fmla="*/ 9483 w 1549201"/>
              <a:gd name="connsiteY3-84" fmla="*/ 1562560 h 1705942"/>
              <a:gd name="connsiteX0-85" fmla="*/ 1 w 1539719"/>
              <a:gd name="connsiteY0-86" fmla="*/ 1562560 h 1705942"/>
              <a:gd name="connsiteX1-87" fmla="*/ 1539719 w 1539719"/>
              <a:gd name="connsiteY1-88" fmla="*/ 1705942 h 1705942"/>
              <a:gd name="connsiteX2-89" fmla="*/ 1532099 w 1539719"/>
              <a:gd name="connsiteY2-90" fmla="*/ 0 h 1705942"/>
              <a:gd name="connsiteX3-91" fmla="*/ 1 w 1539719"/>
              <a:gd name="connsiteY3-92" fmla="*/ 1562560 h 1705942"/>
              <a:gd name="connsiteX0-93" fmla="*/ 0 w 1710881"/>
              <a:gd name="connsiteY0-94" fmla="*/ 1725164 h 1725164"/>
              <a:gd name="connsiteX1-95" fmla="*/ 1710881 w 1710881"/>
              <a:gd name="connsiteY1-96" fmla="*/ 1705942 h 1725164"/>
              <a:gd name="connsiteX2-97" fmla="*/ 1703261 w 1710881"/>
              <a:gd name="connsiteY2-98" fmla="*/ 0 h 1725164"/>
              <a:gd name="connsiteX3-99" fmla="*/ 0 w 1710881"/>
              <a:gd name="connsiteY3-100" fmla="*/ 1725164 h 1725164"/>
              <a:gd name="connsiteX0-101" fmla="*/ 232 w 1711113"/>
              <a:gd name="connsiteY0-102" fmla="*/ 1725164 h 1725164"/>
              <a:gd name="connsiteX1-103" fmla="*/ 1711113 w 1711113"/>
              <a:gd name="connsiteY1-104" fmla="*/ 1705942 h 1725164"/>
              <a:gd name="connsiteX2-105" fmla="*/ 1703493 w 1711113"/>
              <a:gd name="connsiteY2-106" fmla="*/ 0 h 1725164"/>
              <a:gd name="connsiteX3-107" fmla="*/ 232 w 1711113"/>
              <a:gd name="connsiteY3-108" fmla="*/ 1725164 h 1725164"/>
              <a:gd name="connsiteX0-109" fmla="*/ 278 w 1711159"/>
              <a:gd name="connsiteY0-110" fmla="*/ 1725164 h 1725164"/>
              <a:gd name="connsiteX1-111" fmla="*/ 1711159 w 1711159"/>
              <a:gd name="connsiteY1-112" fmla="*/ 1705942 h 1725164"/>
              <a:gd name="connsiteX2-113" fmla="*/ 1703539 w 1711159"/>
              <a:gd name="connsiteY2-114" fmla="*/ 0 h 1725164"/>
              <a:gd name="connsiteX3-115" fmla="*/ 278 w 1711159"/>
              <a:gd name="connsiteY3-116" fmla="*/ 1725164 h 1725164"/>
            </a:gdLst>
            <a:cxnLst>
              <a:cxn ang="0">
                <a:pos x="connsiteX0-1" y="connsiteY0-2"/>
              </a:cxn>
              <a:cxn ang="0">
                <a:pos x="connsiteX1-3" y="connsiteY1-4"/>
              </a:cxn>
              <a:cxn ang="0">
                <a:pos x="connsiteX2-5" y="connsiteY2-6"/>
              </a:cxn>
              <a:cxn ang="0">
                <a:pos x="connsiteX3-7" y="connsiteY3-8"/>
              </a:cxn>
            </a:cxnLst>
            <a:rect l="l" t="t" r="r" b="b"/>
            <a:pathLst>
              <a:path w="1711159" h="1725163">
                <a:moveTo>
                  <a:pt x="278" y="1725164"/>
                </a:moveTo>
                <a:lnTo>
                  <a:pt x="1711159" y="1705942"/>
                </a:lnTo>
                <a:lnTo>
                  <a:pt x="1703539" y="0"/>
                </a:lnTo>
                <a:cubicBezTo>
                  <a:pt x="661316" y="194093"/>
                  <a:pt x="-15741" y="835891"/>
                  <a:pt x="278" y="1725164"/>
                </a:cubicBezTo>
                <a:close/>
              </a:path>
            </a:pathLst>
          </a:custGeom>
          <a:gradFill>
            <a:gsLst>
              <a:gs pos="49000">
                <a:schemeClr val="accent4"/>
              </a:gs>
              <a:gs pos="0">
                <a:schemeClr val="accent4">
                  <a:lumMod val="50000"/>
                </a:schemeClr>
              </a:gs>
              <a:gs pos="100000">
                <a:schemeClr val="accent4">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1" name="MH_Other_5"/>
          <p:cNvSpPr/>
          <p:nvPr>
            <p:custDataLst>
              <p:tags r:id="rId5"/>
            </p:custDataLst>
          </p:nvPr>
        </p:nvSpPr>
        <p:spPr>
          <a:xfrm>
            <a:off x="3513593" y="1480007"/>
            <a:ext cx="1042930" cy="1108411"/>
          </a:xfrm>
          <a:custGeom>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1716 w 1449001"/>
              <a:gd name="connsiteY0-62" fmla="*/ 1783483 h 1783483"/>
              <a:gd name="connsiteX1-63" fmla="*/ 1449001 w 1449001"/>
              <a:gd name="connsiteY1-64" fmla="*/ 1714500 h 1783483"/>
              <a:gd name="connsiteX2-65" fmla="*/ 1441381 w 1449001"/>
              <a:gd name="connsiteY2-66" fmla="*/ 0 h 1783483"/>
              <a:gd name="connsiteX3-67" fmla="*/ 11716 w 1449001"/>
              <a:gd name="connsiteY3-68" fmla="*/ 1783483 h 1783483"/>
              <a:gd name="connsiteX0-69" fmla="*/ 11716 w 1766622"/>
              <a:gd name="connsiteY0-70" fmla="*/ 1783483 h 1788612"/>
              <a:gd name="connsiteX1-71" fmla="*/ 1766622 w 1766622"/>
              <a:gd name="connsiteY1-72" fmla="*/ 1788612 h 1788612"/>
              <a:gd name="connsiteX2-73" fmla="*/ 1441381 w 1766622"/>
              <a:gd name="connsiteY2-74" fmla="*/ 0 h 1788612"/>
              <a:gd name="connsiteX3-75" fmla="*/ 11716 w 1766622"/>
              <a:gd name="connsiteY3-76" fmla="*/ 1783483 h 1788612"/>
              <a:gd name="connsiteX0-77" fmla="*/ 7987 w 1762893"/>
              <a:gd name="connsiteY0-78" fmla="*/ 1709371 h 1714500"/>
              <a:gd name="connsiteX1-79" fmla="*/ 1762893 w 1762893"/>
              <a:gd name="connsiteY1-80" fmla="*/ 1714500 h 1714500"/>
              <a:gd name="connsiteX2-81" fmla="*/ 1755274 w 1762893"/>
              <a:gd name="connsiteY2-82" fmla="*/ 0 h 1714500"/>
              <a:gd name="connsiteX3-83" fmla="*/ 7987 w 1762893"/>
              <a:gd name="connsiteY3-84" fmla="*/ 1709371 h 1714500"/>
              <a:gd name="connsiteX0-85" fmla="*/ 9131 w 1764037"/>
              <a:gd name="connsiteY0-86" fmla="*/ 1709371 h 1714500"/>
              <a:gd name="connsiteX1-87" fmla="*/ 1764037 w 1764037"/>
              <a:gd name="connsiteY1-88" fmla="*/ 1714500 h 1714500"/>
              <a:gd name="connsiteX2-89" fmla="*/ 1756418 w 1764037"/>
              <a:gd name="connsiteY2-90" fmla="*/ 0 h 1714500"/>
              <a:gd name="connsiteX3-91" fmla="*/ 9131 w 1764037"/>
              <a:gd name="connsiteY3-92" fmla="*/ 1709371 h 1714500"/>
              <a:gd name="connsiteX0-93" fmla="*/ 9132 w 1764038"/>
              <a:gd name="connsiteY0-94" fmla="*/ 1709371 h 1714500"/>
              <a:gd name="connsiteX1-95" fmla="*/ 1764038 w 1764038"/>
              <a:gd name="connsiteY1-96" fmla="*/ 1714500 h 1714500"/>
              <a:gd name="connsiteX2-97" fmla="*/ 1756419 w 1764038"/>
              <a:gd name="connsiteY2-98" fmla="*/ 0 h 1714500"/>
              <a:gd name="connsiteX3-99" fmla="*/ 9132 w 1764038"/>
              <a:gd name="connsiteY3-100" fmla="*/ 1709371 h 1714500"/>
              <a:gd name="connsiteX0-101" fmla="*/ 312 w 1755218"/>
              <a:gd name="connsiteY0-102" fmla="*/ 1709371 h 1714500"/>
              <a:gd name="connsiteX1-103" fmla="*/ 1755218 w 1755218"/>
              <a:gd name="connsiteY1-104" fmla="*/ 1714500 h 1714500"/>
              <a:gd name="connsiteX2-105" fmla="*/ 1747599 w 1755218"/>
              <a:gd name="connsiteY2-106" fmla="*/ 0 h 1714500"/>
              <a:gd name="connsiteX3-107" fmla="*/ 312 w 1755218"/>
              <a:gd name="connsiteY3-108" fmla="*/ 1709371 h 1714500"/>
            </a:gdLst>
            <a:cxnLst>
              <a:cxn ang="0">
                <a:pos x="connsiteX0-1" y="connsiteY0-2"/>
              </a:cxn>
              <a:cxn ang="0">
                <a:pos x="connsiteX1-3" y="connsiteY1-4"/>
              </a:cxn>
              <a:cxn ang="0">
                <a:pos x="connsiteX2-5" y="connsiteY2-6"/>
              </a:cxn>
              <a:cxn ang="0">
                <a:pos x="connsiteX3-7" y="connsiteY3-8"/>
              </a:cxn>
            </a:cxnLst>
            <a:rect l="l" t="t" r="r" b="b"/>
            <a:pathLst>
              <a:path w="1755218" h="1714500">
                <a:moveTo>
                  <a:pt x="312" y="1709371"/>
                </a:moveTo>
                <a:lnTo>
                  <a:pt x="1755218" y="1714500"/>
                </a:lnTo>
                <a:cubicBezTo>
                  <a:pt x="1752678" y="1143000"/>
                  <a:pt x="1750139" y="571500"/>
                  <a:pt x="1747599" y="0"/>
                </a:cubicBezTo>
                <a:cubicBezTo>
                  <a:pt x="655351" y="105777"/>
                  <a:pt x="-16589" y="866945"/>
                  <a:pt x="312" y="1709371"/>
                </a:cubicBezTo>
                <a:close/>
              </a:path>
            </a:pathLst>
          </a:custGeom>
          <a:gradFill>
            <a:gsLst>
              <a:gs pos="49000">
                <a:schemeClr val="accent1"/>
              </a:gs>
              <a:gs pos="0">
                <a:schemeClr val="accent1">
                  <a:lumMod val="50000"/>
                </a:schemeClr>
              </a:gs>
              <a:gs pos="100000">
                <a:schemeClr val="accent1">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2" name="MH_Other_6"/>
          <p:cNvSpPr/>
          <p:nvPr>
            <p:custDataLst>
              <p:tags r:id="rId6"/>
            </p:custDataLst>
          </p:nvPr>
        </p:nvSpPr>
        <p:spPr>
          <a:xfrm flipH="1">
            <a:off x="4681532" y="1476436"/>
            <a:ext cx="1082219" cy="1098887"/>
          </a:xfrm>
          <a:custGeom>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661 w 1515888"/>
              <a:gd name="connsiteY0-62" fmla="*/ 1870653 h 1870653"/>
              <a:gd name="connsiteX1-63" fmla="*/ 1515888 w 1515888"/>
              <a:gd name="connsiteY1-64" fmla="*/ 1714500 h 1870653"/>
              <a:gd name="connsiteX2-65" fmla="*/ 1508268 w 1515888"/>
              <a:gd name="connsiteY2-66" fmla="*/ 0 h 1870653"/>
              <a:gd name="connsiteX3-67" fmla="*/ 10661 w 1515888"/>
              <a:gd name="connsiteY3-68" fmla="*/ 1870653 h 1870653"/>
              <a:gd name="connsiteX0-69" fmla="*/ 11391 w 1516618"/>
              <a:gd name="connsiteY0-70" fmla="*/ 1870653 h 1870653"/>
              <a:gd name="connsiteX1-71" fmla="*/ 1516618 w 1516618"/>
              <a:gd name="connsiteY1-72" fmla="*/ 1714500 h 1870653"/>
              <a:gd name="connsiteX2-73" fmla="*/ 1508998 w 1516618"/>
              <a:gd name="connsiteY2-74" fmla="*/ 0 h 1870653"/>
              <a:gd name="connsiteX3-75" fmla="*/ 11391 w 1516618"/>
              <a:gd name="connsiteY3-76" fmla="*/ 1870653 h 1870653"/>
              <a:gd name="connsiteX0-77" fmla="*/ 1708 w 1506935"/>
              <a:gd name="connsiteY0-78" fmla="*/ 1870653 h 1870653"/>
              <a:gd name="connsiteX1-79" fmla="*/ 1506935 w 1506935"/>
              <a:gd name="connsiteY1-80" fmla="*/ 1714500 h 1870653"/>
              <a:gd name="connsiteX2-81" fmla="*/ 1499315 w 1506935"/>
              <a:gd name="connsiteY2-82" fmla="*/ 0 h 1870653"/>
              <a:gd name="connsiteX3-83" fmla="*/ 1708 w 1506935"/>
              <a:gd name="connsiteY3-84" fmla="*/ 1870653 h 1870653"/>
              <a:gd name="connsiteX0-85" fmla="*/ 1708 w 1515199"/>
              <a:gd name="connsiteY0-86" fmla="*/ 1870653 h 1870653"/>
              <a:gd name="connsiteX1-87" fmla="*/ 1515199 w 1515199"/>
              <a:gd name="connsiteY1-88" fmla="*/ 1688825 h 1870653"/>
              <a:gd name="connsiteX2-89" fmla="*/ 1499315 w 1515199"/>
              <a:gd name="connsiteY2-90" fmla="*/ 0 h 1870653"/>
              <a:gd name="connsiteX3-91" fmla="*/ 1708 w 1515199"/>
              <a:gd name="connsiteY3-92" fmla="*/ 1870653 h 1870653"/>
              <a:gd name="connsiteX0-93" fmla="*/ 1708 w 1515199"/>
              <a:gd name="connsiteY0-94" fmla="*/ 1887769 h 1887769"/>
              <a:gd name="connsiteX1-95" fmla="*/ 1515199 w 1515199"/>
              <a:gd name="connsiteY1-96" fmla="*/ 1705941 h 1887769"/>
              <a:gd name="connsiteX2-97" fmla="*/ 1499315 w 1515199"/>
              <a:gd name="connsiteY2-98" fmla="*/ 0 h 1887769"/>
              <a:gd name="connsiteX3-99" fmla="*/ 1708 w 1515199"/>
              <a:gd name="connsiteY3-100" fmla="*/ 1887769 h 1887769"/>
              <a:gd name="connsiteX0-101" fmla="*/ 1708 w 1515199"/>
              <a:gd name="connsiteY0-102" fmla="*/ 1887769 h 1887769"/>
              <a:gd name="connsiteX1-103" fmla="*/ 1515199 w 1515199"/>
              <a:gd name="connsiteY1-104" fmla="*/ 1705941 h 1887769"/>
              <a:gd name="connsiteX2-105" fmla="*/ 1499315 w 1515199"/>
              <a:gd name="connsiteY2-106" fmla="*/ 0 h 1887769"/>
              <a:gd name="connsiteX3-107" fmla="*/ 1708 w 1515199"/>
              <a:gd name="connsiteY3-108" fmla="*/ 1887769 h 1887769"/>
              <a:gd name="connsiteX0-109" fmla="*/ 5710 w 1519201"/>
              <a:gd name="connsiteY0-110" fmla="*/ 1887769 h 1887769"/>
              <a:gd name="connsiteX1-111" fmla="*/ 1519201 w 1519201"/>
              <a:gd name="connsiteY1-112" fmla="*/ 1705941 h 1887769"/>
              <a:gd name="connsiteX2-113" fmla="*/ 1503317 w 1519201"/>
              <a:gd name="connsiteY2-114" fmla="*/ 0 h 1887769"/>
              <a:gd name="connsiteX3-115" fmla="*/ 5710 w 1519201"/>
              <a:gd name="connsiteY3-116" fmla="*/ 1887769 h 1887769"/>
              <a:gd name="connsiteX0-117" fmla="*/ 6096 w 1519587"/>
              <a:gd name="connsiteY0-118" fmla="*/ 1887769 h 1887769"/>
              <a:gd name="connsiteX1-119" fmla="*/ 1519587 w 1519587"/>
              <a:gd name="connsiteY1-120" fmla="*/ 1705941 h 1887769"/>
              <a:gd name="connsiteX2-121" fmla="*/ 1503703 w 1519587"/>
              <a:gd name="connsiteY2-122" fmla="*/ 0 h 1887769"/>
              <a:gd name="connsiteX3-123" fmla="*/ 6096 w 1519587"/>
              <a:gd name="connsiteY3-124" fmla="*/ 1887769 h 1887769"/>
              <a:gd name="connsiteX0-125" fmla="*/ 5501 w 1518992"/>
              <a:gd name="connsiteY0-126" fmla="*/ 1887769 h 1887769"/>
              <a:gd name="connsiteX1-127" fmla="*/ 1518992 w 1518992"/>
              <a:gd name="connsiteY1-128" fmla="*/ 1705941 h 1887769"/>
              <a:gd name="connsiteX2-129" fmla="*/ 1503108 w 1518992"/>
              <a:gd name="connsiteY2-130" fmla="*/ 0 h 1887769"/>
              <a:gd name="connsiteX3-131" fmla="*/ 5501 w 1518992"/>
              <a:gd name="connsiteY3-132" fmla="*/ 1887769 h 1887769"/>
              <a:gd name="connsiteX0-133" fmla="*/ 495 w 1513986"/>
              <a:gd name="connsiteY0-134" fmla="*/ 1887769 h 1887769"/>
              <a:gd name="connsiteX1-135" fmla="*/ 1513986 w 1513986"/>
              <a:gd name="connsiteY1-136" fmla="*/ 1705941 h 1887769"/>
              <a:gd name="connsiteX2-137" fmla="*/ 1498102 w 1513986"/>
              <a:gd name="connsiteY2-138" fmla="*/ 0 h 1887769"/>
              <a:gd name="connsiteX3-139" fmla="*/ 495 w 1513986"/>
              <a:gd name="connsiteY3-140" fmla="*/ 1887769 h 1887769"/>
              <a:gd name="connsiteX0-141" fmla="*/ 1636 w 1515127"/>
              <a:gd name="connsiteY0-142" fmla="*/ 1887769 h 1887769"/>
              <a:gd name="connsiteX1-143" fmla="*/ 1515127 w 1515127"/>
              <a:gd name="connsiteY1-144" fmla="*/ 1705941 h 1887769"/>
              <a:gd name="connsiteX2-145" fmla="*/ 1499243 w 1515127"/>
              <a:gd name="connsiteY2-146" fmla="*/ 0 h 1887769"/>
              <a:gd name="connsiteX3-147" fmla="*/ 1636 w 1515127"/>
              <a:gd name="connsiteY3-148" fmla="*/ 1887769 h 1887769"/>
              <a:gd name="connsiteX0-149" fmla="*/ 1549 w 1548097"/>
              <a:gd name="connsiteY0-150" fmla="*/ 1879211 h 1879211"/>
              <a:gd name="connsiteX1-151" fmla="*/ 1548097 w 1548097"/>
              <a:gd name="connsiteY1-152" fmla="*/ 1705941 h 1879211"/>
              <a:gd name="connsiteX2-153" fmla="*/ 1532213 w 1548097"/>
              <a:gd name="connsiteY2-154" fmla="*/ 0 h 1879211"/>
              <a:gd name="connsiteX3-155" fmla="*/ 1549 w 1548097"/>
              <a:gd name="connsiteY3-156" fmla="*/ 1879211 h 1879211"/>
              <a:gd name="connsiteX0-157" fmla="*/ 1274 w 1680732"/>
              <a:gd name="connsiteY0-158" fmla="*/ 1709813 h 1709813"/>
              <a:gd name="connsiteX1-159" fmla="*/ 1680732 w 1680732"/>
              <a:gd name="connsiteY1-160" fmla="*/ 1705941 h 1709813"/>
              <a:gd name="connsiteX2-161" fmla="*/ 1664848 w 1680732"/>
              <a:gd name="connsiteY2-162" fmla="*/ 0 h 1709813"/>
              <a:gd name="connsiteX3-163" fmla="*/ 1274 w 1680732"/>
              <a:gd name="connsiteY3-164" fmla="*/ 1709813 h 1709813"/>
              <a:gd name="connsiteX0-165" fmla="*/ 1274 w 1680732"/>
              <a:gd name="connsiteY0-166" fmla="*/ 1709813 h 1709813"/>
              <a:gd name="connsiteX1-167" fmla="*/ 1680732 w 1680732"/>
              <a:gd name="connsiteY1-168" fmla="*/ 1705942 h 1709813"/>
              <a:gd name="connsiteX2-169" fmla="*/ 1664848 w 1680732"/>
              <a:gd name="connsiteY2-170" fmla="*/ 0 h 1709813"/>
              <a:gd name="connsiteX3-171" fmla="*/ 1274 w 1680732"/>
              <a:gd name="connsiteY3-172" fmla="*/ 1709813 h 1709813"/>
              <a:gd name="connsiteX0-173" fmla="*/ 1497 w 1680955"/>
              <a:gd name="connsiteY0-174" fmla="*/ 1709813 h 1709813"/>
              <a:gd name="connsiteX1-175" fmla="*/ 1680955 w 1680955"/>
              <a:gd name="connsiteY1-176" fmla="*/ 1705942 h 1709813"/>
              <a:gd name="connsiteX2-177" fmla="*/ 1665071 w 1680955"/>
              <a:gd name="connsiteY2-178" fmla="*/ 0 h 1709813"/>
              <a:gd name="connsiteX3-179" fmla="*/ 1497 w 1680955"/>
              <a:gd name="connsiteY3-180" fmla="*/ 1709813 h 1709813"/>
              <a:gd name="connsiteX0-181" fmla="*/ 1308 w 1757770"/>
              <a:gd name="connsiteY0-182" fmla="*/ 1700972 h 1700972"/>
              <a:gd name="connsiteX1-183" fmla="*/ 1680766 w 1757770"/>
              <a:gd name="connsiteY1-184" fmla="*/ 1697101 h 1700972"/>
              <a:gd name="connsiteX2-185" fmla="*/ 1757770 w 1757770"/>
              <a:gd name="connsiteY2-186" fmla="*/ 0 h 1700972"/>
              <a:gd name="connsiteX3-187" fmla="*/ 1308 w 1757770"/>
              <a:gd name="connsiteY3-188" fmla="*/ 1700972 h 1700972"/>
            </a:gdLst>
            <a:cxnLst>
              <a:cxn ang="0">
                <a:pos x="connsiteX0-1" y="connsiteY0-2"/>
              </a:cxn>
              <a:cxn ang="0">
                <a:pos x="connsiteX1-3" y="connsiteY1-4"/>
              </a:cxn>
              <a:cxn ang="0">
                <a:pos x="connsiteX2-5" y="connsiteY2-6"/>
              </a:cxn>
              <a:cxn ang="0">
                <a:pos x="connsiteX3-7" y="connsiteY3-8"/>
              </a:cxn>
            </a:cxnLst>
            <a:rect l="l" t="t" r="r" b="b"/>
            <a:pathLst>
              <a:path w="1757770" h="1700972">
                <a:moveTo>
                  <a:pt x="1308" y="1700972"/>
                </a:moveTo>
                <a:lnTo>
                  <a:pt x="1680766" y="1697101"/>
                </a:lnTo>
                <a:lnTo>
                  <a:pt x="1757770" y="0"/>
                </a:lnTo>
                <a:cubicBezTo>
                  <a:pt x="655316" y="194535"/>
                  <a:pt x="-34179" y="837372"/>
                  <a:pt x="1308" y="1700972"/>
                </a:cubicBezTo>
                <a:close/>
              </a:path>
            </a:pathLst>
          </a:custGeom>
          <a:gradFill>
            <a:gsLst>
              <a:gs pos="49000">
                <a:schemeClr val="accent2"/>
              </a:gs>
              <a:gs pos="0">
                <a:schemeClr val="accent2">
                  <a:lumMod val="50000"/>
                </a:schemeClr>
              </a:gs>
              <a:gs pos="100000">
                <a:schemeClr val="accent2">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80"/>
          </a:p>
        </p:txBody>
      </p:sp>
      <p:sp>
        <p:nvSpPr>
          <p:cNvPr id="30" name="MH_Other_7"/>
          <p:cNvSpPr/>
          <p:nvPr>
            <p:custDataLst>
              <p:tags r:id="rId7"/>
            </p:custDataLst>
          </p:nvPr>
        </p:nvSpPr>
        <p:spPr>
          <a:xfrm rot="21432854" flipH="1">
            <a:off x="4689866" y="1457387"/>
            <a:ext cx="942923" cy="1307235"/>
          </a:xfrm>
          <a:custGeom>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661 w 1515888"/>
              <a:gd name="connsiteY0-62" fmla="*/ 1870653 h 1870653"/>
              <a:gd name="connsiteX1-63" fmla="*/ 1515888 w 1515888"/>
              <a:gd name="connsiteY1-64" fmla="*/ 1714500 h 1870653"/>
              <a:gd name="connsiteX2-65" fmla="*/ 1508268 w 1515888"/>
              <a:gd name="connsiteY2-66" fmla="*/ 0 h 1870653"/>
              <a:gd name="connsiteX3-67" fmla="*/ 10661 w 1515888"/>
              <a:gd name="connsiteY3-68" fmla="*/ 1870653 h 1870653"/>
              <a:gd name="connsiteX0-69" fmla="*/ 11391 w 1516618"/>
              <a:gd name="connsiteY0-70" fmla="*/ 1870653 h 1870653"/>
              <a:gd name="connsiteX1-71" fmla="*/ 1516618 w 1516618"/>
              <a:gd name="connsiteY1-72" fmla="*/ 1714500 h 1870653"/>
              <a:gd name="connsiteX2-73" fmla="*/ 1508998 w 1516618"/>
              <a:gd name="connsiteY2-74" fmla="*/ 0 h 1870653"/>
              <a:gd name="connsiteX3-75" fmla="*/ 11391 w 1516618"/>
              <a:gd name="connsiteY3-76" fmla="*/ 1870653 h 1870653"/>
              <a:gd name="connsiteX0-77" fmla="*/ 1708 w 1506935"/>
              <a:gd name="connsiteY0-78" fmla="*/ 1870653 h 1870653"/>
              <a:gd name="connsiteX1-79" fmla="*/ 1506935 w 1506935"/>
              <a:gd name="connsiteY1-80" fmla="*/ 1714500 h 1870653"/>
              <a:gd name="connsiteX2-81" fmla="*/ 1499315 w 1506935"/>
              <a:gd name="connsiteY2-82" fmla="*/ 0 h 1870653"/>
              <a:gd name="connsiteX3-83" fmla="*/ 1708 w 1506935"/>
              <a:gd name="connsiteY3-84" fmla="*/ 1870653 h 1870653"/>
              <a:gd name="connsiteX0-85" fmla="*/ 1708 w 1515199"/>
              <a:gd name="connsiteY0-86" fmla="*/ 1870653 h 1870653"/>
              <a:gd name="connsiteX1-87" fmla="*/ 1515199 w 1515199"/>
              <a:gd name="connsiteY1-88" fmla="*/ 1688825 h 1870653"/>
              <a:gd name="connsiteX2-89" fmla="*/ 1499315 w 1515199"/>
              <a:gd name="connsiteY2-90" fmla="*/ 0 h 1870653"/>
              <a:gd name="connsiteX3-91" fmla="*/ 1708 w 1515199"/>
              <a:gd name="connsiteY3-92" fmla="*/ 1870653 h 1870653"/>
              <a:gd name="connsiteX0-93" fmla="*/ 1708 w 1515199"/>
              <a:gd name="connsiteY0-94" fmla="*/ 1887769 h 1887769"/>
              <a:gd name="connsiteX1-95" fmla="*/ 1515199 w 1515199"/>
              <a:gd name="connsiteY1-96" fmla="*/ 1705941 h 1887769"/>
              <a:gd name="connsiteX2-97" fmla="*/ 1499315 w 1515199"/>
              <a:gd name="connsiteY2-98" fmla="*/ 0 h 1887769"/>
              <a:gd name="connsiteX3-99" fmla="*/ 1708 w 1515199"/>
              <a:gd name="connsiteY3-100" fmla="*/ 1887769 h 1887769"/>
              <a:gd name="connsiteX0-101" fmla="*/ 1708 w 1515199"/>
              <a:gd name="connsiteY0-102" fmla="*/ 1887769 h 1887769"/>
              <a:gd name="connsiteX1-103" fmla="*/ 1515199 w 1515199"/>
              <a:gd name="connsiteY1-104" fmla="*/ 1705941 h 1887769"/>
              <a:gd name="connsiteX2-105" fmla="*/ 1499315 w 1515199"/>
              <a:gd name="connsiteY2-106" fmla="*/ 0 h 1887769"/>
              <a:gd name="connsiteX3-107" fmla="*/ 1708 w 1515199"/>
              <a:gd name="connsiteY3-108" fmla="*/ 1887769 h 1887769"/>
              <a:gd name="connsiteX0-109" fmla="*/ 5710 w 1519201"/>
              <a:gd name="connsiteY0-110" fmla="*/ 1887769 h 1887769"/>
              <a:gd name="connsiteX1-111" fmla="*/ 1519201 w 1519201"/>
              <a:gd name="connsiteY1-112" fmla="*/ 1705941 h 1887769"/>
              <a:gd name="connsiteX2-113" fmla="*/ 1503317 w 1519201"/>
              <a:gd name="connsiteY2-114" fmla="*/ 0 h 1887769"/>
              <a:gd name="connsiteX3-115" fmla="*/ 5710 w 1519201"/>
              <a:gd name="connsiteY3-116" fmla="*/ 1887769 h 1887769"/>
              <a:gd name="connsiteX0-117" fmla="*/ 6096 w 1519587"/>
              <a:gd name="connsiteY0-118" fmla="*/ 1887769 h 1887769"/>
              <a:gd name="connsiteX1-119" fmla="*/ 1519587 w 1519587"/>
              <a:gd name="connsiteY1-120" fmla="*/ 1705941 h 1887769"/>
              <a:gd name="connsiteX2-121" fmla="*/ 1503703 w 1519587"/>
              <a:gd name="connsiteY2-122" fmla="*/ 0 h 1887769"/>
              <a:gd name="connsiteX3-123" fmla="*/ 6096 w 1519587"/>
              <a:gd name="connsiteY3-124" fmla="*/ 1887769 h 1887769"/>
              <a:gd name="connsiteX0-125" fmla="*/ 5501 w 1518992"/>
              <a:gd name="connsiteY0-126" fmla="*/ 1887769 h 1887769"/>
              <a:gd name="connsiteX1-127" fmla="*/ 1518992 w 1518992"/>
              <a:gd name="connsiteY1-128" fmla="*/ 1705941 h 1887769"/>
              <a:gd name="connsiteX2-129" fmla="*/ 1503108 w 1518992"/>
              <a:gd name="connsiteY2-130" fmla="*/ 0 h 1887769"/>
              <a:gd name="connsiteX3-131" fmla="*/ 5501 w 1518992"/>
              <a:gd name="connsiteY3-132" fmla="*/ 1887769 h 1887769"/>
              <a:gd name="connsiteX0-133" fmla="*/ 495 w 1513986"/>
              <a:gd name="connsiteY0-134" fmla="*/ 1887769 h 1887769"/>
              <a:gd name="connsiteX1-135" fmla="*/ 1513986 w 1513986"/>
              <a:gd name="connsiteY1-136" fmla="*/ 1705941 h 1887769"/>
              <a:gd name="connsiteX2-137" fmla="*/ 1498102 w 1513986"/>
              <a:gd name="connsiteY2-138" fmla="*/ 0 h 1887769"/>
              <a:gd name="connsiteX3-139" fmla="*/ 495 w 1513986"/>
              <a:gd name="connsiteY3-140" fmla="*/ 1887769 h 1887769"/>
              <a:gd name="connsiteX0-141" fmla="*/ 1636 w 1515127"/>
              <a:gd name="connsiteY0-142" fmla="*/ 1887769 h 1887769"/>
              <a:gd name="connsiteX1-143" fmla="*/ 1515127 w 1515127"/>
              <a:gd name="connsiteY1-144" fmla="*/ 1705941 h 1887769"/>
              <a:gd name="connsiteX2-145" fmla="*/ 1499243 w 1515127"/>
              <a:gd name="connsiteY2-146" fmla="*/ 0 h 1887769"/>
              <a:gd name="connsiteX3-147" fmla="*/ 1636 w 1515127"/>
              <a:gd name="connsiteY3-148" fmla="*/ 1887769 h 1887769"/>
              <a:gd name="connsiteX0-149" fmla="*/ 1549 w 1548097"/>
              <a:gd name="connsiteY0-150" fmla="*/ 1879211 h 1879211"/>
              <a:gd name="connsiteX1-151" fmla="*/ 1548097 w 1548097"/>
              <a:gd name="connsiteY1-152" fmla="*/ 1705941 h 1879211"/>
              <a:gd name="connsiteX2-153" fmla="*/ 1532213 w 1548097"/>
              <a:gd name="connsiteY2-154" fmla="*/ 0 h 1879211"/>
              <a:gd name="connsiteX3-155" fmla="*/ 1549 w 1548097"/>
              <a:gd name="connsiteY3-156" fmla="*/ 1879211 h 1879211"/>
              <a:gd name="connsiteX0-157" fmla="*/ 1549 w 1532213"/>
              <a:gd name="connsiteY0-158" fmla="*/ 1879211 h 1879211"/>
              <a:gd name="connsiteX1-159" fmla="*/ 1532047 w 1532213"/>
              <a:gd name="connsiteY1-160" fmla="*/ 1584603 h 1879211"/>
              <a:gd name="connsiteX2-161" fmla="*/ 1532213 w 1532213"/>
              <a:gd name="connsiteY2-162" fmla="*/ 0 h 1879211"/>
              <a:gd name="connsiteX3-163" fmla="*/ 1549 w 1532213"/>
              <a:gd name="connsiteY3-164" fmla="*/ 1879211 h 1879211"/>
              <a:gd name="connsiteX0-165" fmla="*/ 1593 w 1532091"/>
              <a:gd name="connsiteY0-166" fmla="*/ 1854126 h 1854126"/>
              <a:gd name="connsiteX1-167" fmla="*/ 1532091 w 1532091"/>
              <a:gd name="connsiteY1-168" fmla="*/ 1559518 h 1854126"/>
              <a:gd name="connsiteX2-169" fmla="*/ 1515056 w 1532091"/>
              <a:gd name="connsiteY2-170" fmla="*/ 0 h 1854126"/>
              <a:gd name="connsiteX3-171" fmla="*/ 1593 w 1532091"/>
              <a:gd name="connsiteY3-172" fmla="*/ 1854126 h 1854126"/>
            </a:gdLst>
            <a:cxnLst>
              <a:cxn ang="0">
                <a:pos x="connsiteX0-1" y="connsiteY0-2"/>
              </a:cxn>
              <a:cxn ang="0">
                <a:pos x="connsiteX1-3" y="connsiteY1-4"/>
              </a:cxn>
              <a:cxn ang="0">
                <a:pos x="connsiteX2-5" y="connsiteY2-6"/>
              </a:cxn>
              <a:cxn ang="0">
                <a:pos x="connsiteX3-7" y="connsiteY3-8"/>
              </a:cxn>
            </a:cxnLst>
            <a:rect l="l" t="t" r="r" b="b"/>
            <a:pathLst>
              <a:path w="1532091" h="1854126">
                <a:moveTo>
                  <a:pt x="1593" y="1854126"/>
                </a:moveTo>
                <a:lnTo>
                  <a:pt x="1532091" y="1559518"/>
                </a:lnTo>
                <a:cubicBezTo>
                  <a:pt x="1532146" y="1031317"/>
                  <a:pt x="1515001" y="528201"/>
                  <a:pt x="1515056" y="0"/>
                </a:cubicBezTo>
                <a:cubicBezTo>
                  <a:pt x="525063" y="236884"/>
                  <a:pt x="-33894" y="990526"/>
                  <a:pt x="1593" y="1854126"/>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34992" anchor="ctr"/>
          <a:lstStyle/>
          <a:p>
            <a:pPr algn="ctr">
              <a:defRPr/>
            </a:pPr>
            <a:r>
              <a:rPr lang="en-US" altLang="zh-CN" sz="4050">
                <a:solidFill>
                  <a:srgbClr val="757575"/>
                </a:solidFill>
                <a:latin typeface="Mongolian Baiti" panose="03000500000000000000" pitchFamily="66" charset="0"/>
                <a:cs typeface="Mongolian Baiti" panose="03000500000000000000" pitchFamily="66" charset="0"/>
              </a:rPr>
              <a:t>D</a:t>
            </a:r>
            <a:endParaRPr lang="zh-CN" altLang="en-US" sz="4050">
              <a:solidFill>
                <a:srgbClr val="757575"/>
              </a:solidFill>
              <a:latin typeface="Mongolian Baiti" panose="03000500000000000000" pitchFamily="66" charset="0"/>
              <a:cs typeface="Mongolian Baiti" panose="03000500000000000000" pitchFamily="66" charset="0"/>
            </a:endParaRPr>
          </a:p>
        </p:txBody>
      </p:sp>
      <p:sp>
        <p:nvSpPr>
          <p:cNvPr id="46" name="MH_Other_10"/>
          <p:cNvSpPr/>
          <p:nvPr>
            <p:custDataLst>
              <p:tags r:id="rId8"/>
            </p:custDataLst>
          </p:nvPr>
        </p:nvSpPr>
        <p:spPr>
          <a:xfrm>
            <a:off x="3642174" y="2662233"/>
            <a:ext cx="915540" cy="1102458"/>
          </a:xfrm>
          <a:custGeom>
            <a:gdLst>
              <a:gd name="connsiteX0" fmla="*/ 1219724 w 1219724"/>
              <a:gd name="connsiteY0" fmla="*/ 0 h 1470396"/>
              <a:gd name="connsiteX1" fmla="*/ 1213687 w 1219724"/>
              <a:gd name="connsiteY1" fmla="*/ 1470396 h 1470396"/>
              <a:gd name="connsiteX2" fmla="*/ 0 w 1219724"/>
              <a:gd name="connsiteY2" fmla="*/ 123585 h 1470396"/>
            </a:gdLst>
            <a:cxnLst>
              <a:cxn ang="0">
                <a:pos x="connsiteX0" y="connsiteY0"/>
              </a:cxn>
              <a:cxn ang="0">
                <a:pos x="connsiteX1" y="connsiteY1"/>
              </a:cxn>
              <a:cxn ang="0">
                <a:pos x="connsiteX2" y="connsiteY2"/>
              </a:cxn>
            </a:cxnLst>
            <a:rect l="l" t="t" r="r" b="b"/>
            <a:pathLst>
              <a:path w="1219724" h="1470396">
                <a:moveTo>
                  <a:pt x="1219724" y="0"/>
                </a:moveTo>
                <a:lnTo>
                  <a:pt x="1213687" y="1470396"/>
                </a:lnTo>
                <a:cubicBezTo>
                  <a:pt x="496538" y="1229337"/>
                  <a:pt x="61885" y="845814"/>
                  <a:pt x="0" y="123585"/>
                </a:cubicBezTo>
                <a:close/>
              </a:path>
            </a:pathLst>
          </a:custGeom>
          <a:gradFill>
            <a:gsLst>
              <a:gs pos="0">
                <a:srgbClr val="ECECEC"/>
              </a:gs>
              <a:gs pos="100000">
                <a:srgbClr val="D3D3D3"/>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15988" bIns="134992" anchor="ctr"/>
          <a:lstStyle/>
          <a:p>
            <a:pPr algn="ctr">
              <a:defRPr/>
            </a:pPr>
            <a:r>
              <a:rPr lang="en-US" altLang="zh-CN" sz="4050">
                <a:solidFill>
                  <a:srgbClr val="757575"/>
                </a:solidFill>
                <a:latin typeface="Mongolian Baiti" panose="03000500000000000000" pitchFamily="66" charset="0"/>
                <a:cs typeface="Mongolian Baiti" panose="03000500000000000000" pitchFamily="66" charset="0"/>
              </a:rPr>
              <a:t>B</a:t>
            </a:r>
            <a:endParaRPr lang="zh-CN" altLang="en-US" sz="4050">
              <a:solidFill>
                <a:srgbClr val="757575"/>
              </a:solidFill>
              <a:latin typeface="Mongolian Baiti" panose="03000500000000000000" pitchFamily="66" charset="0"/>
              <a:cs typeface="Mongolian Baiti" panose="03000500000000000000" pitchFamily="66" charset="0"/>
            </a:endParaRPr>
          </a:p>
        </p:txBody>
      </p:sp>
      <p:sp>
        <p:nvSpPr>
          <p:cNvPr id="50" name="MH_Other_11"/>
          <p:cNvSpPr/>
          <p:nvPr>
            <p:custDataLst>
              <p:tags r:id="rId9"/>
            </p:custDataLst>
          </p:nvPr>
        </p:nvSpPr>
        <p:spPr>
          <a:xfrm>
            <a:off x="4689866" y="2662232"/>
            <a:ext cx="925065" cy="1108412"/>
          </a:xfrm>
          <a:custGeom>
            <a:gdLst>
              <a:gd name="connsiteX0" fmla="*/ 0 w 1233525"/>
              <a:gd name="connsiteY0" fmla="*/ 0 h 1477772"/>
              <a:gd name="connsiteX1" fmla="*/ 1233525 w 1233525"/>
              <a:gd name="connsiteY1" fmla="*/ 108832 h 1477772"/>
              <a:gd name="connsiteX2" fmla="*/ 15554 w 1233525"/>
              <a:gd name="connsiteY2" fmla="*/ 1477772 h 1477772"/>
            </a:gdLst>
            <a:cxnLst>
              <a:cxn ang="0">
                <a:pos x="connsiteX0" y="connsiteY0"/>
              </a:cxn>
              <a:cxn ang="0">
                <a:pos x="connsiteX1" y="connsiteY1"/>
              </a:cxn>
              <a:cxn ang="0">
                <a:pos x="connsiteX2" y="connsiteY2"/>
              </a:cxn>
            </a:cxnLst>
            <a:rect l="l" t="t" r="r" b="b"/>
            <a:pathLst>
              <a:path w="1233525" h="1477772">
                <a:moveTo>
                  <a:pt x="0" y="0"/>
                </a:moveTo>
                <a:lnTo>
                  <a:pt x="1233525" y="108832"/>
                </a:lnTo>
                <a:cubicBezTo>
                  <a:pt x="1141958" y="853190"/>
                  <a:pt x="836585" y="1332608"/>
                  <a:pt x="15554" y="1477772"/>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61991" bIns="161991" anchor="ctr"/>
          <a:lstStyle/>
          <a:p>
            <a:pPr algn="ctr">
              <a:defRPr/>
            </a:pPr>
            <a:r>
              <a:rPr lang="en-US" altLang="zh-CN" sz="4050">
                <a:solidFill>
                  <a:srgbClr val="757575"/>
                </a:solidFill>
                <a:latin typeface="Mongolian Baiti" panose="03000500000000000000" pitchFamily="66" charset="0"/>
                <a:cs typeface="Mongolian Baiti" panose="03000500000000000000" pitchFamily="66" charset="0"/>
              </a:rPr>
              <a:t>C</a:t>
            </a:r>
            <a:endParaRPr lang="zh-CN" altLang="en-US" sz="4050">
              <a:solidFill>
                <a:srgbClr val="757575"/>
              </a:solidFill>
              <a:latin typeface="Mongolian Baiti" panose="03000500000000000000" pitchFamily="66" charset="0"/>
              <a:cs typeface="Mongolian Baiti" panose="03000500000000000000" pitchFamily="66" charset="0"/>
            </a:endParaRPr>
          </a:p>
        </p:txBody>
      </p:sp>
      <p:sp>
        <p:nvSpPr>
          <p:cNvPr id="23" name="MH_Other_16"/>
          <p:cNvSpPr/>
          <p:nvPr>
            <p:custDataLst>
              <p:tags r:id="rId10"/>
            </p:custDataLst>
          </p:nvPr>
        </p:nvSpPr>
        <p:spPr>
          <a:xfrm>
            <a:off x="3818376" y="1482389"/>
            <a:ext cx="756005" cy="1186987"/>
          </a:xfrm>
          <a:custGeom>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Lst>
            <a:cxnLst>
              <a:cxn ang="0">
                <a:pos x="connsiteX0-1" y="connsiteY0-2"/>
              </a:cxn>
              <a:cxn ang="0">
                <a:pos x="connsiteX1-3" y="connsiteY1-4"/>
              </a:cxn>
              <a:cxn ang="0">
                <a:pos x="connsiteX2-5" y="connsiteY2-6"/>
              </a:cxn>
              <a:cxn ang="0">
                <a:pos x="connsiteX3-7" y="connsiteY3-8"/>
              </a:cxn>
            </a:cxnLst>
            <a:rect l="l" t="t" r="r" b="b"/>
            <a:pathLst>
              <a:path w="1273073" h="1836420">
                <a:moveTo>
                  <a:pt x="15773" y="1836420"/>
                </a:moveTo>
                <a:lnTo>
                  <a:pt x="1273073" y="1714500"/>
                </a:lnTo>
                <a:lnTo>
                  <a:pt x="1265453" y="0"/>
                </a:lnTo>
                <a:cubicBezTo>
                  <a:pt x="300253" y="254000"/>
                  <a:pt x="-85827" y="972820"/>
                  <a:pt x="15773" y="1836420"/>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34992" anchor="ctr"/>
          <a:lstStyle/>
          <a:p>
            <a:pPr algn="ctr">
              <a:defRPr/>
            </a:pPr>
            <a:r>
              <a:rPr lang="en-US" altLang="zh-CN" sz="4050">
                <a:solidFill>
                  <a:srgbClr val="757575"/>
                </a:solidFill>
                <a:latin typeface="Mongolian Baiti" panose="03000500000000000000" pitchFamily="66" charset="0"/>
                <a:cs typeface="Mongolian Baiti" panose="03000500000000000000" pitchFamily="66" charset="0"/>
              </a:rPr>
              <a:t>A</a:t>
            </a:r>
            <a:endParaRPr lang="zh-CN" altLang="en-US" sz="4050">
              <a:solidFill>
                <a:srgbClr val="757575"/>
              </a:solidFill>
              <a:latin typeface="Mongolian Baiti" panose="03000500000000000000" pitchFamily="66" charset="0"/>
              <a:cs typeface="Mongolian Baiti" panose="03000500000000000000" pitchFamily="66" charset="0"/>
            </a:endParaRPr>
          </a:p>
        </p:txBody>
      </p:sp>
      <p:cxnSp>
        <p:nvCxnSpPr>
          <p:cNvPr id="28" name="MH_Other_9"/>
          <p:cNvCxnSpPr/>
          <p:nvPr>
            <p:custDataLst>
              <p:tags r:id="rId11"/>
            </p:custDataLst>
          </p:nvPr>
        </p:nvCxnSpPr>
        <p:spPr>
          <a:xfrm>
            <a:off x="2064682" y="1750264"/>
            <a:ext cx="161916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5" name="MH_Other_10"/>
          <p:cNvCxnSpPr/>
          <p:nvPr>
            <p:custDataLst>
              <p:tags r:id="rId12"/>
            </p:custDataLst>
          </p:nvPr>
        </p:nvCxnSpPr>
        <p:spPr>
          <a:xfrm>
            <a:off x="2064682" y="3508721"/>
            <a:ext cx="161916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7" name="MH_Other_11"/>
          <p:cNvCxnSpPr/>
          <p:nvPr>
            <p:custDataLst>
              <p:tags r:id="rId13"/>
            </p:custDataLst>
          </p:nvPr>
        </p:nvCxnSpPr>
        <p:spPr>
          <a:xfrm>
            <a:off x="5501828" y="1740739"/>
            <a:ext cx="162035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9" name="MH_Other_12"/>
          <p:cNvCxnSpPr/>
          <p:nvPr>
            <p:custDataLst>
              <p:tags r:id="rId14"/>
            </p:custDataLst>
          </p:nvPr>
        </p:nvCxnSpPr>
        <p:spPr>
          <a:xfrm>
            <a:off x="5501828" y="3499196"/>
            <a:ext cx="162035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sp>
        <p:nvSpPr>
          <p:cNvPr id="43" name="MH_SubTitle_4"/>
          <p:cNvSpPr txBox="1">
            <a:spLocks noChangeArrowheads="1"/>
          </p:cNvSpPr>
          <p:nvPr>
            <p:custDataLst>
              <p:tags r:id="rId15"/>
            </p:custDataLst>
          </p:nvPr>
        </p:nvSpPr>
        <p:spPr bwMode="auto">
          <a:xfrm>
            <a:off x="5669697" y="1342814"/>
            <a:ext cx="1579873"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defRPr/>
            </a:pPr>
            <a:r>
              <a:rPr lang="en-US" altLang="zh-CN" sz="1280" b="1">
                <a:latin typeface="+mn-lt"/>
                <a:ea typeface="+mn-ea"/>
                <a:cs typeface="Arial" panose="020b0604020202020204" pitchFamily="34" charset="0"/>
              </a:rPr>
              <a:t>LOREM</a:t>
            </a:r>
            <a:endParaRPr lang="en-US" altLang="zh-CN" sz="1280" b="1">
              <a:latin typeface="+mn-lt"/>
              <a:ea typeface="+mn-ea"/>
              <a:cs typeface="Arial" panose="020b0604020202020204" pitchFamily="34" charset="0"/>
            </a:endParaRPr>
          </a:p>
        </p:txBody>
      </p:sp>
      <p:sp>
        <p:nvSpPr>
          <p:cNvPr id="44" name="MH_SubTitle_3"/>
          <p:cNvSpPr txBox="1">
            <a:spLocks noChangeArrowheads="1"/>
          </p:cNvSpPr>
          <p:nvPr>
            <p:custDataLst>
              <p:tags r:id="rId16"/>
            </p:custDataLst>
          </p:nvPr>
        </p:nvSpPr>
        <p:spPr bwMode="auto">
          <a:xfrm>
            <a:off x="5647077" y="3100080"/>
            <a:ext cx="1579872"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defRPr/>
            </a:pPr>
            <a:r>
              <a:rPr lang="en-US" altLang="zh-CN" sz="1280" b="1">
                <a:latin typeface="+mn-lt"/>
                <a:ea typeface="+mn-ea"/>
                <a:cs typeface="Arial" panose="020b0604020202020204" pitchFamily="34" charset="0"/>
              </a:rPr>
              <a:t>LOREM</a:t>
            </a:r>
            <a:endParaRPr lang="en-US" altLang="zh-CN" sz="1280" b="1">
              <a:latin typeface="+mn-lt"/>
              <a:ea typeface="+mn-ea"/>
              <a:cs typeface="Arial" panose="020b0604020202020204" pitchFamily="34" charset="0"/>
            </a:endParaRPr>
          </a:p>
        </p:txBody>
      </p:sp>
      <p:sp>
        <p:nvSpPr>
          <p:cNvPr id="45" name="MH_Text_1"/>
          <p:cNvSpPr txBox="1">
            <a:spLocks noChangeArrowheads="1"/>
          </p:cNvSpPr>
          <p:nvPr>
            <p:custDataLst>
              <p:tags r:id="rId17"/>
            </p:custDataLst>
          </p:nvPr>
        </p:nvSpPr>
        <p:spPr bwMode="auto">
          <a:xfrm>
            <a:off x="2008726" y="1856620"/>
            <a:ext cx="1587016" cy="6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855">
                <a:solidFill>
                  <a:srgbClr val="000000">
                    <a:lumMod val="50000"/>
                    <a:lumOff val="50000"/>
                  </a:srgbClr>
                </a:solidFill>
              </a:rPr>
              <a:t>此部分内容作为文字排版占位显示 （建议使用主题字体）</a:t>
            </a:r>
            <a:endParaRPr lang="zh-CN" altLang="en-US" sz="855">
              <a:solidFill>
                <a:srgbClr val="000000">
                  <a:lumMod val="50000"/>
                  <a:lumOff val="50000"/>
                </a:srgbClr>
              </a:solidFill>
            </a:endParaRPr>
          </a:p>
        </p:txBody>
      </p:sp>
      <p:sp>
        <p:nvSpPr>
          <p:cNvPr id="47" name="MH_SubTitle_2"/>
          <p:cNvSpPr txBox="1">
            <a:spLocks noChangeArrowheads="1"/>
          </p:cNvSpPr>
          <p:nvPr>
            <p:custDataLst>
              <p:tags r:id="rId18"/>
            </p:custDataLst>
          </p:nvPr>
        </p:nvSpPr>
        <p:spPr bwMode="auto">
          <a:xfrm>
            <a:off x="2018250" y="3109604"/>
            <a:ext cx="1587016"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defRPr/>
            </a:pPr>
            <a:r>
              <a:rPr lang="en-US" altLang="zh-CN" sz="1280" b="1">
                <a:latin typeface="+mn-lt"/>
                <a:ea typeface="+mn-ea"/>
                <a:cs typeface="Arial" panose="020b0604020202020204" pitchFamily="34" charset="0"/>
              </a:rPr>
              <a:t>LOREM</a:t>
            </a:r>
            <a:endParaRPr lang="en-US" altLang="zh-CN" sz="1280" b="1">
              <a:latin typeface="+mn-lt"/>
              <a:ea typeface="+mn-ea"/>
              <a:cs typeface="Arial" panose="020b0604020202020204" pitchFamily="34" charset="0"/>
            </a:endParaRPr>
          </a:p>
        </p:txBody>
      </p:sp>
      <p:sp>
        <p:nvSpPr>
          <p:cNvPr id="48" name="MH_SubTitle_1"/>
          <p:cNvSpPr txBox="1">
            <a:spLocks noChangeArrowheads="1"/>
          </p:cNvSpPr>
          <p:nvPr>
            <p:custDataLst>
              <p:tags r:id="rId19"/>
            </p:custDataLst>
          </p:nvPr>
        </p:nvSpPr>
        <p:spPr bwMode="auto">
          <a:xfrm>
            <a:off x="2008726" y="1352339"/>
            <a:ext cx="1587016" cy="31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lnSpcReduction="1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defRPr/>
            </a:pPr>
            <a:r>
              <a:rPr lang="en-US" altLang="zh-CN" sz="1280" b="1">
                <a:latin typeface="+mn-lt"/>
                <a:ea typeface="+mn-ea"/>
                <a:cs typeface="Arial" panose="020b0604020202020204" pitchFamily="34" charset="0"/>
              </a:rPr>
              <a:t>LOREM</a:t>
            </a:r>
            <a:endParaRPr lang="en-US" altLang="zh-CN" sz="1280" b="1">
              <a:latin typeface="+mn-lt"/>
              <a:ea typeface="+mn-ea"/>
              <a:cs typeface="Arial" panose="020b0604020202020204" pitchFamily="34" charset="0"/>
            </a:endParaRPr>
          </a:p>
        </p:txBody>
      </p:sp>
      <p:sp>
        <p:nvSpPr>
          <p:cNvPr id="49" name="MH_Text_3"/>
          <p:cNvSpPr txBox="1">
            <a:spLocks noChangeArrowheads="1"/>
          </p:cNvSpPr>
          <p:nvPr>
            <p:custDataLst>
              <p:tags r:id="rId20"/>
            </p:custDataLst>
          </p:nvPr>
        </p:nvSpPr>
        <p:spPr bwMode="auto">
          <a:xfrm>
            <a:off x="5689937" y="1845905"/>
            <a:ext cx="1579872" cy="6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855">
                <a:solidFill>
                  <a:srgbClr val="000000">
                    <a:lumMod val="50000"/>
                    <a:lumOff val="50000"/>
                  </a:srgbClr>
                </a:solidFill>
                <a:latin typeface="Calibri" panose="020f0502020204030204" pitchFamily="34" charset="0"/>
              </a:rPr>
              <a:t>此部分内容作为文字排版占位显示 （建议使用主题字体）</a:t>
            </a:r>
            <a:endParaRPr lang="zh-CN" altLang="en-US" sz="855">
              <a:solidFill>
                <a:srgbClr val="000000">
                  <a:lumMod val="50000"/>
                  <a:lumOff val="50000"/>
                </a:srgbClr>
              </a:solidFill>
              <a:latin typeface="Calibri" panose="020f0502020204030204" pitchFamily="34" charset="0"/>
            </a:endParaRPr>
          </a:p>
        </p:txBody>
      </p:sp>
      <p:sp>
        <p:nvSpPr>
          <p:cNvPr id="52" name="MH_Text_4"/>
          <p:cNvSpPr txBox="1">
            <a:spLocks noChangeArrowheads="1"/>
          </p:cNvSpPr>
          <p:nvPr>
            <p:custDataLst>
              <p:tags r:id="rId21"/>
            </p:custDataLst>
          </p:nvPr>
        </p:nvSpPr>
        <p:spPr bwMode="auto">
          <a:xfrm>
            <a:off x="5647077" y="3604362"/>
            <a:ext cx="1579872" cy="6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855">
                <a:solidFill>
                  <a:srgbClr val="000000">
                    <a:lumMod val="50000"/>
                    <a:lumOff val="50000"/>
                  </a:srgbClr>
                </a:solidFill>
                <a:latin typeface="Calibri" panose="020f0502020204030204" pitchFamily="34" charset="0"/>
              </a:rPr>
              <a:t>此部分内容作为文字排版占位显示 （建议使用主题字体）</a:t>
            </a:r>
            <a:endParaRPr lang="zh-CN" altLang="en-US" sz="855">
              <a:solidFill>
                <a:srgbClr val="000000">
                  <a:lumMod val="50000"/>
                  <a:lumOff val="50000"/>
                </a:srgbClr>
              </a:solidFill>
              <a:latin typeface="Calibri" panose="020f0502020204030204" pitchFamily="34" charset="0"/>
            </a:endParaRPr>
          </a:p>
        </p:txBody>
      </p:sp>
      <p:sp>
        <p:nvSpPr>
          <p:cNvPr id="53" name="MH_Text_2"/>
          <p:cNvSpPr txBox="1">
            <a:spLocks noChangeArrowheads="1"/>
          </p:cNvSpPr>
          <p:nvPr>
            <p:custDataLst>
              <p:tags r:id="rId22"/>
            </p:custDataLst>
          </p:nvPr>
        </p:nvSpPr>
        <p:spPr bwMode="auto">
          <a:xfrm>
            <a:off x="2018250" y="3613886"/>
            <a:ext cx="1587016" cy="69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855">
                <a:solidFill>
                  <a:srgbClr val="000000">
                    <a:lumMod val="50000"/>
                    <a:lumOff val="50000"/>
                  </a:srgbClr>
                </a:solidFill>
                <a:latin typeface="Calibri" panose="020f0502020204030204" pitchFamily="34" charset="0"/>
              </a:rPr>
              <a:t>此部分内容作为文字排版占位显示 （建议使用主题字体）</a:t>
            </a:r>
            <a:endParaRPr lang="zh-CN" altLang="en-US" sz="855">
              <a:solidFill>
                <a:srgbClr val="000000">
                  <a:lumMod val="50000"/>
                  <a:lumOff val="50000"/>
                </a:srgbClr>
              </a:solidFill>
              <a:latin typeface="Calibri" panose="020f0502020204030204" pitchFamily="34" charset="0"/>
            </a:endParaRPr>
          </a:p>
        </p:txBody>
      </p:sp>
    </p:spTree>
    <p:custDataLst>
      <p:tags r:id="rId23"/>
    </p:custDataLst>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nodeType="afterGroup">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 calcmode="lin" valueType="num">
                                      <p:cBhvr>
                                        <p:cTn id="43" dur="500" fill="hold"/>
                                        <p:tgtEl>
                                          <p:spTgt spid="37"/>
                                        </p:tgtEl>
                                        <p:attrNameLst>
                                          <p:attrName>style.rotation</p:attrName>
                                        </p:attrNameLst>
                                      </p:cBhvr>
                                      <p:tavLst>
                                        <p:tav tm="0">
                                          <p:val>
                                            <p:fltVal val="360"/>
                                          </p:val>
                                        </p:tav>
                                        <p:tav tm="100000">
                                          <p:val>
                                            <p:fltVal val="0"/>
                                          </p:val>
                                        </p:tav>
                                      </p:tavLst>
                                    </p:anim>
                                    <p:animEffect transition="in" filter="fade">
                                      <p:cBhvr>
                                        <p:cTn id="44" dur="500"/>
                                        <p:tgtEl>
                                          <p:spTgt spid="37"/>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 calcmode="lin" valueType="num">
                                      <p:cBhvr>
                                        <p:cTn id="55" dur="500" fill="hold"/>
                                        <p:tgtEl>
                                          <p:spTgt spid="35"/>
                                        </p:tgtEl>
                                        <p:attrNameLst>
                                          <p:attrName>style.rotation</p:attrName>
                                        </p:attrNameLst>
                                      </p:cBhvr>
                                      <p:tavLst>
                                        <p:tav tm="0">
                                          <p:val>
                                            <p:fltVal val="360"/>
                                          </p:val>
                                        </p:tav>
                                        <p:tav tm="100000">
                                          <p:val>
                                            <p:fltVal val="0"/>
                                          </p:val>
                                        </p:tav>
                                      </p:tavLst>
                                    </p:anim>
                                    <p:animEffect transition="in" filter="fade">
                                      <p:cBhvr>
                                        <p:cTn id="56" dur="500"/>
                                        <p:tgtEl>
                                          <p:spTgt spid="35"/>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 calcmode="lin" valueType="num">
                                      <p:cBhvr>
                                        <p:cTn id="61" dur="500" fill="hold"/>
                                        <p:tgtEl>
                                          <p:spTgt spid="39"/>
                                        </p:tgtEl>
                                        <p:attrNameLst>
                                          <p:attrName>style.rotation</p:attrName>
                                        </p:attrNameLst>
                                      </p:cBhvr>
                                      <p:tavLst>
                                        <p:tav tm="0">
                                          <p:val>
                                            <p:fltVal val="360"/>
                                          </p:val>
                                        </p:tav>
                                        <p:tav tm="100000">
                                          <p:val>
                                            <p:fltVal val="0"/>
                                          </p:val>
                                        </p:tav>
                                      </p:tavLst>
                                    </p:anim>
                                    <p:animEffect transition="in" filter="fade">
                                      <p:cBhvr>
                                        <p:cTn id="62" dur="500"/>
                                        <p:tgtEl>
                                          <p:spTgt spid="39"/>
                                        </p:tgtEl>
                                      </p:cBhvr>
                                    </p:animEffect>
                                  </p:childTnLst>
                                </p:cTn>
                              </p:par>
                            </p:childTnLst>
                          </p:cTn>
                        </p:par>
                        <p:par>
                          <p:cTn id="63" fill="hold" nodeType="afterGroup">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strVal val="#ppt_x"/>
                                          </p:val>
                                        </p:tav>
                                        <p:tav tm="100000">
                                          <p:val>
                                            <p:strVal val="#ppt_x"/>
                                          </p:val>
                                        </p:tav>
                                      </p:tavLst>
                                    </p:anim>
                                    <p:anim calcmode="lin" valueType="num">
                                      <p:cBhvr>
                                        <p:cTn id="68" dur="500" fill="hold"/>
                                        <p:tgtEl>
                                          <p:spTgt spid="4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anim calcmode="lin" valueType="num">
                                      <p:cBhvr>
                                        <p:cTn id="72" dur="500" fill="hold"/>
                                        <p:tgtEl>
                                          <p:spTgt spid="43"/>
                                        </p:tgtEl>
                                        <p:attrNameLst>
                                          <p:attrName>ppt_x</p:attrName>
                                        </p:attrNameLst>
                                      </p:cBhvr>
                                      <p:tavLst>
                                        <p:tav tm="0">
                                          <p:val>
                                            <p:strVal val="#ppt_x"/>
                                          </p:val>
                                        </p:tav>
                                        <p:tav tm="100000">
                                          <p:val>
                                            <p:strVal val="#ppt_x"/>
                                          </p:val>
                                        </p:tav>
                                      </p:tavLst>
                                    </p:anim>
                                    <p:anim calcmode="lin" valueType="num">
                                      <p:cBhvr>
                                        <p:cTn id="73" dur="500" fill="hold"/>
                                        <p:tgtEl>
                                          <p:spTgt spid="4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anim calcmode="lin" valueType="num">
                                      <p:cBhvr>
                                        <p:cTn id="77" dur="500" fill="hold"/>
                                        <p:tgtEl>
                                          <p:spTgt spid="44"/>
                                        </p:tgtEl>
                                        <p:attrNameLst>
                                          <p:attrName>ppt_x</p:attrName>
                                        </p:attrNameLst>
                                      </p:cBhvr>
                                      <p:tavLst>
                                        <p:tav tm="0">
                                          <p:val>
                                            <p:strVal val="#ppt_x"/>
                                          </p:val>
                                        </p:tav>
                                        <p:tav tm="100000">
                                          <p:val>
                                            <p:strVal val="#ppt_x"/>
                                          </p:val>
                                        </p:tav>
                                      </p:tavLst>
                                    </p:anim>
                                    <p:anim calcmode="lin" valueType="num">
                                      <p:cBhvr>
                                        <p:cTn id="78" dur="5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anim calcmode="lin" valueType="num">
                                      <p:cBhvr>
                                        <p:cTn id="87" dur="500" fill="hold"/>
                                        <p:tgtEl>
                                          <p:spTgt spid="53"/>
                                        </p:tgtEl>
                                        <p:attrNameLst>
                                          <p:attrName>ppt_x</p:attrName>
                                        </p:attrNameLst>
                                      </p:cBhvr>
                                      <p:tavLst>
                                        <p:tav tm="0">
                                          <p:val>
                                            <p:strVal val="#ppt_x"/>
                                          </p:val>
                                        </p:tav>
                                        <p:tav tm="100000">
                                          <p:val>
                                            <p:strVal val="#ppt_x"/>
                                          </p:val>
                                        </p:tav>
                                      </p:tavLst>
                                    </p:anim>
                                    <p:anim calcmode="lin" valueType="num">
                                      <p:cBhvr>
                                        <p:cTn id="88" dur="500" fill="hold"/>
                                        <p:tgtEl>
                                          <p:spTgt spid="5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anim calcmode="lin" valueType="num">
                                      <p:cBhvr>
                                        <p:cTn id="92" dur="500" fill="hold"/>
                                        <p:tgtEl>
                                          <p:spTgt spid="52"/>
                                        </p:tgtEl>
                                        <p:attrNameLst>
                                          <p:attrName>ppt_x</p:attrName>
                                        </p:attrNameLst>
                                      </p:cBhvr>
                                      <p:tavLst>
                                        <p:tav tm="0">
                                          <p:val>
                                            <p:strVal val="#ppt_x"/>
                                          </p:val>
                                        </p:tav>
                                        <p:tav tm="100000">
                                          <p:val>
                                            <p:strVal val="#ppt_x"/>
                                          </p:val>
                                        </p:tav>
                                      </p:tavLst>
                                    </p:anim>
                                    <p:anim calcmode="lin" valueType="num">
                                      <p:cBhvr>
                                        <p:cTn id="93" dur="500" fill="hold"/>
                                        <p:tgtEl>
                                          <p:spTgt spid="52"/>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anim calcmode="lin" valueType="num">
                                      <p:cBhvr>
                                        <p:cTn id="97" dur="500" fill="hold"/>
                                        <p:tgtEl>
                                          <p:spTgt spid="49"/>
                                        </p:tgtEl>
                                        <p:attrNameLst>
                                          <p:attrName>ppt_x</p:attrName>
                                        </p:attrNameLst>
                                      </p:cBhvr>
                                      <p:tavLst>
                                        <p:tav tm="0">
                                          <p:val>
                                            <p:strVal val="#ppt_x"/>
                                          </p:val>
                                        </p:tav>
                                        <p:tav tm="100000">
                                          <p:val>
                                            <p:strVal val="#ppt_x"/>
                                          </p:val>
                                        </p:tav>
                                      </p:tavLst>
                                    </p:anim>
                                    <p:anim calcmode="lin" valueType="num">
                                      <p:cBhvr>
                                        <p:cTn id="98" dur="500" fill="hold"/>
                                        <p:tgtEl>
                                          <p:spTgt spid="4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anim calcmode="lin" valueType="num">
                                      <p:cBhvr>
                                        <p:cTn id="102" dur="500" fill="hold"/>
                                        <p:tgtEl>
                                          <p:spTgt spid="45"/>
                                        </p:tgtEl>
                                        <p:attrNameLst>
                                          <p:attrName>ppt_x</p:attrName>
                                        </p:attrNameLst>
                                      </p:cBhvr>
                                      <p:tavLst>
                                        <p:tav tm="0">
                                          <p:val>
                                            <p:strVal val="#ppt_x"/>
                                          </p:val>
                                        </p:tav>
                                        <p:tav tm="100000">
                                          <p:val>
                                            <p:strVal val="#ppt_x"/>
                                          </p:val>
                                        </p:tav>
                                      </p:tavLst>
                                    </p:anim>
                                    <p:anim calcmode="lin" valueType="num">
                                      <p:cBhvr>
                                        <p:cTn id="10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1" grpId="0" animBg="1"/>
      <p:bldP spid="32" grpId="0" animBg="1"/>
      <p:bldP spid="30" grpId="0" animBg="1"/>
      <p:bldP spid="46" grpId="0" animBg="1"/>
      <p:bldP spid="50" grpId="0" animBg="1"/>
      <p:bldP spid="23" grpId="0" animBg="1"/>
      <p:bldP spid="43" grpId="0"/>
      <p:bldP spid="44" grpId="0"/>
      <p:bldP spid="45" grpId="0"/>
      <p:bldP spid="47" grpId="0"/>
      <p:bldP spid="48" grpId="0"/>
      <p:bldP spid="49" grpId="0"/>
      <p:bldP spid="52" grpId="0"/>
      <p:bldP spid="5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7"/>
          <p:cNvGrpSpPr/>
          <p:nvPr/>
        </p:nvGrpSpPr>
        <p:grpSpPr>
          <a:xfrm>
            <a:off x="1889522" y="2053512"/>
            <a:ext cx="715930" cy="617146"/>
            <a:chOff x="2708888" y="2737974"/>
            <a:chExt cx="954573" cy="822907"/>
          </a:xfrm>
        </p:grpSpPr>
        <p:sp>
          <p:nvSpPr>
            <p:cNvPr id="54" name="等腰三角形 53"/>
            <p:cNvSpPr/>
            <p:nvPr/>
          </p:nvSpPr>
          <p:spPr>
            <a:xfrm>
              <a:off x="2708888"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7" name="Freeform 80"/>
            <p:cNvSpPr>
              <a:spLocks noEditPoints="1"/>
            </p:cNvSpPr>
            <p:nvPr/>
          </p:nvSpPr>
          <p:spPr bwMode="auto">
            <a:xfrm>
              <a:off x="2986943" y="3120852"/>
              <a:ext cx="322263" cy="323850"/>
            </a:xfrm>
            <a:custGeom>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65024" tIns="32512" rIns="65024" bIns="32512" numCol="1" anchor="t" anchorCtr="0" compatLnSpc="1"/>
            <a:lstStyle/>
            <a:p>
              <a:endParaRPr lang="zh-CN" altLang="en-US" sz="1280">
                <a:solidFill>
                  <a:schemeClr val="tx2"/>
                </a:solidFill>
              </a:endParaRPr>
            </a:p>
          </p:txBody>
        </p:sp>
      </p:grpSp>
      <p:grpSp>
        <p:nvGrpSpPr>
          <p:cNvPr id="3" name="组合 19"/>
          <p:cNvGrpSpPr/>
          <p:nvPr/>
        </p:nvGrpSpPr>
        <p:grpSpPr>
          <a:xfrm>
            <a:off x="4564751" y="2053512"/>
            <a:ext cx="715930" cy="617146"/>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8" name="Freeform 49"/>
            <p:cNvSpPr>
              <a:spLocks noEditPoints="1"/>
            </p:cNvSpPr>
            <p:nvPr/>
          </p:nvSpPr>
          <p:spPr bwMode="auto">
            <a:xfrm>
              <a:off x="6591361" y="3120852"/>
              <a:ext cx="323850" cy="323850"/>
            </a:xfrm>
            <a:custGeom>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65024" tIns="32512" rIns="65024" bIns="32512" numCol="1" anchor="t" anchorCtr="0" compatLnSpc="1"/>
            <a:lstStyle/>
            <a:p>
              <a:endParaRPr lang="zh-CN" altLang="en-US" sz="1280">
                <a:solidFill>
                  <a:schemeClr val="tx2"/>
                </a:solidFill>
              </a:endParaRPr>
            </a:p>
          </p:txBody>
        </p:sp>
      </p:grpSp>
      <p:grpSp>
        <p:nvGrpSpPr>
          <p:cNvPr id="5" name="组合 20"/>
          <p:cNvGrpSpPr/>
          <p:nvPr/>
        </p:nvGrpSpPr>
        <p:grpSpPr>
          <a:xfrm>
            <a:off x="7247230" y="2053512"/>
            <a:ext cx="715930" cy="617146"/>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9" name="Freeform 61"/>
            <p:cNvSpPr>
              <a:spLocks noEditPoints="1"/>
            </p:cNvSpPr>
            <p:nvPr/>
          </p:nvSpPr>
          <p:spPr bwMode="auto">
            <a:xfrm>
              <a:off x="10159268" y="3121646"/>
              <a:ext cx="322263" cy="322263"/>
            </a:xfrm>
            <a:custGeom>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65024" tIns="32512" rIns="65024" bIns="32512" numCol="1" anchor="t" anchorCtr="0" compatLnSpc="1"/>
            <a:lstStyle/>
            <a:p>
              <a:endParaRPr lang="zh-CN" altLang="en-US" sz="1280">
                <a:solidFill>
                  <a:schemeClr val="tx2"/>
                </a:solidFill>
              </a:endParaRPr>
            </a:p>
          </p:txBody>
        </p:sp>
      </p:grpSp>
      <p:sp>
        <p:nvSpPr>
          <p:cNvPr id="4" name="椭圆 3"/>
          <p:cNvSpPr/>
          <p:nvPr/>
        </p:nvSpPr>
        <p:spPr>
          <a:xfrm>
            <a:off x="1761667" y="2812649"/>
            <a:ext cx="270000" cy="269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sp>
        <p:nvSpPr>
          <p:cNvPr id="31" name="椭圆 30"/>
          <p:cNvSpPr/>
          <p:nvPr/>
        </p:nvSpPr>
        <p:spPr>
          <a:xfrm>
            <a:off x="4437001" y="2812649"/>
            <a:ext cx="270000" cy="269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sp>
        <p:nvSpPr>
          <p:cNvPr id="34" name="椭圆 33"/>
          <p:cNvSpPr/>
          <p:nvPr/>
        </p:nvSpPr>
        <p:spPr>
          <a:xfrm>
            <a:off x="7112335" y="2812649"/>
            <a:ext cx="270000" cy="2699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cxnSp>
        <p:nvCxnSpPr>
          <p:cNvPr id="7" name="直接连接符 6"/>
          <p:cNvCxnSpPr/>
          <p:nvPr/>
        </p:nvCxnSpPr>
        <p:spPr>
          <a:xfrm>
            <a:off x="2154333" y="2947640"/>
            <a:ext cx="2160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29668" y="2947640"/>
            <a:ext cx="2160000"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 name="组合 26"/>
          <p:cNvGrpSpPr/>
          <p:nvPr/>
        </p:nvGrpSpPr>
        <p:grpSpPr>
          <a:xfrm>
            <a:off x="937851" y="3407144"/>
            <a:ext cx="1917631" cy="824119"/>
            <a:chOff x="1250467" y="4542919"/>
            <a:chExt cx="2556841" cy="1098886"/>
          </a:xfrm>
        </p:grpSpPr>
        <p:sp>
          <p:nvSpPr>
            <p:cNvPr id="11" name="矩形 10"/>
            <p:cNvSpPr/>
            <p:nvPr/>
          </p:nvSpPr>
          <p:spPr>
            <a:xfrm>
              <a:off x="1840238" y="5299726"/>
              <a:ext cx="1073372" cy="342079"/>
            </a:xfrm>
            <a:prstGeom prst="rect">
              <a:avLst/>
            </a:prstGeom>
          </p:spPr>
          <p:txBody>
            <a:bodyPr wrap="none">
              <a:spAutoFit/>
            </a:bodyPr>
            <a:lstStyle/>
            <a:p>
              <a:r>
                <a:rPr lang="en-US" altLang="zh-CN" sz="1065">
                  <a:solidFill>
                    <a:schemeClr val="accent2"/>
                  </a:solidFill>
                  <a:latin typeface="+mj-ea"/>
                  <a:ea typeface="+mj-ea"/>
                </a:rPr>
                <a:t>2009-2015</a:t>
              </a:r>
              <a:endParaRPr lang="zh-CN" altLang="en-US" sz="1065">
                <a:solidFill>
                  <a:schemeClr val="accent2"/>
                </a:solidFill>
                <a:latin typeface="+mj-ea"/>
                <a:ea typeface="+mj-ea"/>
              </a:endParaRPr>
            </a:p>
          </p:txBody>
        </p:sp>
        <p:sp>
          <p:nvSpPr>
            <p:cNvPr id="47" name="矩形 46"/>
            <p:cNvSpPr/>
            <p:nvPr/>
          </p:nvSpPr>
          <p:spPr>
            <a:xfrm>
              <a:off x="1250467" y="4542919"/>
              <a:ext cx="2556841" cy="695101"/>
            </a:xfrm>
            <a:prstGeom prst="rect">
              <a:avLst/>
            </a:prstGeom>
          </p:spPr>
          <p:txBody>
            <a:bodyPr wrap="square">
              <a:spAutoFit/>
            </a:bodyPr>
            <a:lstStyle/>
            <a:p>
              <a:pPr algn="ct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065">
                <a:solidFill>
                  <a:schemeClr val="tx1">
                    <a:lumMod val="65000"/>
                    <a:lumOff val="35000"/>
                  </a:schemeClr>
                </a:solidFill>
                <a:latin typeface="微软雅黑" panose="020b0503020204020204" pitchFamily="34" charset="-122"/>
                <a:ea typeface="微软雅黑" panose="020b0503020204020204" pitchFamily="34" charset="-122"/>
              </a:endParaRPr>
            </a:p>
            <a:p>
              <a:pPr defTabSz="912495">
                <a:spcBef>
                  <a:spcPct val="20000"/>
                </a:spcBef>
                <a:defRPr/>
              </a:pPr>
              <a:r>
                <a:rPr lang="zh-CN" altLang="en-US" sz="78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78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8" name="组合 27"/>
          <p:cNvGrpSpPr/>
          <p:nvPr/>
        </p:nvGrpSpPr>
        <p:grpSpPr>
          <a:xfrm>
            <a:off x="3613186" y="3371153"/>
            <a:ext cx="1917631" cy="860110"/>
            <a:chOff x="4817579" y="4494929"/>
            <a:chExt cx="2556841" cy="1146876"/>
          </a:xfrm>
        </p:grpSpPr>
        <p:sp>
          <p:nvSpPr>
            <p:cNvPr id="48" name="矩形 47"/>
            <p:cNvSpPr/>
            <p:nvPr/>
          </p:nvSpPr>
          <p:spPr>
            <a:xfrm>
              <a:off x="4817579" y="4494929"/>
              <a:ext cx="2556841" cy="695100"/>
            </a:xfrm>
            <a:prstGeom prst="rect">
              <a:avLst/>
            </a:prstGeom>
          </p:spPr>
          <p:txBody>
            <a:bodyPr wrap="square">
              <a:spAutoFit/>
            </a:bodyPr>
            <a:lstStyle/>
            <a:p>
              <a:pPr algn="ct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065">
                <a:solidFill>
                  <a:schemeClr val="tx1">
                    <a:lumMod val="65000"/>
                    <a:lumOff val="35000"/>
                  </a:schemeClr>
                </a:solidFill>
                <a:latin typeface="微软雅黑" panose="020b0503020204020204" pitchFamily="34" charset="-122"/>
                <a:ea typeface="微软雅黑" panose="020b0503020204020204" pitchFamily="34" charset="-122"/>
              </a:endParaRPr>
            </a:p>
            <a:p>
              <a:pPr defTabSz="912495">
                <a:spcBef>
                  <a:spcPct val="20000"/>
                </a:spcBef>
                <a:defRPr/>
              </a:pPr>
              <a:r>
                <a:rPr lang="zh-CN" altLang="en-US" sz="78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78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矩形 49"/>
            <p:cNvSpPr/>
            <p:nvPr/>
          </p:nvSpPr>
          <p:spPr>
            <a:xfrm>
              <a:off x="5609328" y="5299727"/>
              <a:ext cx="795517" cy="342078"/>
            </a:xfrm>
            <a:prstGeom prst="rect">
              <a:avLst/>
            </a:prstGeom>
          </p:spPr>
          <p:txBody>
            <a:bodyPr wrap="none">
              <a:spAutoFit/>
            </a:bodyPr>
            <a:lstStyle/>
            <a:p>
              <a:r>
                <a:rPr lang="en-US" altLang="zh-CN" sz="1065">
                  <a:solidFill>
                    <a:schemeClr val="accent3"/>
                  </a:solidFill>
                  <a:latin typeface="+mj-ea"/>
                  <a:ea typeface="+mj-ea"/>
                </a:rPr>
                <a:t>2012</a:t>
              </a:r>
              <a:r>
                <a:rPr lang="zh-CN" altLang="en-US" sz="1065">
                  <a:solidFill>
                    <a:schemeClr val="accent3"/>
                  </a:solidFill>
                  <a:latin typeface="+mj-ea"/>
                  <a:ea typeface="+mj-ea"/>
                </a:rPr>
                <a:t>年</a:t>
              </a:r>
              <a:endParaRPr lang="zh-CN" altLang="en-US" sz="1065">
                <a:solidFill>
                  <a:schemeClr val="accent3"/>
                </a:solidFill>
                <a:latin typeface="+mj-ea"/>
                <a:ea typeface="+mj-ea"/>
              </a:endParaRPr>
            </a:p>
          </p:txBody>
        </p:sp>
      </p:grpSp>
      <p:grpSp>
        <p:nvGrpSpPr>
          <p:cNvPr id="9" name="组合 28"/>
          <p:cNvGrpSpPr/>
          <p:nvPr/>
        </p:nvGrpSpPr>
        <p:grpSpPr>
          <a:xfrm>
            <a:off x="6288520" y="3371153"/>
            <a:ext cx="1917631" cy="860110"/>
            <a:chOff x="8384692" y="4494929"/>
            <a:chExt cx="2556841" cy="1146876"/>
          </a:xfrm>
        </p:grpSpPr>
        <p:sp>
          <p:nvSpPr>
            <p:cNvPr id="49" name="矩形 48"/>
            <p:cNvSpPr/>
            <p:nvPr/>
          </p:nvSpPr>
          <p:spPr>
            <a:xfrm>
              <a:off x="8384692" y="4494929"/>
              <a:ext cx="2556841" cy="695100"/>
            </a:xfrm>
            <a:prstGeom prst="rect">
              <a:avLst/>
            </a:prstGeom>
          </p:spPr>
          <p:txBody>
            <a:bodyPr wrap="square">
              <a:spAutoFit/>
            </a:bodyPr>
            <a:lstStyle/>
            <a:p>
              <a:pPr algn="ct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单击编辑标题</a:t>
              </a:r>
              <a:endParaRPr lang="zh-CN" altLang="en-US" sz="1065">
                <a:solidFill>
                  <a:schemeClr val="tx1">
                    <a:lumMod val="65000"/>
                    <a:lumOff val="35000"/>
                  </a:schemeClr>
                </a:solidFill>
                <a:latin typeface="微软雅黑" panose="020b0503020204020204" pitchFamily="34" charset="-122"/>
                <a:ea typeface="微软雅黑" panose="020b0503020204020204" pitchFamily="34" charset="-122"/>
              </a:endParaRPr>
            </a:p>
            <a:p>
              <a:pPr defTabSz="912495">
                <a:spcBef>
                  <a:spcPct val="20000"/>
                </a:spcBef>
                <a:defRPr/>
              </a:pPr>
              <a:r>
                <a:rPr lang="zh-CN" altLang="en-US" sz="78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780">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矩形 50"/>
            <p:cNvSpPr/>
            <p:nvPr/>
          </p:nvSpPr>
          <p:spPr>
            <a:xfrm>
              <a:off x="9176441" y="5299727"/>
              <a:ext cx="795517" cy="342078"/>
            </a:xfrm>
            <a:prstGeom prst="rect">
              <a:avLst/>
            </a:prstGeom>
          </p:spPr>
          <p:txBody>
            <a:bodyPr wrap="none">
              <a:spAutoFit/>
            </a:bodyPr>
            <a:lstStyle/>
            <a:p>
              <a:r>
                <a:rPr lang="en-US" altLang="zh-CN" sz="1065">
                  <a:solidFill>
                    <a:schemeClr val="accent4"/>
                  </a:solidFill>
                  <a:latin typeface="+mj-ea"/>
                  <a:ea typeface="+mj-ea"/>
                </a:rPr>
                <a:t>2014</a:t>
              </a:r>
              <a:r>
                <a:rPr lang="zh-CN" altLang="en-US" sz="1065">
                  <a:solidFill>
                    <a:schemeClr val="accent4"/>
                  </a:solidFill>
                  <a:latin typeface="+mj-ea"/>
                  <a:ea typeface="+mj-ea"/>
                </a:rPr>
                <a:t>年</a:t>
              </a:r>
              <a:endParaRPr lang="zh-CN" altLang="en-US" sz="1065">
                <a:solidFill>
                  <a:schemeClr val="accent4"/>
                </a:solidFill>
                <a:latin typeface="+mj-ea"/>
                <a:ea typeface="+mj-ea"/>
              </a:endParaRPr>
            </a:p>
          </p:txBody>
        </p:sp>
      </p:grpSp>
      <p:sp>
        <p:nvSpPr>
          <p:cNvPr id="65" name="任意多边形 64"/>
          <p:cNvSpPr/>
          <p:nvPr/>
        </p:nvSpPr>
        <p:spPr>
          <a:xfrm>
            <a:off x="1085849" y="1272775"/>
            <a:ext cx="1621632" cy="1397882"/>
          </a:xfrm>
          <a:custGeom>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cxnLst>
              <a:cxn ang="0">
                <a:pos x="connsiteX0" y="connsiteY0"/>
              </a:cxn>
              <a:cxn ang="0">
                <a:pos x="connsiteX1" y="connsiteY1"/>
              </a:cxn>
              <a:cxn ang="0">
                <a:pos x="connsiteX2" y="connsiteY2"/>
              </a:cxn>
              <a:cxn ang="0">
                <a:pos x="connsiteX3" y="connsiteY3"/>
              </a:cxn>
            </a:cxnLst>
            <a:rect l="l" t="t" r="r" b="b"/>
            <a:pathLst>
              <a:path w="2162176" h="1863943">
                <a:moveTo>
                  <a:pt x="0" y="0"/>
                </a:moveTo>
                <a:lnTo>
                  <a:pt x="2162176" y="0"/>
                </a:lnTo>
                <a:lnTo>
                  <a:pt x="1081088" y="1863944"/>
                </a:lnTo>
                <a:lnTo>
                  <a:pt x="0" y="0"/>
                </a:lnTo>
                <a:close/>
              </a:path>
            </a:pathLst>
          </a:custGeom>
          <a:blipFill dpi="0" rotWithShape="1">
            <a:blip r:embed="rId3">
              <a:extLst>
                <a:ext uri="{28A0092B-C50C-407E-A947-70E740481C1C}">
                  <a14:useLocalDpi xmlns:a14="http://schemas.microsoft.com/office/drawing/2010/main" val="0"/>
                </a:ext>
              </a:extLst>
            </a:blip>
            <a:stretch>
              <a:fillRect l="-1" t="-38406" r="-3964" b="-567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sp>
        <p:nvSpPr>
          <p:cNvPr id="64" name="任意多边形 63"/>
          <p:cNvSpPr/>
          <p:nvPr/>
        </p:nvSpPr>
        <p:spPr>
          <a:xfrm>
            <a:off x="3761182" y="1272775"/>
            <a:ext cx="1621632" cy="1397882"/>
          </a:xfrm>
          <a:custGeom>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cxnLst>
              <a:cxn ang="0">
                <a:pos x="connsiteX0" y="connsiteY0"/>
              </a:cxn>
              <a:cxn ang="0">
                <a:pos x="connsiteX1" y="connsiteY1"/>
              </a:cxn>
              <a:cxn ang="0">
                <a:pos x="connsiteX2" y="connsiteY2"/>
              </a:cxn>
              <a:cxn ang="0">
                <a:pos x="connsiteX3" y="connsiteY3"/>
              </a:cxn>
            </a:cxnLst>
            <a:rect l="l" t="t" r="r" b="b"/>
            <a:pathLst>
              <a:path w="2162176" h="1863943">
                <a:moveTo>
                  <a:pt x="0" y="0"/>
                </a:moveTo>
                <a:lnTo>
                  <a:pt x="2162176" y="0"/>
                </a:lnTo>
                <a:lnTo>
                  <a:pt x="1081088" y="1863944"/>
                </a:lnTo>
                <a:lnTo>
                  <a:pt x="0" y="0"/>
                </a:lnTo>
                <a:close/>
              </a:path>
            </a:pathLst>
          </a:custGeom>
          <a:blipFill dpi="0" rotWithShape="1">
            <a:blip r:embed="rId4">
              <a:extLst>
                <a:ext uri="{28A0092B-C50C-407E-A947-70E740481C1C}">
                  <a14:useLocalDpi xmlns:a14="http://schemas.microsoft.com/office/drawing/2010/main" val="0"/>
                </a:ext>
              </a:extLst>
            </a:blip>
            <a:stretch>
              <a:fillRect t="-143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sp>
        <p:nvSpPr>
          <p:cNvPr id="63" name="任意多边形 62"/>
          <p:cNvSpPr/>
          <p:nvPr/>
        </p:nvSpPr>
        <p:spPr>
          <a:xfrm>
            <a:off x="6436516" y="1272775"/>
            <a:ext cx="1621632" cy="1397882"/>
          </a:xfrm>
          <a:custGeom>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cxnLst>
              <a:cxn ang="0">
                <a:pos x="connsiteX0" y="connsiteY0"/>
              </a:cxn>
              <a:cxn ang="0">
                <a:pos x="connsiteX1" y="connsiteY1"/>
              </a:cxn>
              <a:cxn ang="0">
                <a:pos x="connsiteX2" y="connsiteY2"/>
              </a:cxn>
              <a:cxn ang="0">
                <a:pos x="connsiteX3" y="connsiteY3"/>
              </a:cxn>
            </a:cxnLst>
            <a:rect l="l" t="t" r="r" b="b"/>
            <a:pathLst>
              <a:path w="2162176" h="1863943">
                <a:moveTo>
                  <a:pt x="0" y="0"/>
                </a:moveTo>
                <a:lnTo>
                  <a:pt x="2162176" y="0"/>
                </a:lnTo>
                <a:lnTo>
                  <a:pt x="1081088" y="1863944"/>
                </a:lnTo>
                <a:lnTo>
                  <a:pt x="0" y="0"/>
                </a:lnTo>
                <a:close/>
              </a:path>
            </a:pathLst>
          </a:custGeom>
          <a:blipFill dpi="0" rotWithShape="1">
            <a:blip r:embed="rId5">
              <a:extLst>
                <a:ext uri="{28A0092B-C50C-407E-A947-70E740481C1C}">
                  <a14:useLocalDpi xmlns:a14="http://schemas.microsoft.com/office/drawing/2010/main" val="0"/>
                </a:ext>
              </a:extLst>
            </a:blip>
            <a:stretch>
              <a:fillRect l="-26872" t="-24098" r="-26872"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280"/>
          </a:p>
        </p:txBody>
      </p:sp>
    </p:spTree>
    <p:custDataLst>
      <p:tags r:id="rId6"/>
    </p:custDataLst>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ppt_x</p:attrName>
                                        </p:attrNameLst>
                                      </p:cBhvr>
                                      <p:tavLst>
                                        <p:tav tm="0">
                                          <p:val>
                                            <p:strVal val="#ppt_x-#ppt_w*1.125000"/>
                                          </p:val>
                                        </p:tav>
                                        <p:tav tm="100000">
                                          <p:val>
                                            <p:strVal val="#ppt_x"/>
                                          </p:val>
                                        </p:tav>
                                      </p:tavLst>
                                    </p:anim>
                                    <p:animEffect transition="in" filter="wipe(right)">
                                      <p:cBhvr>
                                        <p:cTn id="27" dur="500"/>
                                        <p:tgtEl>
                                          <p:spTgt spid="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p:tgtEl>
                                          <p:spTgt spid="3"/>
                                        </p:tgtEl>
                                        <p:attrNameLst>
                                          <p:attrName>ppt_x</p:attrName>
                                        </p:attrNameLst>
                                      </p:cBhvr>
                                      <p:tavLst>
                                        <p:tav tm="0">
                                          <p:val>
                                            <p:strVal val="#ppt_x-#ppt_w*1.125000"/>
                                          </p:val>
                                        </p:tav>
                                        <p:tav tm="100000">
                                          <p:val>
                                            <p:strVal val="#ppt_x"/>
                                          </p:val>
                                        </p:tav>
                                      </p:tavLst>
                                    </p:anim>
                                    <p:animEffect transition="in" filter="wipe(right)">
                                      <p:cBhvr>
                                        <p:cTn id="57" dur="500"/>
                                        <p:tgtEl>
                                          <p:spTgt spid="3"/>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nodeType="clickPar">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p:tgtEl>
                                          <p:spTgt spid="5"/>
                                        </p:tgtEl>
                                        <p:attrNameLst>
                                          <p:attrName>ppt_x</p:attrName>
                                        </p:attrNameLst>
                                      </p:cBhvr>
                                      <p:tavLst>
                                        <p:tav tm="0">
                                          <p:val>
                                            <p:strVal val="#ppt_x-#ppt_w*1.125000"/>
                                          </p:val>
                                        </p:tav>
                                        <p:tav tm="100000">
                                          <p:val>
                                            <p:strVal val="#ppt_x"/>
                                          </p:val>
                                        </p:tav>
                                      </p:tavLst>
                                    </p:anim>
                                    <p:animEffect transition="in" filter="wipe(right)">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P spid="65" grpId="0" animBg="1"/>
      <p:bldP spid="64" grpId="0" animBg="1"/>
      <p:bldP spid="6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淘宝店chenying0907 6"/>
          <p:cNvSpPr/>
          <p:nvPr/>
        </p:nvSpPr>
        <p:spPr bwMode="auto">
          <a:xfrm>
            <a:off x="6804250" y="1246134"/>
            <a:ext cx="1400163" cy="1004996"/>
          </a:xfrm>
          <a:custGeom>
            <a:gdLst>
              <a:gd name="T0" fmla="*/ 1020 w 1297"/>
              <a:gd name="T1" fmla="*/ 394 h 931"/>
              <a:gd name="T2" fmla="*/ 1020 w 1297"/>
              <a:gd name="T3" fmla="*/ 0 h 931"/>
              <a:gd name="T4" fmla="*/ 1020 w 1297"/>
              <a:gd name="T5" fmla="*/ 0 h 931"/>
              <a:gd name="T6" fmla="*/ 647 w 1297"/>
              <a:gd name="T7" fmla="*/ 307 h 931"/>
              <a:gd name="T8" fmla="*/ 276 w 1297"/>
              <a:gd name="T9" fmla="*/ 0 h 931"/>
              <a:gd name="T10" fmla="*/ 276 w 1297"/>
              <a:gd name="T11" fmla="*/ 0 h 931"/>
              <a:gd name="T12" fmla="*/ 276 w 1297"/>
              <a:gd name="T13" fmla="*/ 394 h 931"/>
              <a:gd name="T14" fmla="*/ 0 w 1297"/>
              <a:gd name="T15" fmla="*/ 394 h 931"/>
              <a:gd name="T16" fmla="*/ 647 w 1297"/>
              <a:gd name="T17" fmla="*/ 931 h 931"/>
              <a:gd name="T18" fmla="*/ 1297 w 1297"/>
              <a:gd name="T19" fmla="*/ 394 h 931"/>
              <a:gd name="T20" fmla="*/ 1020 w 1297"/>
              <a:gd name="T21" fmla="*/ 394 h 9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1">
                <a:moveTo>
                  <a:pt x="1020" y="394"/>
                </a:moveTo>
                <a:lnTo>
                  <a:pt x="1020" y="0"/>
                </a:lnTo>
                <a:lnTo>
                  <a:pt x="1020" y="0"/>
                </a:lnTo>
                <a:lnTo>
                  <a:pt x="647" y="307"/>
                </a:lnTo>
                <a:lnTo>
                  <a:pt x="276" y="0"/>
                </a:lnTo>
                <a:lnTo>
                  <a:pt x="276" y="0"/>
                </a:lnTo>
                <a:lnTo>
                  <a:pt x="276" y="394"/>
                </a:lnTo>
                <a:lnTo>
                  <a:pt x="0" y="394"/>
                </a:lnTo>
                <a:lnTo>
                  <a:pt x="647" y="931"/>
                </a:lnTo>
                <a:lnTo>
                  <a:pt x="1297" y="394"/>
                </a:lnTo>
                <a:lnTo>
                  <a:pt x="1020" y="394"/>
                </a:lnTo>
                <a:close/>
              </a:path>
            </a:pathLst>
          </a:custGeom>
          <a:solidFill>
            <a:schemeClr val="accent1">
              <a:alpha val="70000"/>
            </a:schemeClr>
          </a:solidFill>
          <a:ln>
            <a:noFill/>
          </a:ln>
        </p:spPr>
        <p:txBody>
          <a:bodyPr vert="horz" wrap="square" lIns="91424" tIns="45712" rIns="91424" bIns="45712" numCol="1" anchor="t" anchorCtr="0" compatLnSpc="1"/>
          <a:lstStyle/>
          <a:p>
            <a:endParaRPr lang="zh-CN" altLang="en-US" sz="1280"/>
          </a:p>
        </p:txBody>
      </p:sp>
      <p:sp>
        <p:nvSpPr>
          <p:cNvPr id="7" name="淘宝店chenying0907 7"/>
          <p:cNvSpPr/>
          <p:nvPr/>
        </p:nvSpPr>
        <p:spPr bwMode="auto">
          <a:xfrm>
            <a:off x="6804250" y="2069777"/>
            <a:ext cx="1400163" cy="1003917"/>
          </a:xfrm>
          <a:custGeom>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2">
              <a:alpha val="70000"/>
            </a:schemeClr>
          </a:solidFill>
          <a:ln>
            <a:noFill/>
          </a:ln>
        </p:spPr>
        <p:txBody>
          <a:bodyPr vert="horz" wrap="square" lIns="91424" tIns="45712" rIns="91424" bIns="45712" numCol="1" anchor="t" anchorCtr="0" compatLnSpc="1"/>
          <a:lstStyle/>
          <a:p>
            <a:endParaRPr lang="zh-CN" altLang="en-US" sz="1280"/>
          </a:p>
        </p:txBody>
      </p:sp>
      <p:sp>
        <p:nvSpPr>
          <p:cNvPr id="8" name="淘宝店chenying0907 8"/>
          <p:cNvSpPr/>
          <p:nvPr/>
        </p:nvSpPr>
        <p:spPr bwMode="auto">
          <a:xfrm>
            <a:off x="6804250" y="2893420"/>
            <a:ext cx="1400163" cy="1003917"/>
          </a:xfrm>
          <a:custGeom>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3">
              <a:alpha val="70000"/>
            </a:schemeClr>
          </a:solidFill>
          <a:ln>
            <a:noFill/>
          </a:ln>
        </p:spPr>
        <p:txBody>
          <a:bodyPr vert="horz" wrap="square" lIns="91424" tIns="45712" rIns="91424" bIns="45712" numCol="1" anchor="t" anchorCtr="0" compatLnSpc="1"/>
          <a:lstStyle/>
          <a:p>
            <a:endParaRPr lang="zh-CN" altLang="en-US" sz="1280"/>
          </a:p>
        </p:txBody>
      </p:sp>
      <p:sp>
        <p:nvSpPr>
          <p:cNvPr id="9" name="淘宝店chenying0907 9"/>
          <p:cNvSpPr/>
          <p:nvPr/>
        </p:nvSpPr>
        <p:spPr bwMode="auto">
          <a:xfrm>
            <a:off x="6804250" y="3717065"/>
            <a:ext cx="1400163" cy="1003917"/>
          </a:xfrm>
          <a:custGeom>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4">
              <a:alpha val="70000"/>
            </a:schemeClr>
          </a:solidFill>
          <a:ln>
            <a:noFill/>
          </a:ln>
        </p:spPr>
        <p:txBody>
          <a:bodyPr vert="horz" wrap="square" lIns="91424" tIns="45712" rIns="91424" bIns="45712" numCol="1" anchor="t" anchorCtr="0" compatLnSpc="1"/>
          <a:lstStyle/>
          <a:p>
            <a:endParaRPr lang="zh-CN" altLang="en-US" sz="1280"/>
          </a:p>
        </p:txBody>
      </p:sp>
      <p:sp>
        <p:nvSpPr>
          <p:cNvPr id="12" name="淘宝店chenying0907 18"/>
          <p:cNvSpPr>
            <a:spLocks noEditPoints="1"/>
          </p:cNvSpPr>
          <p:nvPr/>
        </p:nvSpPr>
        <p:spPr bwMode="auto">
          <a:xfrm>
            <a:off x="1113452" y="1501039"/>
            <a:ext cx="148612" cy="189674"/>
          </a:xfrm>
          <a:custGeom>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5">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chemeClr val="bg1">
              <a:lumMod val="50000"/>
            </a:schemeClr>
          </a:solidFill>
          <a:ln>
            <a:noFill/>
          </a:ln>
        </p:spPr>
        <p:txBody>
          <a:bodyPr vert="horz" wrap="square" lIns="91424" tIns="45712" rIns="91424" bIns="45712" numCol="1" anchor="t" anchorCtr="0" compatLnSpc="1"/>
          <a:lstStyle/>
          <a:p>
            <a:endParaRPr lang="zh-CN" altLang="en-US" sz="1280"/>
          </a:p>
        </p:txBody>
      </p:sp>
      <p:sp>
        <p:nvSpPr>
          <p:cNvPr id="13" name="淘宝店chenying0907 19"/>
          <p:cNvSpPr>
            <a:spLocks noEditPoints="1"/>
          </p:cNvSpPr>
          <p:nvPr/>
        </p:nvSpPr>
        <p:spPr bwMode="auto">
          <a:xfrm>
            <a:off x="1119311" y="3956131"/>
            <a:ext cx="203220" cy="186342"/>
          </a:xfrm>
          <a:custGeom>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bg1">
              <a:lumMod val="50000"/>
            </a:schemeClr>
          </a:solidFill>
          <a:ln>
            <a:noFill/>
          </a:ln>
        </p:spPr>
        <p:txBody>
          <a:bodyPr vert="horz" wrap="square" lIns="91424" tIns="45712" rIns="91424" bIns="45712" numCol="1" anchor="t" anchorCtr="0" compatLnSpc="1"/>
          <a:lstStyle/>
          <a:p>
            <a:endParaRPr lang="zh-CN" altLang="en-US" sz="1280"/>
          </a:p>
        </p:txBody>
      </p:sp>
      <p:sp>
        <p:nvSpPr>
          <p:cNvPr id="14" name="淘宝店chenying0907 20"/>
          <p:cNvSpPr>
            <a:spLocks noEditPoints="1"/>
          </p:cNvSpPr>
          <p:nvPr/>
        </p:nvSpPr>
        <p:spPr bwMode="auto">
          <a:xfrm>
            <a:off x="1124131" y="3133409"/>
            <a:ext cx="198401" cy="183130"/>
          </a:xfrm>
          <a:custGeom>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chemeClr val="bg1">
              <a:lumMod val="50000"/>
            </a:schemeClr>
          </a:solidFill>
          <a:ln>
            <a:noFill/>
          </a:ln>
        </p:spPr>
        <p:txBody>
          <a:bodyPr vert="horz" wrap="square" lIns="91424" tIns="45712" rIns="91424" bIns="45712" numCol="1" anchor="t" anchorCtr="0" compatLnSpc="1"/>
          <a:lstStyle/>
          <a:p>
            <a:endParaRPr lang="zh-CN" altLang="en-US" sz="1280"/>
          </a:p>
        </p:txBody>
      </p:sp>
      <p:sp>
        <p:nvSpPr>
          <p:cNvPr id="15" name="淘宝店chenying0907 22"/>
          <p:cNvSpPr>
            <a:spLocks noEditPoints="1"/>
          </p:cNvSpPr>
          <p:nvPr/>
        </p:nvSpPr>
        <p:spPr bwMode="auto">
          <a:xfrm>
            <a:off x="1129623" y="2298457"/>
            <a:ext cx="170540" cy="195994"/>
          </a:xfrm>
          <a:custGeom>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5">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chemeClr val="bg1">
              <a:lumMod val="50000"/>
            </a:schemeClr>
          </a:solidFill>
          <a:ln>
            <a:noFill/>
          </a:ln>
        </p:spPr>
        <p:txBody>
          <a:bodyPr vert="horz" wrap="square" lIns="91424" tIns="45712" rIns="91424" bIns="45712" numCol="1" anchor="t" anchorCtr="0" compatLnSpc="1"/>
          <a:lstStyle/>
          <a:p>
            <a:endParaRPr lang="zh-CN" altLang="en-US" sz="1280"/>
          </a:p>
        </p:txBody>
      </p:sp>
      <p:sp>
        <p:nvSpPr>
          <p:cNvPr id="26" name="Rectangle 24"/>
          <p:cNvSpPr>
            <a:spLocks noChangeArrowheads="1"/>
          </p:cNvSpPr>
          <p:nvPr/>
        </p:nvSpPr>
        <p:spPr bwMode="auto">
          <a:xfrm>
            <a:off x="1475658" y="1486266"/>
            <a:ext cx="1422297" cy="1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21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zh-CN" altLang="en-US" sz="12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淘宝店chenying0907 26"/>
          <p:cNvSpPr/>
          <p:nvPr/>
        </p:nvSpPr>
        <p:spPr>
          <a:xfrm>
            <a:off x="1475656" y="1722130"/>
            <a:ext cx="5256584" cy="2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780">
                <a:solidFill>
                  <a:schemeClr val="bg1">
                    <a:lumMod val="50000"/>
                  </a:schemeClr>
                </a:solidFill>
              </a:rPr>
              <a:t>We have many PowerPoint templates that has been specifically designed to help anyone that is stepping into the world of PowerPoint for the very first time. </a:t>
            </a:r>
            <a:endParaRPr lang="zh-CN" altLang="en-US" sz="780">
              <a:solidFill>
                <a:schemeClr val="bg1">
                  <a:lumMod val="50000"/>
                </a:schemeClr>
              </a:solidFill>
            </a:endParaRPr>
          </a:p>
        </p:txBody>
      </p:sp>
      <p:sp>
        <p:nvSpPr>
          <p:cNvPr id="19" name="Rectangle 24"/>
          <p:cNvSpPr>
            <a:spLocks noChangeArrowheads="1"/>
          </p:cNvSpPr>
          <p:nvPr/>
        </p:nvSpPr>
        <p:spPr bwMode="auto">
          <a:xfrm>
            <a:off x="1475658" y="2308132"/>
            <a:ext cx="1422297" cy="1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21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zh-CN" altLang="en-US" sz="12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淘宝店chenying0907 19"/>
          <p:cNvSpPr/>
          <p:nvPr/>
        </p:nvSpPr>
        <p:spPr>
          <a:xfrm>
            <a:off x="1475656" y="2549288"/>
            <a:ext cx="5256584" cy="2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780">
                <a:solidFill>
                  <a:schemeClr val="bg1">
                    <a:lumMod val="50000"/>
                  </a:schemeClr>
                </a:solidFill>
              </a:rPr>
              <a:t>We have many PowerPoint templates that has been specifically designed to help anyone that is stepping into the world of PowerPoint for the very first time. </a:t>
            </a:r>
            <a:endParaRPr lang="zh-CN" altLang="en-US" sz="780">
              <a:solidFill>
                <a:schemeClr val="bg1">
                  <a:lumMod val="50000"/>
                </a:schemeClr>
              </a:solidFill>
            </a:endParaRPr>
          </a:p>
        </p:txBody>
      </p:sp>
      <p:sp>
        <p:nvSpPr>
          <p:cNvPr id="22" name="Rectangle 24"/>
          <p:cNvSpPr>
            <a:spLocks noChangeArrowheads="1"/>
          </p:cNvSpPr>
          <p:nvPr/>
        </p:nvSpPr>
        <p:spPr bwMode="auto">
          <a:xfrm>
            <a:off x="1475658" y="3122545"/>
            <a:ext cx="1422297" cy="1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21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zh-CN" altLang="en-US" sz="12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淘宝店chenying0907 27"/>
          <p:cNvSpPr/>
          <p:nvPr/>
        </p:nvSpPr>
        <p:spPr>
          <a:xfrm>
            <a:off x="1475656" y="3365310"/>
            <a:ext cx="5256584" cy="2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780">
                <a:solidFill>
                  <a:schemeClr val="bg1">
                    <a:lumMod val="50000"/>
                  </a:schemeClr>
                </a:solidFill>
              </a:rPr>
              <a:t>We have many PowerPoint templates that has been specifically designed to help anyone that is stepping into the world of PowerPoint for the very first time. </a:t>
            </a:r>
            <a:endParaRPr lang="zh-CN" altLang="en-US" sz="780">
              <a:solidFill>
                <a:schemeClr val="bg1">
                  <a:lumMod val="50000"/>
                </a:schemeClr>
              </a:solidFill>
            </a:endParaRPr>
          </a:p>
        </p:txBody>
      </p:sp>
      <p:sp>
        <p:nvSpPr>
          <p:cNvPr id="29" name="Rectangle 24"/>
          <p:cNvSpPr>
            <a:spLocks noChangeArrowheads="1"/>
          </p:cNvSpPr>
          <p:nvPr/>
        </p:nvSpPr>
        <p:spPr bwMode="auto">
          <a:xfrm>
            <a:off x="1475658" y="3963458"/>
            <a:ext cx="1422297" cy="1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21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zh-CN" altLang="en-US" sz="12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淘宝店chenying0907 29"/>
          <p:cNvSpPr/>
          <p:nvPr/>
        </p:nvSpPr>
        <p:spPr>
          <a:xfrm>
            <a:off x="1475656" y="4185842"/>
            <a:ext cx="5256584" cy="2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780">
                <a:solidFill>
                  <a:schemeClr val="bg1">
                    <a:lumMod val="50000"/>
                  </a:schemeClr>
                </a:solidFill>
              </a:rPr>
              <a:t>We have many PowerPoint templates that has been specifically designed to help anyone that is stepping into the world of PowerPoint for the very first time. </a:t>
            </a:r>
            <a:endParaRPr lang="zh-CN" altLang="en-US" sz="780">
              <a:solidFill>
                <a:schemeClr val="bg1">
                  <a:lumMod val="50000"/>
                </a:schemeClr>
              </a:solidFill>
            </a:endParaRPr>
          </a:p>
        </p:txBody>
      </p:sp>
      <p:sp>
        <p:nvSpPr>
          <p:cNvPr id="31" name="Rectangle 24"/>
          <p:cNvSpPr>
            <a:spLocks noChangeArrowheads="1"/>
          </p:cNvSpPr>
          <p:nvPr/>
        </p:nvSpPr>
        <p:spPr bwMode="auto">
          <a:xfrm>
            <a:off x="7134415" y="1722129"/>
            <a:ext cx="739828" cy="1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95">
                <a:solidFill>
                  <a:schemeClr val="bg1"/>
                </a:solidFill>
              </a:rPr>
              <a:t>STEP 01</a:t>
            </a:r>
            <a:endParaRPr lang="zh-CN" altLang="en-US" sz="995">
              <a:solidFill>
                <a:schemeClr val="bg1"/>
              </a:solidFill>
            </a:endParaRPr>
          </a:p>
        </p:txBody>
      </p:sp>
      <p:sp>
        <p:nvSpPr>
          <p:cNvPr id="32" name="Rectangle 24"/>
          <p:cNvSpPr>
            <a:spLocks noChangeArrowheads="1"/>
          </p:cNvSpPr>
          <p:nvPr/>
        </p:nvSpPr>
        <p:spPr bwMode="auto">
          <a:xfrm>
            <a:off x="7134415" y="2549288"/>
            <a:ext cx="739828" cy="1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95">
                <a:solidFill>
                  <a:schemeClr val="bg1"/>
                </a:solidFill>
              </a:rPr>
              <a:t>STEP 02</a:t>
            </a:r>
            <a:endParaRPr lang="zh-CN" altLang="en-US" sz="995">
              <a:solidFill>
                <a:schemeClr val="bg1"/>
              </a:solidFill>
            </a:endParaRPr>
          </a:p>
        </p:txBody>
      </p:sp>
      <p:sp>
        <p:nvSpPr>
          <p:cNvPr id="33" name="Rectangle 24"/>
          <p:cNvSpPr>
            <a:spLocks noChangeArrowheads="1"/>
          </p:cNvSpPr>
          <p:nvPr/>
        </p:nvSpPr>
        <p:spPr bwMode="auto">
          <a:xfrm>
            <a:off x="7134415" y="3365310"/>
            <a:ext cx="739828" cy="1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95">
                <a:solidFill>
                  <a:schemeClr val="bg1"/>
                </a:solidFill>
              </a:rPr>
              <a:t>STEP 03</a:t>
            </a:r>
            <a:endParaRPr lang="zh-CN" altLang="en-US" sz="995">
              <a:solidFill>
                <a:schemeClr val="bg1"/>
              </a:solidFill>
            </a:endParaRPr>
          </a:p>
        </p:txBody>
      </p:sp>
      <p:sp>
        <p:nvSpPr>
          <p:cNvPr id="34" name="Rectangle 24"/>
          <p:cNvSpPr>
            <a:spLocks noChangeArrowheads="1"/>
          </p:cNvSpPr>
          <p:nvPr/>
        </p:nvSpPr>
        <p:spPr bwMode="auto">
          <a:xfrm>
            <a:off x="7134415" y="4185842"/>
            <a:ext cx="739828" cy="1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95">
                <a:solidFill>
                  <a:schemeClr val="bg1"/>
                </a:solidFill>
              </a:rPr>
              <a:t>STEP 04</a:t>
            </a:r>
            <a:endParaRPr lang="zh-CN" altLang="en-US" sz="995">
              <a:solidFill>
                <a:schemeClr val="bg1"/>
              </a:solidFill>
            </a:endParaRPr>
          </a:p>
        </p:txBody>
      </p:sp>
      <p:cxnSp>
        <p:nvCxnSpPr>
          <p:cNvPr id="35" name="直接连接符 34"/>
          <p:cNvCxnSpPr/>
          <p:nvPr/>
        </p:nvCxnSpPr>
        <p:spPr>
          <a:xfrm>
            <a:off x="1475656" y="1672673"/>
            <a:ext cx="5318650" cy="0"/>
          </a:xfrm>
          <a:prstGeom prst="line">
            <a:avLst/>
          </a:prstGeom>
          <a:noFill/>
          <a:ln w="6350" cap="flat" cmpd="sng" algn="ctr">
            <a:solidFill>
              <a:schemeClr val="bg1">
                <a:lumMod val="50000"/>
              </a:schemeClr>
            </a:solidFill>
            <a:prstDash val="solid"/>
          </a:ln>
          <a:effectLst/>
        </p:spPr>
      </p:cxnSp>
      <p:cxnSp>
        <p:nvCxnSpPr>
          <p:cNvPr id="36" name="直接连接符 35"/>
          <p:cNvCxnSpPr/>
          <p:nvPr/>
        </p:nvCxnSpPr>
        <p:spPr>
          <a:xfrm>
            <a:off x="1475656" y="2492731"/>
            <a:ext cx="5318650" cy="0"/>
          </a:xfrm>
          <a:prstGeom prst="line">
            <a:avLst/>
          </a:prstGeom>
          <a:noFill/>
          <a:ln w="6350" cap="flat" cmpd="sng" algn="ctr">
            <a:solidFill>
              <a:schemeClr val="bg1">
                <a:lumMod val="50000"/>
              </a:schemeClr>
            </a:solidFill>
            <a:prstDash val="solid"/>
          </a:ln>
          <a:effectLst/>
        </p:spPr>
      </p:cxnSp>
      <p:cxnSp>
        <p:nvCxnSpPr>
          <p:cNvPr id="37" name="直接连接符 36"/>
          <p:cNvCxnSpPr/>
          <p:nvPr/>
        </p:nvCxnSpPr>
        <p:spPr>
          <a:xfrm>
            <a:off x="1475656" y="3318026"/>
            <a:ext cx="5318650" cy="0"/>
          </a:xfrm>
          <a:prstGeom prst="line">
            <a:avLst/>
          </a:prstGeom>
          <a:noFill/>
          <a:ln w="6350" cap="flat" cmpd="sng" algn="ctr">
            <a:solidFill>
              <a:schemeClr val="bg1">
                <a:lumMod val="50000"/>
              </a:schemeClr>
            </a:solidFill>
            <a:prstDash val="solid"/>
          </a:ln>
          <a:effectLst/>
        </p:spPr>
      </p:cxnSp>
      <p:cxnSp>
        <p:nvCxnSpPr>
          <p:cNvPr id="38" name="直接连接符 37"/>
          <p:cNvCxnSpPr/>
          <p:nvPr/>
        </p:nvCxnSpPr>
        <p:spPr>
          <a:xfrm>
            <a:off x="1475656" y="4145226"/>
            <a:ext cx="5318650" cy="0"/>
          </a:xfrm>
          <a:prstGeom prst="line">
            <a:avLst/>
          </a:prstGeom>
          <a:noFill/>
          <a:ln w="6350" cap="flat" cmpd="sng" algn="ctr">
            <a:solidFill>
              <a:schemeClr val="bg1">
                <a:lumMod val="50000"/>
              </a:schemeClr>
            </a:solidFill>
            <a:prstDash val="solid"/>
          </a:ln>
          <a:effectLst/>
        </p:spPr>
      </p:cxn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750"/>
                                        <p:tgtEl>
                                          <p:spTgt spid="26"/>
                                        </p:tgtEl>
                                      </p:cBhvr>
                                    </p:animEffect>
                                    <p:anim calcmode="lin" valueType="num">
                                      <p:cBhvr>
                                        <p:cTn id="25" dur="750" fill="hold"/>
                                        <p:tgtEl>
                                          <p:spTgt spid="26"/>
                                        </p:tgtEl>
                                        <p:attrNameLst>
                                          <p:attrName>ppt_x</p:attrName>
                                        </p:attrNameLst>
                                      </p:cBhvr>
                                      <p:tavLst>
                                        <p:tav tm="0">
                                          <p:val>
                                            <p:strVal val="#ppt_x"/>
                                          </p:val>
                                        </p:tav>
                                        <p:tav tm="100000">
                                          <p:val>
                                            <p:strVal val="#ppt_x"/>
                                          </p:val>
                                        </p:tav>
                                      </p:tavLst>
                                    </p:anim>
                                    <p:anim calcmode="lin" valueType="num">
                                      <p:cBhvr>
                                        <p:cTn id="26" dur="75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anim calcmode="lin" valueType="num">
                                      <p:cBhvr>
                                        <p:cTn id="35" dur="750" fill="hold"/>
                                        <p:tgtEl>
                                          <p:spTgt spid="22"/>
                                        </p:tgtEl>
                                        <p:attrNameLst>
                                          <p:attrName>ppt_x</p:attrName>
                                        </p:attrNameLst>
                                      </p:cBhvr>
                                      <p:tavLst>
                                        <p:tav tm="0">
                                          <p:val>
                                            <p:strVal val="#ppt_x"/>
                                          </p:val>
                                        </p:tav>
                                        <p:tav tm="100000">
                                          <p:val>
                                            <p:strVal val="#ppt_x"/>
                                          </p:val>
                                        </p:tav>
                                      </p:tavLst>
                                    </p:anim>
                                    <p:anim calcmode="lin" valueType="num">
                                      <p:cBhvr>
                                        <p:cTn id="36" dur="750" fill="hold"/>
                                        <p:tgtEl>
                                          <p:spTgt spid="2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750"/>
                                        <p:tgtEl>
                                          <p:spTgt spid="29"/>
                                        </p:tgtEl>
                                      </p:cBhvr>
                                    </p:animEffect>
                                    <p:anim calcmode="lin" valueType="num">
                                      <p:cBhvr>
                                        <p:cTn id="40" dur="750" fill="hold"/>
                                        <p:tgtEl>
                                          <p:spTgt spid="29"/>
                                        </p:tgtEl>
                                        <p:attrNameLst>
                                          <p:attrName>ppt_x</p:attrName>
                                        </p:attrNameLst>
                                      </p:cBhvr>
                                      <p:tavLst>
                                        <p:tav tm="0">
                                          <p:val>
                                            <p:strVal val="#ppt_x"/>
                                          </p:val>
                                        </p:tav>
                                        <p:tav tm="100000">
                                          <p:val>
                                            <p:strVal val="#ppt_x"/>
                                          </p:val>
                                        </p:tav>
                                      </p:tavLst>
                                    </p:anim>
                                    <p:anim calcmode="lin" valueType="num">
                                      <p:cBhvr>
                                        <p:cTn id="41" dur="750" fill="hold"/>
                                        <p:tgtEl>
                                          <p:spTgt spid="29"/>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250"/>
                            </p:stCondLst>
                            <p:childTnLst>
                              <p:par>
                                <p:cTn id="43" presetID="22" presetClass="entr" presetSubtype="8"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22" presetClass="entr" presetSubtype="8"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par>
                          <p:cTn id="55" fill="hold" nodeType="afterGroup">
                            <p:stCondLst>
                              <p:cond delay="175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750" fill="hold"/>
                                        <p:tgtEl>
                                          <p:spTgt spid="27"/>
                                        </p:tgtEl>
                                        <p:attrNameLst>
                                          <p:attrName>ppt_w</p:attrName>
                                        </p:attrNameLst>
                                      </p:cBhvr>
                                      <p:tavLst>
                                        <p:tav tm="0">
                                          <p:val>
                                            <p:fltVal val="0"/>
                                          </p:val>
                                        </p:tav>
                                        <p:tav tm="100000">
                                          <p:val>
                                            <p:strVal val="#ppt_w"/>
                                          </p:val>
                                        </p:tav>
                                      </p:tavLst>
                                    </p:anim>
                                    <p:anim calcmode="lin" valueType="num">
                                      <p:cBhvr>
                                        <p:cTn id="59" dur="750" fill="hold"/>
                                        <p:tgtEl>
                                          <p:spTgt spid="27"/>
                                        </p:tgtEl>
                                        <p:attrNameLst>
                                          <p:attrName>ppt_h</p:attrName>
                                        </p:attrNameLst>
                                      </p:cBhvr>
                                      <p:tavLst>
                                        <p:tav tm="0">
                                          <p:val>
                                            <p:fltVal val="0"/>
                                          </p:val>
                                        </p:tav>
                                        <p:tav tm="100000">
                                          <p:val>
                                            <p:strVal val="#ppt_h"/>
                                          </p:val>
                                        </p:tav>
                                      </p:tavLst>
                                    </p:anim>
                                    <p:animEffect transition="in" filter="fade">
                                      <p:cBhvr>
                                        <p:cTn id="60" dur="75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750" fill="hold"/>
                                        <p:tgtEl>
                                          <p:spTgt spid="20"/>
                                        </p:tgtEl>
                                        <p:attrNameLst>
                                          <p:attrName>ppt_w</p:attrName>
                                        </p:attrNameLst>
                                      </p:cBhvr>
                                      <p:tavLst>
                                        <p:tav tm="0">
                                          <p:val>
                                            <p:fltVal val="0"/>
                                          </p:val>
                                        </p:tav>
                                        <p:tav tm="100000">
                                          <p:val>
                                            <p:strVal val="#ppt_w"/>
                                          </p:val>
                                        </p:tav>
                                      </p:tavLst>
                                    </p:anim>
                                    <p:anim calcmode="lin" valueType="num">
                                      <p:cBhvr>
                                        <p:cTn id="64" dur="750" fill="hold"/>
                                        <p:tgtEl>
                                          <p:spTgt spid="20"/>
                                        </p:tgtEl>
                                        <p:attrNameLst>
                                          <p:attrName>ppt_h</p:attrName>
                                        </p:attrNameLst>
                                      </p:cBhvr>
                                      <p:tavLst>
                                        <p:tav tm="0">
                                          <p:val>
                                            <p:fltVal val="0"/>
                                          </p:val>
                                        </p:tav>
                                        <p:tav tm="100000">
                                          <p:val>
                                            <p:strVal val="#ppt_h"/>
                                          </p:val>
                                        </p:tav>
                                      </p:tavLst>
                                    </p:anim>
                                    <p:animEffect transition="in" filter="fade">
                                      <p:cBhvr>
                                        <p:cTn id="65" dur="750"/>
                                        <p:tgtEl>
                                          <p:spTgt spid="2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750" fill="hold"/>
                                        <p:tgtEl>
                                          <p:spTgt spid="28"/>
                                        </p:tgtEl>
                                        <p:attrNameLst>
                                          <p:attrName>ppt_w</p:attrName>
                                        </p:attrNameLst>
                                      </p:cBhvr>
                                      <p:tavLst>
                                        <p:tav tm="0">
                                          <p:val>
                                            <p:fltVal val="0"/>
                                          </p:val>
                                        </p:tav>
                                        <p:tav tm="100000">
                                          <p:val>
                                            <p:strVal val="#ppt_w"/>
                                          </p:val>
                                        </p:tav>
                                      </p:tavLst>
                                    </p:anim>
                                    <p:anim calcmode="lin" valueType="num">
                                      <p:cBhvr>
                                        <p:cTn id="69" dur="750" fill="hold"/>
                                        <p:tgtEl>
                                          <p:spTgt spid="28"/>
                                        </p:tgtEl>
                                        <p:attrNameLst>
                                          <p:attrName>ppt_h</p:attrName>
                                        </p:attrNameLst>
                                      </p:cBhvr>
                                      <p:tavLst>
                                        <p:tav tm="0">
                                          <p:val>
                                            <p:fltVal val="0"/>
                                          </p:val>
                                        </p:tav>
                                        <p:tav tm="100000">
                                          <p:val>
                                            <p:strVal val="#ppt_h"/>
                                          </p:val>
                                        </p:tav>
                                      </p:tavLst>
                                    </p:anim>
                                    <p:animEffect transition="in" filter="fade">
                                      <p:cBhvr>
                                        <p:cTn id="70" dur="75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750" fill="hold"/>
                                        <p:tgtEl>
                                          <p:spTgt spid="30"/>
                                        </p:tgtEl>
                                        <p:attrNameLst>
                                          <p:attrName>ppt_w</p:attrName>
                                        </p:attrNameLst>
                                      </p:cBhvr>
                                      <p:tavLst>
                                        <p:tav tm="0">
                                          <p:val>
                                            <p:fltVal val="0"/>
                                          </p:val>
                                        </p:tav>
                                        <p:tav tm="100000">
                                          <p:val>
                                            <p:strVal val="#ppt_w"/>
                                          </p:val>
                                        </p:tav>
                                      </p:tavLst>
                                    </p:anim>
                                    <p:anim calcmode="lin" valueType="num">
                                      <p:cBhvr>
                                        <p:cTn id="74" dur="750" fill="hold"/>
                                        <p:tgtEl>
                                          <p:spTgt spid="30"/>
                                        </p:tgtEl>
                                        <p:attrNameLst>
                                          <p:attrName>ppt_h</p:attrName>
                                        </p:attrNameLst>
                                      </p:cBhvr>
                                      <p:tavLst>
                                        <p:tav tm="0">
                                          <p:val>
                                            <p:fltVal val="0"/>
                                          </p:val>
                                        </p:tav>
                                        <p:tav tm="100000">
                                          <p:val>
                                            <p:strVal val="#ppt_h"/>
                                          </p:val>
                                        </p:tav>
                                      </p:tavLst>
                                    </p:anim>
                                    <p:animEffect transition="in" filter="fade">
                                      <p:cBhvr>
                                        <p:cTn id="75" dur="750"/>
                                        <p:tgtEl>
                                          <p:spTgt spid="30"/>
                                        </p:tgtEl>
                                      </p:cBhvr>
                                    </p:animEffect>
                                  </p:childTnLst>
                                </p:cTn>
                              </p:par>
                            </p:childTnLst>
                          </p:cTn>
                        </p:par>
                        <p:par>
                          <p:cTn id="76" fill="hold" nodeType="afterGroup">
                            <p:stCondLst>
                              <p:cond delay="2500"/>
                            </p:stCondLst>
                            <p:childTnLst>
                              <p:par>
                                <p:cTn id="77" presetID="47"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anim calcmode="lin" valueType="num">
                                      <p:cBhvr>
                                        <p:cTn id="80" dur="500" fill="hold"/>
                                        <p:tgtEl>
                                          <p:spTgt spid="6"/>
                                        </p:tgtEl>
                                        <p:attrNameLst>
                                          <p:attrName>ppt_x</p:attrName>
                                        </p:attrNameLst>
                                      </p:cBhvr>
                                      <p:tavLst>
                                        <p:tav tm="0">
                                          <p:val>
                                            <p:strVal val="#ppt_x"/>
                                          </p:val>
                                        </p:tav>
                                        <p:tav tm="100000">
                                          <p:val>
                                            <p:strVal val="#ppt_x"/>
                                          </p:val>
                                        </p:tav>
                                      </p:tavLst>
                                    </p:anim>
                                    <p:anim calcmode="lin" valueType="num">
                                      <p:cBhvr>
                                        <p:cTn id="81" dur="500" fill="hold"/>
                                        <p:tgtEl>
                                          <p:spTgt spid="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anim calcmode="lin" valueType="num">
                                      <p:cBhvr>
                                        <p:cTn id="85" dur="500" fill="hold"/>
                                        <p:tgtEl>
                                          <p:spTgt spid="31"/>
                                        </p:tgtEl>
                                        <p:attrNameLst>
                                          <p:attrName>ppt_x</p:attrName>
                                        </p:attrNameLst>
                                      </p:cBhvr>
                                      <p:tavLst>
                                        <p:tav tm="0">
                                          <p:val>
                                            <p:strVal val="#ppt_x"/>
                                          </p:val>
                                        </p:tav>
                                        <p:tav tm="100000">
                                          <p:val>
                                            <p:strVal val="#ppt_x"/>
                                          </p:val>
                                        </p:tav>
                                      </p:tavLst>
                                    </p:anim>
                                    <p:anim calcmode="lin" valueType="num">
                                      <p:cBhvr>
                                        <p:cTn id="86" dur="500" fill="hold"/>
                                        <p:tgtEl>
                                          <p:spTgt spid="31"/>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3000"/>
                            </p:stCondLst>
                            <p:childTnLst>
                              <p:par>
                                <p:cTn id="88" presetID="47"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anim calcmode="lin" valueType="num">
                                      <p:cBhvr>
                                        <p:cTn id="91" dur="500" fill="hold"/>
                                        <p:tgtEl>
                                          <p:spTgt spid="7"/>
                                        </p:tgtEl>
                                        <p:attrNameLst>
                                          <p:attrName>ppt_x</p:attrName>
                                        </p:attrNameLst>
                                      </p:cBhvr>
                                      <p:tavLst>
                                        <p:tav tm="0">
                                          <p:val>
                                            <p:strVal val="#ppt_x"/>
                                          </p:val>
                                        </p:tav>
                                        <p:tav tm="100000">
                                          <p:val>
                                            <p:strVal val="#ppt_x"/>
                                          </p:val>
                                        </p:tav>
                                      </p:tavLst>
                                    </p:anim>
                                    <p:anim calcmode="lin" valueType="num">
                                      <p:cBhvr>
                                        <p:cTn id="92" dur="500" fill="hold"/>
                                        <p:tgtEl>
                                          <p:spTgt spid="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anim calcmode="lin" valueType="num">
                                      <p:cBhvr>
                                        <p:cTn id="96" dur="500" fill="hold"/>
                                        <p:tgtEl>
                                          <p:spTgt spid="32"/>
                                        </p:tgtEl>
                                        <p:attrNameLst>
                                          <p:attrName>ppt_x</p:attrName>
                                        </p:attrNameLst>
                                      </p:cBhvr>
                                      <p:tavLst>
                                        <p:tav tm="0">
                                          <p:val>
                                            <p:strVal val="#ppt_x"/>
                                          </p:val>
                                        </p:tav>
                                        <p:tav tm="100000">
                                          <p:val>
                                            <p:strVal val="#ppt_x"/>
                                          </p:val>
                                        </p:tav>
                                      </p:tavLst>
                                    </p:anim>
                                    <p:anim calcmode="lin" valueType="num">
                                      <p:cBhvr>
                                        <p:cTn id="97" dur="500" fill="hold"/>
                                        <p:tgtEl>
                                          <p:spTgt spid="32"/>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3500"/>
                            </p:stCondLst>
                            <p:childTnLst>
                              <p:par>
                                <p:cTn id="99" presetID="47" presetClass="entr" presetSubtype="0"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anim calcmode="lin" valueType="num">
                                      <p:cBhvr>
                                        <p:cTn id="102" dur="500" fill="hold"/>
                                        <p:tgtEl>
                                          <p:spTgt spid="8"/>
                                        </p:tgtEl>
                                        <p:attrNameLst>
                                          <p:attrName>ppt_x</p:attrName>
                                        </p:attrNameLst>
                                      </p:cBhvr>
                                      <p:tavLst>
                                        <p:tav tm="0">
                                          <p:val>
                                            <p:strVal val="#ppt_x"/>
                                          </p:val>
                                        </p:tav>
                                        <p:tav tm="100000">
                                          <p:val>
                                            <p:strVal val="#ppt_x"/>
                                          </p:val>
                                        </p:tav>
                                      </p:tavLst>
                                    </p:anim>
                                    <p:anim calcmode="lin" valueType="num">
                                      <p:cBhvr>
                                        <p:cTn id="103" dur="500" fill="hold"/>
                                        <p:tgtEl>
                                          <p:spTgt spid="8"/>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strVal val="#ppt_x"/>
                                          </p:val>
                                        </p:tav>
                                        <p:tav tm="100000">
                                          <p:val>
                                            <p:strVal val="#ppt_x"/>
                                          </p:val>
                                        </p:tav>
                                      </p:tavLst>
                                    </p:anim>
                                    <p:anim calcmode="lin" valueType="num">
                                      <p:cBhvr>
                                        <p:cTn id="108" dur="500" fill="hold"/>
                                        <p:tgtEl>
                                          <p:spTgt spid="33"/>
                                        </p:tgtEl>
                                        <p:attrNameLst>
                                          <p:attrName>ppt_y</p:attrName>
                                        </p:attrNameLst>
                                      </p:cBhvr>
                                      <p:tavLst>
                                        <p:tav tm="0">
                                          <p:val>
                                            <p:strVal val="#ppt_y-.1"/>
                                          </p:val>
                                        </p:tav>
                                        <p:tav tm="100000">
                                          <p:val>
                                            <p:strVal val="#ppt_y"/>
                                          </p:val>
                                        </p:tav>
                                      </p:tavLst>
                                    </p:anim>
                                  </p:childTnLst>
                                </p:cTn>
                              </p:par>
                            </p:childTnLst>
                          </p:cTn>
                        </p:par>
                        <p:par>
                          <p:cTn id="109" fill="hold" nodeType="afterGroup">
                            <p:stCondLst>
                              <p:cond delay="4000"/>
                            </p:stCondLst>
                            <p:childTnLst>
                              <p:par>
                                <p:cTn id="110" presetID="47" presetClass="entr" presetSubtype="0" fill="hold" grpId="0"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anim calcmode="lin" valueType="num">
                                      <p:cBhvr>
                                        <p:cTn id="113" dur="500" fill="hold"/>
                                        <p:tgtEl>
                                          <p:spTgt spid="9"/>
                                        </p:tgtEl>
                                        <p:attrNameLst>
                                          <p:attrName>ppt_x</p:attrName>
                                        </p:attrNameLst>
                                      </p:cBhvr>
                                      <p:tavLst>
                                        <p:tav tm="0">
                                          <p:val>
                                            <p:strVal val="#ppt_x"/>
                                          </p:val>
                                        </p:tav>
                                        <p:tav tm="100000">
                                          <p:val>
                                            <p:strVal val="#ppt_x"/>
                                          </p:val>
                                        </p:tav>
                                      </p:tavLst>
                                    </p:anim>
                                    <p:anim calcmode="lin" valueType="num">
                                      <p:cBhvr>
                                        <p:cTn id="114" dur="500" fill="hold"/>
                                        <p:tgtEl>
                                          <p:spTgt spid="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anim calcmode="lin" valueType="num">
                                      <p:cBhvr>
                                        <p:cTn id="118" dur="500" fill="hold"/>
                                        <p:tgtEl>
                                          <p:spTgt spid="34"/>
                                        </p:tgtEl>
                                        <p:attrNameLst>
                                          <p:attrName>ppt_x</p:attrName>
                                        </p:attrNameLst>
                                      </p:cBhvr>
                                      <p:tavLst>
                                        <p:tav tm="0">
                                          <p:val>
                                            <p:strVal val="#ppt_x"/>
                                          </p:val>
                                        </p:tav>
                                        <p:tav tm="100000">
                                          <p:val>
                                            <p:strVal val="#ppt_x"/>
                                          </p:val>
                                        </p:tav>
                                      </p:tavLst>
                                    </p:anim>
                                    <p:anim calcmode="lin" valueType="num">
                                      <p:cBhvr>
                                        <p:cTn id="11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26" grpId="0"/>
      <p:bldP spid="27" grpId="0"/>
      <p:bldP spid="19" grpId="0"/>
      <p:bldP spid="20" grpId="0"/>
      <p:bldP spid="22" grpId="0"/>
      <p:bldP spid="28" grpId="0"/>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stretch>
            <a:fillRect/>
          </a:stretch>
        </p:blipFill>
        <p:spPr>
          <a:xfrm>
            <a:off x="3168" y="2345"/>
            <a:ext cx="9144018" cy="5148082"/>
          </a:xfrm>
          <a:prstGeom prst="rect">
            <a:avLst/>
          </a:prstGeom>
        </p:spPr>
      </p:pic>
      <p:sp>
        <p:nvSpPr>
          <p:cNvPr id="7" name="TextBox 11"/>
          <p:cNvSpPr txBox="1"/>
          <p:nvPr/>
        </p:nvSpPr>
        <p:spPr>
          <a:xfrm>
            <a:off x="4211960" y="2499742"/>
            <a:ext cx="2431754" cy="927431"/>
          </a:xfrm>
          <a:prstGeom prst="rect">
            <a:avLst/>
          </a:prstGeom>
          <a:noFill/>
        </p:spPr>
        <p:txBody>
          <a:bodyPr wrap="none" lIns="65023" tIns="32511" rIns="65023" bIns="32511" rtlCol="0">
            <a:spAutoFit/>
          </a:bodyPr>
          <a:lstStyle/>
          <a:p>
            <a:pPr marL="0" lvl="1"/>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第三部分</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ctr"/>
            <a:r>
              <a:rPr lang="zh-CN" altLang="en-US" sz="36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300">
                <a:solidFill>
                  <a:schemeClr val="tx1">
                    <a:lumMod val="75000"/>
                    <a:lumOff val="25000"/>
                  </a:schemeClr>
                </a:solidFill>
                <a:latin typeface="微软雅黑" panose="020b0503020204020204" pitchFamily="34" charset="-122"/>
                <a:ea typeface="微软雅黑" panose="020b0503020204020204" pitchFamily="34" charset="-122"/>
              </a:rPr>
              <a:t>标题文字内容</a:t>
            </a:r>
            <a:endParaRPr lang="en-US" altLang="zh-CN" sz="36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flipV="1">
            <a:off x="4077234" y="2401627"/>
            <a:ext cx="0" cy="1420419"/>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2823450" y="3575873"/>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mj-ea"/>
                <a:cs typeface="Arial" panose="020b0604020202020204" pitchFamily="34" charset="0"/>
              </a:rPr>
              <a:t>PART 03</a:t>
            </a:r>
            <a:endParaRPr lang="zh-CN" altLang="en-US" sz="160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2713809" y="239838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5" name="TextBox 24"/>
          <p:cNvSpPr txBox="1"/>
          <p:nvPr/>
        </p:nvSpPr>
        <p:spPr>
          <a:xfrm>
            <a:off x="4389836" y="3484860"/>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01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442190" y="3484860"/>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02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2887465" y="2540378"/>
            <a:ext cx="902574" cy="769248"/>
          </a:xfrm>
          <a:prstGeom prst="rect">
            <a:avLst/>
          </a:prstGeom>
          <a:noFill/>
        </p:spPr>
        <p:txBody>
          <a:bodyPr wrap="square" lIns="0" tIns="0" rIns="0" bIns="0" rtlCol="0">
            <a:spAutoFit/>
          </a:bodyPr>
          <a:lstStyle/>
          <a:p>
            <a:r>
              <a:rPr lang="en-US" altLang="zh-CN" sz="5000" b="1">
                <a:solidFill>
                  <a:schemeClr val="bg1"/>
                </a:solidFill>
                <a:latin typeface="Arial" panose="020b0604020202020204" pitchFamily="34" charset="0"/>
                <a:ea typeface="+mj-ea"/>
                <a:cs typeface="Arial" panose="020b0604020202020204" pitchFamily="34" charset="0"/>
              </a:rPr>
              <a:t>03</a:t>
            </a:r>
            <a:endParaRPr lang="zh-CN" altLang="en-US" sz="5000" b="1">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389836" y="3690837"/>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03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442190" y="3690837"/>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04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2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5"/>
          <p:cNvGrpSpPr/>
          <p:nvPr/>
        </p:nvGrpSpPr>
        <p:grpSpPr>
          <a:xfrm>
            <a:off x="3030090" y="1410685"/>
            <a:ext cx="1268677" cy="1806795"/>
            <a:chOff x="1676975" y="1880828"/>
            <a:chExt cx="1691569" cy="2409192"/>
          </a:xfrm>
        </p:grpSpPr>
        <p:sp>
          <p:nvSpPr>
            <p:cNvPr id="59" name="Rectangle: Rounded Corners 46"/>
            <p:cNvSpPr/>
            <p:nvPr/>
          </p:nvSpPr>
          <p:spPr>
            <a:xfrm>
              <a:off x="1676975" y="1880828"/>
              <a:ext cx="1691569" cy="2281733"/>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a:solidFill>
                    <a:schemeClr val="bg1"/>
                  </a:solidFill>
                </a:rPr>
                <a:t>此部分内容作为文字排版占位显示 （建议使用主题字体）</a:t>
              </a:r>
              <a:endParaRPr lang="zh-CN" altLang="en-US" sz="855">
                <a:solidFill>
                  <a:schemeClr val="bg1"/>
                </a:solidFill>
              </a:endParaRPr>
            </a:p>
          </p:txBody>
        </p:sp>
        <p:sp>
          <p:nvSpPr>
            <p:cNvPr id="60" name="Isosceles Triangle 47"/>
            <p:cNvSpPr/>
            <p:nvPr/>
          </p:nvSpPr>
          <p:spPr>
            <a:xfrm rot="10800000">
              <a:off x="2397677" y="4113262"/>
              <a:ext cx="250164" cy="176758"/>
            </a:xfrm>
            <a:prstGeom prst="triangl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grpSp>
        <p:nvGrpSpPr>
          <p:cNvPr id="3" name="Group 48"/>
          <p:cNvGrpSpPr/>
          <p:nvPr/>
        </p:nvGrpSpPr>
        <p:grpSpPr>
          <a:xfrm>
            <a:off x="4802448" y="1410685"/>
            <a:ext cx="1268677" cy="1806795"/>
            <a:chOff x="1676975" y="1880828"/>
            <a:chExt cx="1691569" cy="2409192"/>
          </a:xfrm>
        </p:grpSpPr>
        <p:sp>
          <p:nvSpPr>
            <p:cNvPr id="57" name="Rectangle: Rounded Corners 51"/>
            <p:cNvSpPr/>
            <p:nvPr/>
          </p:nvSpPr>
          <p:spPr>
            <a:xfrm>
              <a:off x="1676975" y="1880828"/>
              <a:ext cx="1691569" cy="2281733"/>
            </a:xfrm>
            <a:prstGeom prst="round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a:solidFill>
                    <a:schemeClr val="bg1"/>
                  </a:solidFill>
                </a:rPr>
                <a:t>此部分内容作为文字排版占位显示 （建议使用主题字体）</a:t>
              </a:r>
              <a:endParaRPr lang="zh-CN" altLang="en-US" sz="855">
                <a:solidFill>
                  <a:schemeClr val="bg1"/>
                </a:solidFill>
              </a:endParaRPr>
            </a:p>
          </p:txBody>
        </p:sp>
        <p:sp>
          <p:nvSpPr>
            <p:cNvPr id="58" name="Isosceles Triangle 52"/>
            <p:cNvSpPr/>
            <p:nvPr/>
          </p:nvSpPr>
          <p:spPr>
            <a:xfrm rot="10800000">
              <a:off x="2397677" y="4113262"/>
              <a:ext cx="250164" cy="176758"/>
            </a:xfrm>
            <a:prstGeom prst="triangl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grpSp>
        <p:nvGrpSpPr>
          <p:cNvPr id="9" name="Group 53"/>
          <p:cNvGrpSpPr/>
          <p:nvPr/>
        </p:nvGrpSpPr>
        <p:grpSpPr>
          <a:xfrm>
            <a:off x="6574806" y="1410685"/>
            <a:ext cx="1268677" cy="1806795"/>
            <a:chOff x="1676975" y="1880828"/>
            <a:chExt cx="1691569" cy="2409192"/>
          </a:xfrm>
        </p:grpSpPr>
        <p:sp>
          <p:nvSpPr>
            <p:cNvPr id="55" name="Rectangle: Rounded Corners 54"/>
            <p:cNvSpPr/>
            <p:nvPr/>
          </p:nvSpPr>
          <p:spPr>
            <a:xfrm>
              <a:off x="1676975" y="1880828"/>
              <a:ext cx="1691569" cy="2281733"/>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a:solidFill>
                    <a:schemeClr val="bg1"/>
                  </a:solidFill>
                </a:rPr>
                <a:t>此部分内容作为文字排版占位显示 （建议使用主题字体）</a:t>
              </a:r>
              <a:endParaRPr lang="zh-CN" altLang="en-US" sz="855">
                <a:solidFill>
                  <a:schemeClr val="bg1"/>
                </a:solidFill>
              </a:endParaRPr>
            </a:p>
          </p:txBody>
        </p:sp>
        <p:sp>
          <p:nvSpPr>
            <p:cNvPr id="56" name="Isosceles Triangle 55"/>
            <p:cNvSpPr/>
            <p:nvPr/>
          </p:nvSpPr>
          <p:spPr>
            <a:xfrm rot="10800000">
              <a:off x="2397677" y="4113262"/>
              <a:ext cx="250164" cy="176758"/>
            </a:xfrm>
            <a:prstGeom prst="triangl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cxnSp>
        <p:nvCxnSpPr>
          <p:cNvPr id="21" name="Straight Connector 1"/>
          <p:cNvCxnSpPr/>
          <p:nvPr/>
        </p:nvCxnSpPr>
        <p:spPr>
          <a:xfrm>
            <a:off x="1898704" y="3367329"/>
            <a:ext cx="6082775" cy="0"/>
          </a:xfrm>
          <a:prstGeom prst="line">
            <a:avLst/>
          </a:prstGeom>
          <a:ln w="28575">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13"/>
          <p:cNvSpPr txBox="1"/>
          <p:nvPr/>
        </p:nvSpPr>
        <p:spPr bwMode="auto">
          <a:xfrm>
            <a:off x="7109364" y="3553030"/>
            <a:ext cx="199573" cy="230820"/>
          </a:xfrm>
          <a:prstGeom prst="rect">
            <a:avLst/>
          </a:prstGeom>
        </p:spPr>
        <p:txBody>
          <a:bodyPr wrap="none" lIns="0" tIns="0" rIns="0" bIns="0" anchor="ctr" anchorCtr="1">
            <a:normAutofit fontScale="92500" lnSpcReduction="10000"/>
          </a:bodyPr>
          <a:lstStyle/>
          <a:p>
            <a:pPr algn="ctr">
              <a:defRPr/>
            </a:pPr>
            <a:r>
              <a:rPr lang="en-US" sz="1705">
                <a:solidFill>
                  <a:schemeClr val="bg1">
                    <a:lumMod val="50000"/>
                  </a:schemeClr>
                </a:solidFill>
                <a:latin typeface="微软雅黑" panose="020b0503020204020204" pitchFamily="34" charset="-122"/>
                <a:ea typeface="微软雅黑" panose="020b0503020204020204" pitchFamily="34" charset="-122"/>
              </a:rPr>
              <a:t>04</a:t>
            </a:r>
            <a:endParaRPr lang="en-US"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85"/>
          <p:cNvSpPr txBox="1"/>
          <p:nvPr/>
        </p:nvSpPr>
        <p:spPr>
          <a:xfrm>
            <a:off x="6748933"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a:solidFill>
                  <a:schemeClr val="bg1"/>
                </a:solidFill>
              </a:rPr>
              <a:t>标题文本预设</a:t>
            </a:r>
            <a:endParaRPr lang="zh-CN" altLang="en-US" sz="1065" b="1">
              <a:solidFill>
                <a:schemeClr val="bg1"/>
              </a:solidFill>
            </a:endParaRPr>
          </a:p>
        </p:txBody>
      </p:sp>
      <p:sp>
        <p:nvSpPr>
          <p:cNvPr id="24" name="Oval 89"/>
          <p:cNvSpPr/>
          <p:nvPr/>
        </p:nvSpPr>
        <p:spPr>
          <a:xfrm>
            <a:off x="7147591" y="3305772"/>
            <a:ext cx="123122" cy="123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25" name="Freeform: Shape 59"/>
          <p:cNvSpPr/>
          <p:nvPr/>
        </p:nvSpPr>
        <p:spPr bwMode="auto">
          <a:xfrm>
            <a:off x="7044754" y="1545692"/>
            <a:ext cx="342063" cy="342044"/>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lIns="68575" tIns="34287" rIns="68575" bIns="34287" anchor="ctr"/>
          <a:lstStyle/>
          <a:p>
            <a:pPr algn="ctr"/>
            <a:endParaRPr sz="1280"/>
          </a:p>
        </p:txBody>
      </p:sp>
      <p:sp>
        <p:nvSpPr>
          <p:cNvPr id="26" name="TextBox 90"/>
          <p:cNvSpPr txBox="1"/>
          <p:nvPr/>
        </p:nvSpPr>
        <p:spPr bwMode="auto">
          <a:xfrm>
            <a:off x="6483772" y="3783849"/>
            <a:ext cx="1450758" cy="515998"/>
          </a:xfrm>
          <a:prstGeom prst="rect">
            <a:avLst/>
          </a:prstGeom>
        </p:spPr>
        <p:txBody>
          <a:bodyPr wrap="square" lIns="0" tIns="0" rIns="0" bIns="0" anchor="ctr" anchorCtr="1">
            <a:noAutofit/>
          </a:bodyPr>
          <a:lstStyle/>
          <a:p>
            <a:pPr algn="ctr">
              <a:lnSpc>
                <a:spcPct val="120000"/>
              </a:lnSpc>
              <a:defRPr/>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10"/>
          <p:cNvSpPr txBox="1"/>
          <p:nvPr/>
        </p:nvSpPr>
        <p:spPr bwMode="auto">
          <a:xfrm>
            <a:off x="5333998" y="3553030"/>
            <a:ext cx="205585" cy="230820"/>
          </a:xfrm>
          <a:prstGeom prst="rect">
            <a:avLst/>
          </a:prstGeom>
        </p:spPr>
        <p:txBody>
          <a:bodyPr wrap="none" lIns="0" tIns="0" rIns="0" bIns="0" anchor="ctr" anchorCtr="1">
            <a:normAutofit fontScale="92500" lnSpcReduction="10000"/>
          </a:bodyPr>
          <a:lstStyle/>
          <a:p>
            <a:pPr algn="ctr">
              <a:defRPr/>
            </a:pPr>
            <a:r>
              <a:rPr lang="en-US" sz="1705">
                <a:solidFill>
                  <a:schemeClr val="bg1">
                    <a:lumMod val="50000"/>
                  </a:schemeClr>
                </a:solidFill>
                <a:latin typeface="微软雅黑" panose="020b0503020204020204" pitchFamily="34" charset="-122"/>
                <a:ea typeface="微软雅黑" panose="020b0503020204020204" pitchFamily="34" charset="-122"/>
              </a:rPr>
              <a:t>03</a:t>
            </a:r>
            <a:endParaRPr lang="en-US"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79"/>
          <p:cNvSpPr txBox="1"/>
          <p:nvPr/>
        </p:nvSpPr>
        <p:spPr>
          <a:xfrm>
            <a:off x="4976573"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a:solidFill>
                  <a:schemeClr val="bg1"/>
                </a:solidFill>
              </a:rPr>
              <a:t>标题文本预设</a:t>
            </a:r>
            <a:endParaRPr lang="zh-CN" altLang="en-US" sz="1065" b="1">
              <a:solidFill>
                <a:schemeClr val="bg1"/>
              </a:solidFill>
            </a:endParaRPr>
          </a:p>
        </p:txBody>
      </p:sp>
      <p:sp>
        <p:nvSpPr>
          <p:cNvPr id="39" name="Oval 88"/>
          <p:cNvSpPr/>
          <p:nvPr/>
        </p:nvSpPr>
        <p:spPr>
          <a:xfrm>
            <a:off x="5375230" y="3305772"/>
            <a:ext cx="123122" cy="123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40" name="Freeform: Shape 60"/>
          <p:cNvSpPr/>
          <p:nvPr/>
        </p:nvSpPr>
        <p:spPr bwMode="auto">
          <a:xfrm>
            <a:off x="5272393" y="1545692"/>
            <a:ext cx="342063" cy="342044"/>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lIns="68575" tIns="34287" rIns="68575" bIns="34287" anchor="ctr"/>
          <a:lstStyle/>
          <a:p>
            <a:pPr algn="ctr"/>
            <a:endParaRPr sz="1280"/>
          </a:p>
        </p:txBody>
      </p:sp>
      <p:sp>
        <p:nvSpPr>
          <p:cNvPr id="41" name="TextBox 91"/>
          <p:cNvSpPr txBox="1"/>
          <p:nvPr/>
        </p:nvSpPr>
        <p:spPr bwMode="auto">
          <a:xfrm>
            <a:off x="4711411" y="3783849"/>
            <a:ext cx="1450758" cy="515998"/>
          </a:xfrm>
          <a:prstGeom prst="rect">
            <a:avLst/>
          </a:prstGeom>
        </p:spPr>
        <p:txBody>
          <a:bodyPr wrap="square" lIns="0" tIns="0" rIns="0" bIns="0" anchor="ctr" anchorCtr="1">
            <a:noAutofit/>
          </a:bodyPr>
          <a:lstStyle/>
          <a:p>
            <a:pPr algn="ctr">
              <a:lnSpc>
                <a:spcPct val="120000"/>
              </a:lnSpc>
              <a:defRPr/>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7"/>
          <p:cNvSpPr txBox="1"/>
          <p:nvPr/>
        </p:nvSpPr>
        <p:spPr bwMode="auto">
          <a:xfrm>
            <a:off x="3564642" y="3553030"/>
            <a:ext cx="199573" cy="230820"/>
          </a:xfrm>
          <a:prstGeom prst="rect">
            <a:avLst/>
          </a:prstGeom>
        </p:spPr>
        <p:txBody>
          <a:bodyPr wrap="none" lIns="0" tIns="0" rIns="0" bIns="0" anchor="ctr" anchorCtr="1">
            <a:normAutofit fontScale="92500" lnSpcReduction="10000"/>
          </a:bodyPr>
          <a:lstStyle/>
          <a:p>
            <a:pPr algn="ctr">
              <a:defRPr/>
            </a:pPr>
            <a:r>
              <a:rPr lang="en-US" sz="1705">
                <a:solidFill>
                  <a:schemeClr val="bg1">
                    <a:lumMod val="50000"/>
                  </a:schemeClr>
                </a:solidFill>
                <a:latin typeface="微软雅黑" panose="020b0503020204020204" pitchFamily="34" charset="-122"/>
                <a:ea typeface="微软雅黑" panose="020b0503020204020204" pitchFamily="34" charset="-122"/>
              </a:rPr>
              <a:t>02</a:t>
            </a:r>
            <a:endParaRPr lang="en-US"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Box 73"/>
          <p:cNvSpPr txBox="1"/>
          <p:nvPr/>
        </p:nvSpPr>
        <p:spPr>
          <a:xfrm>
            <a:off x="3242023"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a:solidFill>
                  <a:schemeClr val="bg1"/>
                </a:solidFill>
              </a:rPr>
              <a:t>标题文本预设</a:t>
            </a:r>
            <a:endParaRPr lang="zh-CN" altLang="en-US" sz="1065" b="1">
              <a:solidFill>
                <a:schemeClr val="bg1"/>
              </a:solidFill>
            </a:endParaRPr>
          </a:p>
        </p:txBody>
      </p:sp>
      <p:sp>
        <p:nvSpPr>
          <p:cNvPr id="44" name="Oval 87"/>
          <p:cNvSpPr/>
          <p:nvPr/>
        </p:nvSpPr>
        <p:spPr>
          <a:xfrm>
            <a:off x="3602870" y="3305772"/>
            <a:ext cx="123122" cy="123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45" name="Freeform: Shape 62"/>
          <p:cNvSpPr/>
          <p:nvPr/>
        </p:nvSpPr>
        <p:spPr bwMode="auto">
          <a:xfrm>
            <a:off x="3537844" y="1545692"/>
            <a:ext cx="342063" cy="342044"/>
          </a:xfrm>
          <a:custGeom>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lIns="68575" tIns="34287" rIns="68575" bIns="34287" anchor="ctr"/>
          <a:lstStyle/>
          <a:p>
            <a:pPr algn="ctr"/>
            <a:endParaRPr sz="1280"/>
          </a:p>
        </p:txBody>
      </p:sp>
      <p:sp>
        <p:nvSpPr>
          <p:cNvPr id="46" name="TextBox 92"/>
          <p:cNvSpPr txBox="1"/>
          <p:nvPr/>
        </p:nvSpPr>
        <p:spPr bwMode="auto">
          <a:xfrm>
            <a:off x="2939049" y="3783849"/>
            <a:ext cx="1450758" cy="515998"/>
          </a:xfrm>
          <a:prstGeom prst="rect">
            <a:avLst/>
          </a:prstGeom>
        </p:spPr>
        <p:txBody>
          <a:bodyPr wrap="square" lIns="0" tIns="0" rIns="0" bIns="0" anchor="ctr" anchorCtr="1">
            <a:noAutofit/>
          </a:bodyPr>
          <a:lstStyle/>
          <a:p>
            <a:pPr algn="ctr">
              <a:lnSpc>
                <a:spcPct val="120000"/>
              </a:lnSpc>
              <a:defRPr/>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4"/>
          <p:cNvSpPr txBox="1"/>
          <p:nvPr/>
        </p:nvSpPr>
        <p:spPr bwMode="auto">
          <a:xfrm>
            <a:off x="1803701" y="3553030"/>
            <a:ext cx="176731" cy="230820"/>
          </a:xfrm>
          <a:prstGeom prst="rect">
            <a:avLst/>
          </a:prstGeom>
        </p:spPr>
        <p:txBody>
          <a:bodyPr wrap="none" lIns="0" tIns="0" rIns="0" bIns="0" anchor="ctr" anchorCtr="1">
            <a:normAutofit fontScale="92500" lnSpcReduction="10000"/>
          </a:bodyPr>
          <a:lstStyle/>
          <a:p>
            <a:pPr algn="ctr">
              <a:defRPr/>
            </a:pPr>
            <a:r>
              <a:rPr lang="en-US" sz="1705">
                <a:solidFill>
                  <a:schemeClr val="bg1">
                    <a:lumMod val="50000"/>
                  </a:schemeClr>
                </a:solidFill>
                <a:latin typeface="微软雅黑" panose="020b0503020204020204" pitchFamily="34" charset="-122"/>
                <a:ea typeface="微软雅黑" panose="020b0503020204020204" pitchFamily="34" charset="-122"/>
              </a:rPr>
              <a:t>01</a:t>
            </a:r>
            <a:endParaRPr lang="en-US" sz="170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Group 3"/>
          <p:cNvGrpSpPr/>
          <p:nvPr/>
        </p:nvGrpSpPr>
        <p:grpSpPr>
          <a:xfrm>
            <a:off x="1257732" y="1410685"/>
            <a:ext cx="1268677" cy="1806795"/>
            <a:chOff x="1676975" y="1880828"/>
            <a:chExt cx="1691569" cy="2409192"/>
          </a:xfrm>
        </p:grpSpPr>
        <p:sp>
          <p:nvSpPr>
            <p:cNvPr id="53" name="Rectangle: Rounded Corners 56"/>
            <p:cNvSpPr/>
            <p:nvPr/>
          </p:nvSpPr>
          <p:spPr>
            <a:xfrm>
              <a:off x="1676975" y="1880828"/>
              <a:ext cx="1691569" cy="22817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68000" anchor="t" anchorCtr="1">
              <a:normAutofit/>
            </a:bodyPr>
            <a:lstStyle/>
            <a:p>
              <a:pPr algn="ctr">
                <a:lnSpc>
                  <a:spcPct val="120000"/>
                </a:lnSpc>
                <a:defRPr/>
              </a:pPr>
              <a:r>
                <a:rPr lang="zh-CN" altLang="en-US" sz="855">
                  <a:solidFill>
                    <a:schemeClr val="bg1"/>
                  </a:solidFill>
                </a:rPr>
                <a:t>此部分内容作为文字排版占位显示 （建议使用主题字体）</a:t>
              </a:r>
              <a:endParaRPr lang="zh-CN" altLang="en-US" sz="855">
                <a:solidFill>
                  <a:schemeClr val="bg1"/>
                </a:solidFill>
              </a:endParaRPr>
            </a:p>
          </p:txBody>
        </p:sp>
        <p:sp>
          <p:nvSpPr>
            <p:cNvPr id="54" name="Isosceles Triangle 57"/>
            <p:cNvSpPr/>
            <p:nvPr/>
          </p:nvSpPr>
          <p:spPr>
            <a:xfrm rot="10800000">
              <a:off x="2397677" y="4113262"/>
              <a:ext cx="250164" cy="1767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49" name="Oval 50"/>
          <p:cNvSpPr/>
          <p:nvPr/>
        </p:nvSpPr>
        <p:spPr>
          <a:xfrm>
            <a:off x="1830509" y="3305772"/>
            <a:ext cx="123122" cy="123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anchor="ctr"/>
          <a:lstStyle/>
          <a:p>
            <a:pPr algn="ctr"/>
            <a:endParaRPr sz="1280"/>
          </a:p>
        </p:txBody>
      </p:sp>
      <p:sp>
        <p:nvSpPr>
          <p:cNvPr id="50" name="Freeform: Shape 61"/>
          <p:cNvSpPr/>
          <p:nvPr/>
        </p:nvSpPr>
        <p:spPr bwMode="auto">
          <a:xfrm>
            <a:off x="1727671" y="1545692"/>
            <a:ext cx="342063" cy="342044"/>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lIns="68575" tIns="34287" rIns="68575" bIns="34287" anchor="ctr"/>
          <a:lstStyle/>
          <a:p>
            <a:pPr algn="ctr"/>
            <a:endParaRPr sz="1280"/>
          </a:p>
        </p:txBody>
      </p:sp>
      <p:sp>
        <p:nvSpPr>
          <p:cNvPr id="51" name="TextBox 67"/>
          <p:cNvSpPr txBox="1"/>
          <p:nvPr/>
        </p:nvSpPr>
        <p:spPr>
          <a:xfrm>
            <a:off x="1431851" y="1935908"/>
            <a:ext cx="946413" cy="230820"/>
          </a:xfrm>
          <a:prstGeom prst="rect">
            <a:avLst/>
          </a:prstGeom>
        </p:spPr>
        <p:txBody>
          <a:bodyPr wrap="none" lIns="68575" tIns="34287" rIns="68575" bIns="34287" anchor="ctr" anchorCtr="1">
            <a:normAutofit lnSpcReduction="10000"/>
          </a:bodyPr>
          <a:lstStyle/>
          <a:p>
            <a:pPr algn="ctr">
              <a:buClr>
                <a:srgbClr val="F9BD45"/>
              </a:buClr>
              <a:buSzPct val="150000"/>
            </a:pPr>
            <a:r>
              <a:rPr lang="zh-CN" altLang="en-US" sz="1065" b="1">
                <a:solidFill>
                  <a:schemeClr val="bg1"/>
                </a:solidFill>
              </a:rPr>
              <a:t>标题文本预设</a:t>
            </a:r>
            <a:endParaRPr lang="zh-CN" altLang="en-US" sz="1065" b="1">
              <a:solidFill>
                <a:schemeClr val="bg1"/>
              </a:solidFill>
            </a:endParaRPr>
          </a:p>
        </p:txBody>
      </p:sp>
      <p:sp>
        <p:nvSpPr>
          <p:cNvPr id="52" name="TextBox 93"/>
          <p:cNvSpPr txBox="1"/>
          <p:nvPr/>
        </p:nvSpPr>
        <p:spPr bwMode="auto">
          <a:xfrm>
            <a:off x="1166687" y="3783849"/>
            <a:ext cx="1450758" cy="515998"/>
          </a:xfrm>
          <a:prstGeom prst="rect">
            <a:avLst/>
          </a:prstGeom>
        </p:spPr>
        <p:txBody>
          <a:bodyPr wrap="square" lIns="0" tIns="0" rIns="0" bIns="0" anchor="ctr" anchorCtr="1">
            <a:noAutofit/>
          </a:bodyPr>
          <a:lstStyle/>
          <a:p>
            <a:pPr algn="ctr">
              <a:lnSpc>
                <a:spcPct val="120000"/>
              </a:lnSpc>
              <a:defRPr/>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nodeType="afterGroup">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nodeType="afterGroup">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par>
                          <p:cTn id="70" fill="hold" nodeType="afterGroup">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childTnLst>
                          </p:cTn>
                        </p:par>
                        <p:par>
                          <p:cTn id="76" fill="hold" nodeType="afterGroup">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animEffect transition="in" filter="fade">
                                      <p:cBhvr>
                                        <p:cTn id="81" dur="500"/>
                                        <p:tgtEl>
                                          <p:spTgt spid="40"/>
                                        </p:tgtEl>
                                      </p:cBhvr>
                                    </p:animEffect>
                                  </p:childTnLst>
                                </p:cTn>
                              </p:par>
                            </p:childTnLst>
                          </p:cTn>
                        </p:par>
                        <p:par>
                          <p:cTn id="82" fill="hold" nodeType="afterGroup">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nodeType="afterGroup">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par>
                          <p:cTn id="94" fill="hold" nodeType="afterGroup">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par>
                          <p:cTn id="100" fill="hold" nodeType="afterGroup">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childTnLst>
                          </p:cTn>
                        </p:par>
                        <p:par>
                          <p:cTn id="106" fill="hold" nodeType="afterGroup">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Effect transition="in" filter="fade">
                                      <p:cBhvr>
                                        <p:cTn id="111" dur="500"/>
                                        <p:tgtEl>
                                          <p:spTgt spid="45"/>
                                        </p:tgtEl>
                                      </p:cBhvr>
                                    </p:animEffect>
                                  </p:childTnLst>
                                </p:cTn>
                              </p:par>
                            </p:childTnLst>
                          </p:cTn>
                        </p:par>
                        <p:par>
                          <p:cTn id="112" fill="hold" nodeType="afterGroup">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childTnLst>
                          </p:cTn>
                        </p:par>
                        <p:par>
                          <p:cTn id="118" fill="hold" nodeType="afterGroup">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par>
                          <p:cTn id="124" fill="hold" nodeType="afterGroup">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childTnLst>
                          </p:cTn>
                        </p:par>
                        <p:par>
                          <p:cTn id="130" fill="hold" nodeType="afterGroup">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p:cTn id="133" dur="500" fill="hold"/>
                                        <p:tgtEl>
                                          <p:spTgt spid="49"/>
                                        </p:tgtEl>
                                        <p:attrNameLst>
                                          <p:attrName>ppt_w</p:attrName>
                                        </p:attrNameLst>
                                      </p:cBhvr>
                                      <p:tavLst>
                                        <p:tav tm="0">
                                          <p:val>
                                            <p:fltVal val="0"/>
                                          </p:val>
                                        </p:tav>
                                        <p:tav tm="100000">
                                          <p:val>
                                            <p:strVal val="#ppt_w"/>
                                          </p:val>
                                        </p:tav>
                                      </p:tavLst>
                                    </p:anim>
                                    <p:anim calcmode="lin" valueType="num">
                                      <p:cBhvr>
                                        <p:cTn id="134" dur="500" fill="hold"/>
                                        <p:tgtEl>
                                          <p:spTgt spid="49"/>
                                        </p:tgtEl>
                                        <p:attrNameLst>
                                          <p:attrName>ppt_h</p:attrName>
                                        </p:attrNameLst>
                                      </p:cBhvr>
                                      <p:tavLst>
                                        <p:tav tm="0">
                                          <p:val>
                                            <p:fltVal val="0"/>
                                          </p:val>
                                        </p:tav>
                                        <p:tav tm="100000">
                                          <p:val>
                                            <p:strVal val="#ppt_h"/>
                                          </p:val>
                                        </p:tav>
                                      </p:tavLst>
                                    </p:anim>
                                    <p:animEffect transition="in" filter="fade">
                                      <p:cBhvr>
                                        <p:cTn id="135" dur="500"/>
                                        <p:tgtEl>
                                          <p:spTgt spid="49"/>
                                        </p:tgtEl>
                                      </p:cBhvr>
                                    </p:animEffect>
                                  </p:childTnLst>
                                </p:cTn>
                              </p:par>
                            </p:childTnLst>
                          </p:cTn>
                        </p:par>
                        <p:par>
                          <p:cTn id="136" fill="hold" nodeType="afterGroup">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p:cTn id="139" dur="500" fill="hold"/>
                                        <p:tgtEl>
                                          <p:spTgt spid="50"/>
                                        </p:tgtEl>
                                        <p:attrNameLst>
                                          <p:attrName>ppt_w</p:attrName>
                                        </p:attrNameLst>
                                      </p:cBhvr>
                                      <p:tavLst>
                                        <p:tav tm="0">
                                          <p:val>
                                            <p:fltVal val="0"/>
                                          </p:val>
                                        </p:tav>
                                        <p:tav tm="100000">
                                          <p:val>
                                            <p:strVal val="#ppt_w"/>
                                          </p:val>
                                        </p:tav>
                                      </p:tavLst>
                                    </p:anim>
                                    <p:anim calcmode="lin" valueType="num">
                                      <p:cBhvr>
                                        <p:cTn id="140" dur="500" fill="hold"/>
                                        <p:tgtEl>
                                          <p:spTgt spid="50"/>
                                        </p:tgtEl>
                                        <p:attrNameLst>
                                          <p:attrName>ppt_h</p:attrName>
                                        </p:attrNameLst>
                                      </p:cBhvr>
                                      <p:tavLst>
                                        <p:tav tm="0">
                                          <p:val>
                                            <p:fltVal val="0"/>
                                          </p:val>
                                        </p:tav>
                                        <p:tav tm="100000">
                                          <p:val>
                                            <p:strVal val="#ppt_h"/>
                                          </p:val>
                                        </p:tav>
                                      </p:tavLst>
                                    </p:anim>
                                    <p:animEffect transition="in" filter="fade">
                                      <p:cBhvr>
                                        <p:cTn id="141" dur="500"/>
                                        <p:tgtEl>
                                          <p:spTgt spid="50"/>
                                        </p:tgtEl>
                                      </p:cBhvr>
                                    </p:animEffect>
                                  </p:childTnLst>
                                </p:cTn>
                              </p:par>
                            </p:childTnLst>
                          </p:cTn>
                        </p:par>
                        <p:par>
                          <p:cTn id="142" fill="hold" nodeType="afterGroup">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nodeType="afterGroup">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p:bldP spid="27" grpId="0"/>
      <p:bldP spid="28" grpId="0"/>
      <p:bldP spid="39" grpId="0" animBg="1"/>
      <p:bldP spid="40" grpId="0" animBg="1"/>
      <p:bldP spid="41" grpId="0"/>
      <p:bldP spid="42" grpId="0"/>
      <p:bldP spid="43" grpId="0"/>
      <p:bldP spid="44" grpId="0" animBg="1"/>
      <p:bldP spid="45" grpId="0" animBg="1"/>
      <p:bldP spid="46" grpId="0"/>
      <p:bldP spid="47" grpId="0"/>
      <p:bldP spid="49" grpId="0" animBg="1"/>
      <p:bldP spid="50" grpId="0" animBg="1"/>
      <p:bldP spid="51" grpId="0"/>
      <p:bldP spid="5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上弧形箭头 1"/>
          <p:cNvSpPr/>
          <p:nvPr/>
        </p:nvSpPr>
        <p:spPr>
          <a:xfrm>
            <a:off x="973138" y="1406578"/>
            <a:ext cx="2513012" cy="1511218"/>
          </a:xfrm>
          <a:prstGeom prst="curvedDownArrow">
            <a:avLst>
              <a:gd name="adj1" fmla="val 46521"/>
              <a:gd name="adj2" fmla="val 83125"/>
              <a:gd name="adj3" fmla="val 21641"/>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lIns="91424" tIns="45712" rIns="91424" bIns="45712" anchor="ctr"/>
          <a:lstStyle/>
          <a:p>
            <a:pPr algn="ctr">
              <a:defRPr/>
            </a:pPr>
            <a:endParaRPr lang="zh-CN" altLang="en-US" sz="1280">
              <a:solidFill>
                <a:schemeClr val="tx1">
                  <a:lumMod val="50000"/>
                  <a:lumOff val="50000"/>
                </a:schemeClr>
              </a:solidFill>
            </a:endParaRPr>
          </a:p>
        </p:txBody>
      </p:sp>
      <p:sp>
        <p:nvSpPr>
          <p:cNvPr id="3" name="上弧形箭头 2"/>
          <p:cNvSpPr/>
          <p:nvPr/>
        </p:nvSpPr>
        <p:spPr>
          <a:xfrm flipH="1" flipV="1">
            <a:off x="848990" y="2953091"/>
            <a:ext cx="2261444" cy="1359694"/>
          </a:xfrm>
          <a:prstGeom prst="curvedDownArrow">
            <a:avLst>
              <a:gd name="adj1" fmla="val 46521"/>
              <a:gd name="adj2" fmla="val 83125"/>
              <a:gd name="adj3" fmla="val 21641"/>
            </a:avLst>
          </a:prstGeom>
          <a:solidFill>
            <a:schemeClr val="accent2"/>
          </a:solidFill>
          <a:ln>
            <a:noFill/>
          </a:ln>
          <a:effectLst/>
        </p:spPr>
        <p:style>
          <a:lnRef idx="1">
            <a:schemeClr val="accent6"/>
          </a:lnRef>
          <a:fillRef idx="3">
            <a:schemeClr val="accent6"/>
          </a:fillRef>
          <a:effectRef idx="2">
            <a:schemeClr val="accent6"/>
          </a:effectRef>
          <a:fontRef idx="minor">
            <a:schemeClr val="lt1"/>
          </a:fontRef>
        </p:style>
        <p:txBody>
          <a:bodyPr lIns="91424" tIns="45712" rIns="91424" bIns="45712" anchor="ctr"/>
          <a:lstStyle/>
          <a:p>
            <a:pPr algn="ctr">
              <a:defRPr/>
            </a:pPr>
            <a:endParaRPr lang="zh-CN" altLang="en-US" sz="1280">
              <a:solidFill>
                <a:schemeClr val="tx1">
                  <a:lumMod val="50000"/>
                  <a:lumOff val="50000"/>
                </a:schemeClr>
              </a:solidFill>
            </a:endParaRPr>
          </a:p>
        </p:txBody>
      </p:sp>
      <p:grpSp>
        <p:nvGrpSpPr>
          <p:cNvPr id="4" name="组合 3"/>
          <p:cNvGrpSpPr/>
          <p:nvPr/>
        </p:nvGrpSpPr>
        <p:grpSpPr>
          <a:xfrm>
            <a:off x="2700343" y="1357370"/>
            <a:ext cx="5400675" cy="587342"/>
            <a:chOff x="2700342" y="1357303"/>
            <a:chExt cx="5400675" cy="587374"/>
          </a:xfrm>
        </p:grpSpPr>
        <p:cxnSp>
          <p:nvCxnSpPr>
            <p:cNvPr id="5" name="直接连接符​​ 14"/>
            <p:cNvCxnSpPr/>
            <p:nvPr/>
          </p:nvCxnSpPr>
          <p:spPr>
            <a:xfrm>
              <a:off x="2700342" y="1944677"/>
              <a:ext cx="5400675"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2060" y="1357303"/>
              <a:ext cx="2428870" cy="376791"/>
            </a:xfrm>
            <a:prstGeom prst="rect">
              <a:avLst/>
            </a:prstGeom>
            <a:noFill/>
          </p:spPr>
          <p:txBody>
            <a:bodyPr wrap="none">
              <a:spAutoFit/>
            </a:bodyPr>
            <a:lstStyle/>
            <a:p>
              <a:pPr marL="342900" indent="-342900">
                <a:buFont typeface="Arial" panose="020b0604020202020204" pitchFamily="34" charset="0"/>
                <a:buChar char="•"/>
                <a:defRPr/>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25">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2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00343" y="3402117"/>
            <a:ext cx="5400675" cy="558609"/>
            <a:chOff x="2700342" y="3402162"/>
            <a:chExt cx="5400675" cy="558640"/>
          </a:xfrm>
        </p:grpSpPr>
        <p:cxnSp>
          <p:nvCxnSpPr>
            <p:cNvPr id="8" name="直接连接符​​ 15"/>
            <p:cNvCxnSpPr/>
            <p:nvPr/>
          </p:nvCxnSpPr>
          <p:spPr>
            <a:xfrm>
              <a:off x="2700342" y="3960802"/>
              <a:ext cx="540067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12060" y="3402162"/>
              <a:ext cx="2428870" cy="376791"/>
            </a:xfrm>
            <a:prstGeom prst="rect">
              <a:avLst/>
            </a:prstGeom>
            <a:noFill/>
          </p:spPr>
          <p:txBody>
            <a:bodyPr wrap="none">
              <a:spAutoFit/>
            </a:bodyPr>
            <a:lstStyle/>
            <a:p>
              <a:pPr marL="342900" indent="-342900">
                <a:buFont typeface="Arial" panose="020b0604020202020204" pitchFamily="34" charset="0"/>
                <a:buChar char="•"/>
                <a:defRPr/>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25">
                <a:solidFill>
                  <a:schemeClr val="tx1">
                    <a:lumMod val="50000"/>
                    <a:lumOff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defRPr/>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点击此处输入文字点击此处输入文字</a:t>
              </a:r>
              <a:endParaRPr lang="en-US" altLang="zh-CN" sz="92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2"/>
          <p:cNvGrpSpPr/>
          <p:nvPr/>
        </p:nvGrpSpPr>
        <p:grpSpPr>
          <a:xfrm>
            <a:off x="3043239" y="1397065"/>
            <a:ext cx="1868487" cy="1531854"/>
            <a:chExt cx="1868396" cy="1532255"/>
          </a:xfrm>
        </p:grpSpPr>
        <p:sp>
          <p:nvSpPr>
            <p:cNvPr id="33997" name="空心弧 37"/>
            <p:cNvSpPr/>
            <p:nvPr/>
          </p:nvSpPr>
          <p:spPr bwMode="auto">
            <a:xfrm rot="-5400000">
              <a:off x="168069" y="-168070"/>
              <a:ext cx="1532255" cy="1868396"/>
            </a:xfrm>
            <a:custGeom>
              <a:gdLst>
                <a:gd name="T0" fmla="*/ 1013852 w 1532255"/>
                <a:gd name="T1" fmla="*/ 385024 h 1868396"/>
                <a:gd name="T2" fmla="*/ 1013805 w 1532255"/>
                <a:gd name="T3" fmla="*/ 384878 h 1868396"/>
                <a:gd name="T4" fmla="*/ 1013188 w 1532255"/>
                <a:gd name="T5" fmla="*/ 384817 h 1868396"/>
                <a:gd name="T6" fmla="*/ 1013852 w 1532255"/>
                <a:gd name="T7" fmla="*/ 385024 h 1868396"/>
                <a:gd name="T8" fmla="*/ 1532255 w 1532255"/>
                <a:gd name="T9" fmla="*/ 1514490 h 1868396"/>
                <a:gd name="T10" fmla="*/ 1147673 w 1532255"/>
                <a:gd name="T11" fmla="*/ 1516571 h 1868396"/>
                <a:gd name="T12" fmla="*/ 1237040 w 1532255"/>
                <a:gd name="T13" fmla="*/ 1674347 h 1868396"/>
                <a:gd name="T14" fmla="*/ 1038475 w 1532255"/>
                <a:gd name="T15" fmla="*/ 1868396 h 1868396"/>
                <a:gd name="T16" fmla="*/ 839910 w 1532255"/>
                <a:gd name="T17" fmla="*/ 1674347 h 1868396"/>
                <a:gd name="T18" fmla="*/ 927469 w 1532255"/>
                <a:gd name="T19" fmla="*/ 1517763 h 1868396"/>
                <a:gd name="T20" fmla="*/ 713757 w 1532255"/>
                <a:gd name="T21" fmla="*/ 1518919 h 1868396"/>
                <a:gd name="T22" fmla="*/ 357898 w 1532255"/>
                <a:gd name="T23" fmla="*/ 910689 h 1868396"/>
                <a:gd name="T24" fmla="*/ 0 w 1532255"/>
                <a:gd name="T25" fmla="*/ 818855 h 1868396"/>
                <a:gd name="T26" fmla="*/ 0 w 1532255"/>
                <a:gd name="T27" fmla="*/ 604660 h 1868396"/>
                <a:gd name="T28" fmla="*/ 149777 w 1532255"/>
                <a:gd name="T29" fmla="*/ 675078 h 1868396"/>
                <a:gd name="T30" fmla="*/ 348342 w 1532255"/>
                <a:gd name="T31" fmla="*/ 481029 h 1868396"/>
                <a:gd name="T32" fmla="*/ 149777 w 1532255"/>
                <a:gd name="T33" fmla="*/ 286980 h 1868396"/>
                <a:gd name="T34" fmla="*/ 0 w 1532255"/>
                <a:gd name="T35" fmla="*/ 357398 h 1868396"/>
                <a:gd name="T36" fmla="*/ 0 w 1532255"/>
                <a:gd name="T37" fmla="*/ 31 h 1868396"/>
                <a:gd name="T38" fmla="*/ 762798 w 1532255"/>
                <a:gd name="T39" fmla="*/ 199342 h 1868396"/>
                <a:gd name="T40" fmla="*/ 1013545 w 1532255"/>
                <a:gd name="T41" fmla="*/ 382299 h 1868396"/>
                <a:gd name="T42" fmla="*/ 1011052 w 1532255"/>
                <a:gd name="T43" fmla="*/ 357564 h 1868396"/>
                <a:gd name="T44" fmla="*/ 1206298 w 1532255"/>
                <a:gd name="T45" fmla="*/ 162318 h 1868396"/>
                <a:gd name="T46" fmla="*/ 1401544 w 1532255"/>
                <a:gd name="T47" fmla="*/ 357564 h 1868396"/>
                <a:gd name="T48" fmla="*/ 1206298 w 1532255"/>
                <a:gd name="T49" fmla="*/ 552810 h 1868396"/>
                <a:gd name="T50" fmla="*/ 1171880 w 1532255"/>
                <a:gd name="T51" fmla="*/ 546464 h 1868396"/>
                <a:gd name="T52" fmla="*/ 1192575 w 1532255"/>
                <a:gd name="T53" fmla="*/ 568129 h 1868396"/>
                <a:gd name="T54" fmla="*/ 1192409 w 1532255"/>
                <a:gd name="T55" fmla="*/ 566519 h 1868396"/>
                <a:gd name="T56" fmla="*/ 1532255 w 1532255"/>
                <a:gd name="T57" fmla="*/ 1514490 h 1868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32255" h="1868395">
                  <a:moveTo>
                    <a:pt x="1013852" y="385024"/>
                  </a:moveTo>
                  <a:cubicBezTo>
                    <a:pt x="1013818" y="384977"/>
                    <a:pt x="1013812" y="384928"/>
                    <a:pt x="1013805" y="384878"/>
                  </a:cubicBezTo>
                  <a:lnTo>
                    <a:pt x="1013188" y="384817"/>
                  </a:lnTo>
                  <a:lnTo>
                    <a:pt x="1013852" y="385024"/>
                  </a:lnTo>
                  <a:close/>
                  <a:moveTo>
                    <a:pt x="1532255" y="1514490"/>
                  </a:move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ubicBezTo>
                    <a:pt x="262954" y="-1638"/>
                    <a:pt x="526336" y="64748"/>
                    <a:pt x="762798" y="199342"/>
                  </a:cubicBezTo>
                  <a:cubicBezTo>
                    <a:pt x="854084" y="251302"/>
                    <a:pt x="938677" y="311901"/>
                    <a:pt x="1013545" y="382299"/>
                  </a:cubicBezTo>
                  <a:cubicBezTo>
                    <a:pt x="1011584" y="374278"/>
                    <a:pt x="1011052" y="365983"/>
                    <a:pt x="1011052" y="357564"/>
                  </a:cubicBezTo>
                  <a:cubicBezTo>
                    <a:pt x="1011052" y="249733"/>
                    <a:pt x="1098467" y="162318"/>
                    <a:pt x="1206298" y="162318"/>
                  </a:cubicBezTo>
                  <a:cubicBezTo>
                    <a:pt x="1314129" y="162318"/>
                    <a:pt x="1401544" y="249733"/>
                    <a:pt x="1401544" y="357564"/>
                  </a:cubicBezTo>
                  <a:cubicBezTo>
                    <a:pt x="1401544" y="465395"/>
                    <a:pt x="1314129" y="552810"/>
                    <a:pt x="1206298" y="552810"/>
                  </a:cubicBezTo>
                  <a:lnTo>
                    <a:pt x="1171880" y="546464"/>
                  </a:lnTo>
                  <a:cubicBezTo>
                    <a:pt x="1180911" y="551500"/>
                    <a:pt x="1188018" y="558749"/>
                    <a:pt x="1192575" y="568129"/>
                  </a:cubicBezTo>
                  <a:cubicBezTo>
                    <a:pt x="1192686" y="567560"/>
                    <a:pt x="1192558" y="567039"/>
                    <a:pt x="1192409" y="566519"/>
                  </a:cubicBezTo>
                  <a:cubicBezTo>
                    <a:pt x="1407625" y="830062"/>
                    <a:pt x="1530356" y="1163333"/>
                    <a:pt x="1532255" y="1514490"/>
                  </a:cubicBezTo>
                  <a:close/>
                </a:path>
              </a:pathLst>
            </a:custGeom>
            <a:solidFill>
              <a:schemeClr val="accent4"/>
            </a:solidFill>
            <a:ln w="9525">
              <a:noFill/>
              <a:round/>
            </a:ln>
          </p:spPr>
          <p:txBody>
            <a:bodyPr anchor="ctr"/>
            <a:lstStyle/>
            <a:p>
              <a:endParaRPr lang="zh-CN" altLang="en-US" sz="1280"/>
            </a:p>
          </p:txBody>
        </p:sp>
        <p:sp>
          <p:nvSpPr>
            <p:cNvPr id="33998" name="Freeform 37"/>
            <p:cNvSpPr>
              <a:spLocks noEditPoints="1"/>
            </p:cNvSpPr>
            <p:nvPr/>
          </p:nvSpPr>
          <p:spPr bwMode="auto">
            <a:xfrm>
              <a:off x="711127" y="319053"/>
              <a:ext cx="564430" cy="469328"/>
            </a:xfrm>
            <a:custGeom>
              <a:gdLst>
                <a:gd name="T0" fmla="*/ 2147483646 w 309"/>
                <a:gd name="T1" fmla="*/ 0 h 257"/>
                <a:gd name="T2" fmla="*/ 2147483646 w 309"/>
                <a:gd name="T3" fmla="*/ 2147483646 h 257"/>
                <a:gd name="T4" fmla="*/ 2147483646 w 309"/>
                <a:gd name="T5" fmla="*/ 2147483646 h 257"/>
                <a:gd name="T6" fmla="*/ 2147483646 w 309"/>
                <a:gd name="T7" fmla="*/ 2147483646 h 257"/>
                <a:gd name="T8" fmla="*/ 2147483646 w 309"/>
                <a:gd name="T9" fmla="*/ 2147483646 h 257"/>
                <a:gd name="T10" fmla="*/ 2147483646 w 309"/>
                <a:gd name="T11" fmla="*/ 2147483646 h 257"/>
                <a:gd name="T12" fmla="*/ 2147483646 w 309"/>
                <a:gd name="T13" fmla="*/ 2147483646 h 257"/>
                <a:gd name="T14" fmla="*/ 2147483646 w 309"/>
                <a:gd name="T15" fmla="*/ 2147483646 h 257"/>
                <a:gd name="T16" fmla="*/ 2147483646 w 309"/>
                <a:gd name="T17" fmla="*/ 2147483646 h 257"/>
                <a:gd name="T18" fmla="*/ 2147483646 w 309"/>
                <a:gd name="T19" fmla="*/ 2147483646 h 257"/>
                <a:gd name="T20" fmla="*/ 2147483646 w 309"/>
                <a:gd name="T21" fmla="*/ 2147483646 h 257"/>
                <a:gd name="T22" fmla="*/ 2147483646 w 309"/>
                <a:gd name="T23" fmla="*/ 2147483646 h 257"/>
                <a:gd name="T24" fmla="*/ 2147483646 w 309"/>
                <a:gd name="T25" fmla="*/ 2147483646 h 257"/>
                <a:gd name="T26" fmla="*/ 2147483646 w 309"/>
                <a:gd name="T27" fmla="*/ 2147483646 h 257"/>
                <a:gd name="T28" fmla="*/ 2147483646 w 309"/>
                <a:gd name="T29" fmla="*/ 2147483646 h 257"/>
                <a:gd name="T30" fmla="*/ 2147483646 w 309"/>
                <a:gd name="T31" fmla="*/ 2147483646 h 257"/>
                <a:gd name="T32" fmla="*/ 2147483646 w 309"/>
                <a:gd name="T33" fmla="*/ 2147483646 h 257"/>
                <a:gd name="T34" fmla="*/ 2147483646 w 309"/>
                <a:gd name="T35" fmla="*/ 2147483646 h 257"/>
                <a:gd name="T36" fmla="*/ 2147483646 w 309"/>
                <a:gd name="T37" fmla="*/ 2147483646 h 257"/>
                <a:gd name="T38" fmla="*/ 2147483646 w 309"/>
                <a:gd name="T39" fmla="*/ 2147483646 h 257"/>
                <a:gd name="T40" fmla="*/ 2147483646 w 309"/>
                <a:gd name="T41" fmla="*/ 2147483646 h 257"/>
                <a:gd name="T42" fmla="*/ 2147483646 w 309"/>
                <a:gd name="T43" fmla="*/ 2147483646 h 257"/>
                <a:gd name="T44" fmla="*/ 2147483646 w 309"/>
                <a:gd name="T45" fmla="*/ 2147483646 h 257"/>
                <a:gd name="T46" fmla="*/ 2147483646 w 309"/>
                <a:gd name="T47" fmla="*/ 2147483646 h 257"/>
                <a:gd name="T48" fmla="*/ 2147483646 w 309"/>
                <a:gd name="T49" fmla="*/ 2147483646 h 257"/>
                <a:gd name="T50" fmla="*/ 2147483646 w 309"/>
                <a:gd name="T51" fmla="*/ 2147483646 h 257"/>
                <a:gd name="T52" fmla="*/ 2147483646 w 309"/>
                <a:gd name="T53" fmla="*/ 2147483646 h 257"/>
                <a:gd name="T54" fmla="*/ 2147483646 w 309"/>
                <a:gd name="T55" fmla="*/ 2147483646 h 257"/>
                <a:gd name="T56" fmla="*/ 2147483646 w 309"/>
                <a:gd name="T57" fmla="*/ 2147483646 h 257"/>
                <a:gd name="T58" fmla="*/ 2147483646 w 309"/>
                <a:gd name="T59" fmla="*/ 2147483646 h 257"/>
                <a:gd name="T60" fmla="*/ 2147483646 w 309"/>
                <a:gd name="T61" fmla="*/ 2147483646 h 257"/>
                <a:gd name="T62" fmla="*/ 2147483646 w 309"/>
                <a:gd name="T63" fmla="*/ 2147483646 h 257"/>
                <a:gd name="T64" fmla="*/ 2147483646 w 309"/>
                <a:gd name="T65" fmla="*/ 2147483646 h 257"/>
                <a:gd name="T66" fmla="*/ 2147483646 w 309"/>
                <a:gd name="T67" fmla="*/ 2147483646 h 257"/>
                <a:gd name="T68" fmla="*/ 2147483646 w 309"/>
                <a:gd name="T69" fmla="*/ 2147483646 h 257"/>
                <a:gd name="T70" fmla="*/ 2147483646 w 309"/>
                <a:gd name="T71" fmla="*/ 2147483646 h 257"/>
                <a:gd name="T72" fmla="*/ 0 w 309"/>
                <a:gd name="T73" fmla="*/ 2147483646 h 257"/>
                <a:gd name="T74" fmla="*/ 2147483646 w 309"/>
                <a:gd name="T75" fmla="*/ 2147483646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w="9525">
              <a:noFill/>
              <a:round/>
            </a:ln>
          </p:spPr>
          <p:txBody>
            <a:bodyPr/>
            <a:lstStyle/>
            <a:p>
              <a:endParaRPr lang="zh-CN" altLang="en-US" sz="1280"/>
            </a:p>
          </p:txBody>
        </p:sp>
      </p:grpSp>
      <p:grpSp>
        <p:nvGrpSpPr>
          <p:cNvPr id="3" name="组合 15"/>
          <p:cNvGrpSpPr/>
          <p:nvPr/>
        </p:nvGrpSpPr>
        <p:grpSpPr>
          <a:xfrm>
            <a:off x="4572000" y="1397065"/>
            <a:ext cx="1531938" cy="1868385"/>
            <a:chExt cx="1532255" cy="1868396"/>
          </a:xfrm>
          <a:solidFill>
            <a:schemeClr val="accent2"/>
          </a:solidFill>
        </p:grpSpPr>
        <p:sp>
          <p:nvSpPr>
            <p:cNvPr id="33995" name="空心弧 37"/>
            <p:cNvSpPr/>
            <p:nvPr/>
          </p:nvSpPr>
          <p:spPr bwMode="auto">
            <a:xfrm>
              <a:off x="0" y="0"/>
              <a:ext cx="1532255" cy="1868396"/>
            </a:xfrm>
            <a:custGeom>
              <a:gdLst>
                <a:gd name="T0" fmla="*/ 0 w 1532255"/>
                <a:gd name="T1" fmla="*/ 31 h 1868396"/>
                <a:gd name="T2" fmla="*/ 762798 w 1532255"/>
                <a:gd name="T3" fmla="*/ 199342 h 1868396"/>
                <a:gd name="T4" fmla="*/ 1017050 w 1532255"/>
                <a:gd name="T5" fmla="*/ 385198 h 1868396"/>
                <a:gd name="T6" fmla="*/ 994932 w 1532255"/>
                <a:gd name="T7" fmla="*/ 383019 h 1868396"/>
                <a:gd name="T8" fmla="*/ 796367 w 1532255"/>
                <a:gd name="T9" fmla="*/ 577068 h 1868396"/>
                <a:gd name="T10" fmla="*/ 994932 w 1532255"/>
                <a:gd name="T11" fmla="*/ 771117 h 1868396"/>
                <a:gd name="T12" fmla="*/ 1193497 w 1532255"/>
                <a:gd name="T13" fmla="*/ 577068 h 1868396"/>
                <a:gd name="T14" fmla="*/ 1192409 w 1532255"/>
                <a:gd name="T15" fmla="*/ 566519 h 1868396"/>
                <a:gd name="T16" fmla="*/ 1532255 w 1532255"/>
                <a:gd name="T17" fmla="*/ 1514490 h 1868396"/>
                <a:gd name="T18" fmla="*/ 1147673 w 1532255"/>
                <a:gd name="T19" fmla="*/ 1516571 h 1868396"/>
                <a:gd name="T20" fmla="*/ 1237040 w 1532255"/>
                <a:gd name="T21" fmla="*/ 1674347 h 1868396"/>
                <a:gd name="T22" fmla="*/ 1038475 w 1532255"/>
                <a:gd name="T23" fmla="*/ 1868396 h 1868396"/>
                <a:gd name="T24" fmla="*/ 839910 w 1532255"/>
                <a:gd name="T25" fmla="*/ 1674347 h 1868396"/>
                <a:gd name="T26" fmla="*/ 927469 w 1532255"/>
                <a:gd name="T27" fmla="*/ 1517763 h 1868396"/>
                <a:gd name="T28" fmla="*/ 713757 w 1532255"/>
                <a:gd name="T29" fmla="*/ 1518919 h 1868396"/>
                <a:gd name="T30" fmla="*/ 357898 w 1532255"/>
                <a:gd name="T31" fmla="*/ 910689 h 1868396"/>
                <a:gd name="T32" fmla="*/ 0 w 1532255"/>
                <a:gd name="T33" fmla="*/ 818855 h 1868396"/>
                <a:gd name="T34" fmla="*/ 0 w 1532255"/>
                <a:gd name="T35" fmla="*/ 604660 h 1868396"/>
                <a:gd name="T36" fmla="*/ 149777 w 1532255"/>
                <a:gd name="T37" fmla="*/ 675078 h 1868396"/>
                <a:gd name="T38" fmla="*/ 348342 w 1532255"/>
                <a:gd name="T39" fmla="*/ 481029 h 1868396"/>
                <a:gd name="T40" fmla="*/ 149777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5">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bg1">
                <a:lumMod val="75000"/>
              </a:schemeClr>
            </a:solidFill>
            <a:ln w="9525">
              <a:noFill/>
              <a:round/>
            </a:ln>
          </p:spPr>
          <p:txBody>
            <a:bodyPr anchor="ctr"/>
            <a:lstStyle/>
            <a:p>
              <a:endParaRPr lang="zh-CN" altLang="en-US" sz="1280"/>
            </a:p>
          </p:txBody>
        </p:sp>
        <p:sp>
          <p:nvSpPr>
            <p:cNvPr id="33996" name="Freeform 42"/>
            <p:cNvSpPr>
              <a:spLocks noChangeAspect="1" noEditPoints="1"/>
            </p:cNvSpPr>
            <p:nvPr/>
          </p:nvSpPr>
          <p:spPr bwMode="auto">
            <a:xfrm>
              <a:off x="862504" y="934198"/>
              <a:ext cx="365841" cy="468000"/>
            </a:xfrm>
            <a:custGeom>
              <a:gdLst>
                <a:gd name="T0" fmla="*/ 2147483646 w 224"/>
                <a:gd name="T1" fmla="*/ 2147483646 h 287"/>
                <a:gd name="T2" fmla="*/ 2147483646 w 224"/>
                <a:gd name="T3" fmla="*/ 2147483646 h 287"/>
                <a:gd name="T4" fmla="*/ 2147483646 w 224"/>
                <a:gd name="T5" fmla="*/ 2147483646 h 287"/>
                <a:gd name="T6" fmla="*/ 0 w 224"/>
                <a:gd name="T7" fmla="*/ 2147483646 h 287"/>
                <a:gd name="T8" fmla="*/ 2147483646 w 224"/>
                <a:gd name="T9" fmla="*/ 2147483646 h 287"/>
                <a:gd name="T10" fmla="*/ 2147483646 w 224"/>
                <a:gd name="T11" fmla="*/ 2147483646 h 287"/>
                <a:gd name="T12" fmla="*/ 2147483646 w 224"/>
                <a:gd name="T13" fmla="*/ 2147483646 h 287"/>
                <a:gd name="T14" fmla="*/ 2147483646 w 224"/>
                <a:gd name="T15" fmla="*/ 2147483646 h 287"/>
                <a:gd name="T16" fmla="*/ 2147483646 w 224"/>
                <a:gd name="T17" fmla="*/ 2147483646 h 287"/>
                <a:gd name="T18" fmla="*/ 2147483646 w 224"/>
                <a:gd name="T19" fmla="*/ 2147483646 h 287"/>
                <a:gd name="T20" fmla="*/ 2147483646 w 224"/>
                <a:gd name="T21" fmla="*/ 2147483646 h 287"/>
                <a:gd name="T22" fmla="*/ 2147483646 w 224"/>
                <a:gd name="T23" fmla="*/ 2147483646 h 287"/>
                <a:gd name="T24" fmla="*/ 2147483646 w 224"/>
                <a:gd name="T25" fmla="*/ 2147483646 h 287"/>
                <a:gd name="T26" fmla="*/ 2147483646 w 224"/>
                <a:gd name="T27" fmla="*/ 2147483646 h 287"/>
                <a:gd name="T28" fmla="*/ 2147483646 w 224"/>
                <a:gd name="T29" fmla="*/ 2147483646 h 287"/>
                <a:gd name="T30" fmla="*/ 2147483646 w 224"/>
                <a:gd name="T31" fmla="*/ 2147483646 h 287"/>
                <a:gd name="T32" fmla="*/ 2147483646 w 224"/>
                <a:gd name="T33" fmla="*/ 2147483646 h 287"/>
                <a:gd name="T34" fmla="*/ 2147483646 w 224"/>
                <a:gd name="T35" fmla="*/ 2147483646 h 287"/>
                <a:gd name="T36" fmla="*/ 2147483646 w 224"/>
                <a:gd name="T37" fmla="*/ 2147483646 h 287"/>
                <a:gd name="T38" fmla="*/ 2147483646 w 224"/>
                <a:gd name="T39" fmla="*/ 2147483646 h 287"/>
                <a:gd name="T40" fmla="*/ 2147483646 w 224"/>
                <a:gd name="T41" fmla="*/ 2147483646 h 287"/>
                <a:gd name="T42" fmla="*/ 2147483646 w 224"/>
                <a:gd name="T43" fmla="*/ 2147483646 h 287"/>
                <a:gd name="T44" fmla="*/ 2147483646 w 224"/>
                <a:gd name="T45" fmla="*/ 2147483646 h 287"/>
                <a:gd name="T46" fmla="*/ 2147483646 w 224"/>
                <a:gd name="T47" fmla="*/ 2147483646 h 287"/>
                <a:gd name="T48" fmla="*/ 2147483646 w 224"/>
                <a:gd name="T49" fmla="*/ 2147483646 h 287"/>
                <a:gd name="T50" fmla="*/ 2147483646 w 224"/>
                <a:gd name="T51" fmla="*/ 2147483646 h 287"/>
                <a:gd name="T52" fmla="*/ 2147483646 w 224"/>
                <a:gd name="T53" fmla="*/ 2147483646 h 287"/>
                <a:gd name="T54" fmla="*/ 2147483646 w 224"/>
                <a:gd name="T55" fmla="*/ 2147483646 h 287"/>
                <a:gd name="T56" fmla="*/ 2147483646 w 224"/>
                <a:gd name="T57" fmla="*/ 2147483646 h 287"/>
                <a:gd name="T58" fmla="*/ 2147483646 w 224"/>
                <a:gd name="T59" fmla="*/ 2147483646 h 287"/>
                <a:gd name="T60" fmla="*/ 2147483646 w 224"/>
                <a:gd name="T61" fmla="*/ 2147483646 h 287"/>
                <a:gd name="T62" fmla="*/ 2147483646 w 224"/>
                <a:gd name="T63" fmla="*/ 2147483646 h 287"/>
                <a:gd name="T64" fmla="*/ 2147483646 w 224"/>
                <a:gd name="T65" fmla="*/ 2147483646 h 287"/>
                <a:gd name="T66" fmla="*/ 2147483646 w 224"/>
                <a:gd name="T67" fmla="*/ 2147483646 h 287"/>
                <a:gd name="T68" fmla="*/ 2147483646 w 224"/>
                <a:gd name="T69" fmla="*/ 2147483646 h 287"/>
                <a:gd name="T70" fmla="*/ 2147483646 w 224"/>
                <a:gd name="T71" fmla="*/ 2147483646 h 287"/>
                <a:gd name="T72" fmla="*/ 2147483646 w 224"/>
                <a:gd name="T73" fmla="*/ 2147483646 h 287"/>
                <a:gd name="T74" fmla="*/ 2147483646 w 224"/>
                <a:gd name="T75" fmla="*/ 2147483646 h 287"/>
                <a:gd name="T76" fmla="*/ 2147483646 w 224"/>
                <a:gd name="T77" fmla="*/ 2147483646 h 287"/>
                <a:gd name="T78" fmla="*/ 2147483646 w 224"/>
                <a:gd name="T79" fmla="*/ 2147483646 h 287"/>
                <a:gd name="T80" fmla="*/ 2147483646 w 224"/>
                <a:gd name="T81" fmla="*/ 2147483646 h 287"/>
                <a:gd name="T82" fmla="*/ 2147483646 w 224"/>
                <a:gd name="T83" fmla="*/ 2147483646 h 287"/>
                <a:gd name="T84" fmla="*/ 2147483646 w 224"/>
                <a:gd name="T85" fmla="*/ 2147483646 h 287"/>
                <a:gd name="T86" fmla="*/ 2147483646 w 224"/>
                <a:gd name="T87" fmla="*/ 2147483646 h 287"/>
                <a:gd name="T88" fmla="*/ 2147483646 w 224"/>
                <a:gd name="T89" fmla="*/ 2147483646 h 287"/>
                <a:gd name="T90" fmla="*/ 2147483646 w 224"/>
                <a:gd name="T91" fmla="*/ 2147483646 h 287"/>
                <a:gd name="T92" fmla="*/ 2147483646 w 224"/>
                <a:gd name="T93" fmla="*/ 2147483646 h 287"/>
                <a:gd name="T94" fmla="*/ 2147483646 w 224"/>
                <a:gd name="T95" fmla="*/ 2147483646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w="9525">
              <a:noFill/>
              <a:round/>
            </a:ln>
          </p:spPr>
          <p:txBody>
            <a:bodyPr/>
            <a:lstStyle/>
            <a:p>
              <a:endParaRPr lang="zh-CN" altLang="en-US" sz="1280"/>
            </a:p>
          </p:txBody>
        </p:sp>
      </p:grpSp>
      <p:grpSp>
        <p:nvGrpSpPr>
          <p:cNvPr id="4" name="组合 18"/>
          <p:cNvGrpSpPr/>
          <p:nvPr/>
        </p:nvGrpSpPr>
        <p:grpSpPr>
          <a:xfrm>
            <a:off x="3041651" y="2574926"/>
            <a:ext cx="1516063" cy="1868385"/>
            <a:chExt cx="1516137" cy="1868396"/>
          </a:xfrm>
        </p:grpSpPr>
        <p:sp>
          <p:nvSpPr>
            <p:cNvPr id="33993" name="空心弧 37"/>
            <p:cNvSpPr/>
            <p:nvPr/>
          </p:nvSpPr>
          <p:spPr bwMode="auto">
            <a:xfrm rot="10800000">
              <a:off x="0" y="0"/>
              <a:ext cx="1516137" cy="1868396"/>
            </a:xfrm>
            <a:custGeom>
              <a:gdLst>
                <a:gd name="T0" fmla="*/ 0 w 1532255"/>
                <a:gd name="T1" fmla="*/ 31 h 1868396"/>
                <a:gd name="T2" fmla="*/ 738978 w 1532255"/>
                <a:gd name="T3" fmla="*/ 199342 h 1868396"/>
                <a:gd name="T4" fmla="*/ 985291 w 1532255"/>
                <a:gd name="T5" fmla="*/ 385198 h 1868396"/>
                <a:gd name="T6" fmla="*/ 963863 w 1532255"/>
                <a:gd name="T7" fmla="*/ 383019 h 1868396"/>
                <a:gd name="T8" fmla="*/ 771499 w 1532255"/>
                <a:gd name="T9" fmla="*/ 577068 h 1868396"/>
                <a:gd name="T10" fmla="*/ 963863 w 1532255"/>
                <a:gd name="T11" fmla="*/ 771117 h 1868396"/>
                <a:gd name="T12" fmla="*/ 1156228 w 1532255"/>
                <a:gd name="T13" fmla="*/ 577068 h 1868396"/>
                <a:gd name="T14" fmla="*/ 1155174 w 1532255"/>
                <a:gd name="T15" fmla="*/ 566519 h 1868396"/>
                <a:gd name="T16" fmla="*/ 1484408 w 1532255"/>
                <a:gd name="T17" fmla="*/ 1514490 h 1868396"/>
                <a:gd name="T18" fmla="*/ 1111834 w 1532255"/>
                <a:gd name="T19" fmla="*/ 1516571 h 1868396"/>
                <a:gd name="T20" fmla="*/ 1198411 w 1532255"/>
                <a:gd name="T21" fmla="*/ 1674347 h 1868396"/>
                <a:gd name="T22" fmla="*/ 1006047 w 1532255"/>
                <a:gd name="T23" fmla="*/ 1868396 h 1868396"/>
                <a:gd name="T24" fmla="*/ 813683 w 1532255"/>
                <a:gd name="T25" fmla="*/ 1674347 h 1868396"/>
                <a:gd name="T26" fmla="*/ 898507 w 1532255"/>
                <a:gd name="T27" fmla="*/ 1517763 h 1868396"/>
                <a:gd name="T28" fmla="*/ 691469 w 1532255"/>
                <a:gd name="T29" fmla="*/ 1518919 h 1868396"/>
                <a:gd name="T30" fmla="*/ 346722 w 1532255"/>
                <a:gd name="T31" fmla="*/ 910689 h 1868396"/>
                <a:gd name="T32" fmla="*/ 0 w 1532255"/>
                <a:gd name="T33" fmla="*/ 818855 h 1868396"/>
                <a:gd name="T34" fmla="*/ 0 w 1532255"/>
                <a:gd name="T35" fmla="*/ 604660 h 1868396"/>
                <a:gd name="T36" fmla="*/ 145099 w 1532255"/>
                <a:gd name="T37" fmla="*/ 675078 h 1868396"/>
                <a:gd name="T38" fmla="*/ 337464 w 1532255"/>
                <a:gd name="T39" fmla="*/ 481029 h 1868396"/>
                <a:gd name="T40" fmla="*/ 145099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5">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bg1">
                <a:lumMod val="75000"/>
              </a:schemeClr>
            </a:solidFill>
            <a:ln w="9525">
              <a:noFill/>
              <a:round/>
            </a:ln>
          </p:spPr>
          <p:txBody>
            <a:bodyPr anchor="ctr"/>
            <a:lstStyle/>
            <a:p>
              <a:endParaRPr lang="zh-CN" altLang="en-US" sz="1280"/>
            </a:p>
          </p:txBody>
        </p:sp>
        <p:sp>
          <p:nvSpPr>
            <p:cNvPr id="33994" name="Freeform 47"/>
            <p:cNvSpPr>
              <a:spLocks noChangeAspect="1" noEditPoints="1"/>
            </p:cNvSpPr>
            <p:nvPr/>
          </p:nvSpPr>
          <p:spPr bwMode="auto">
            <a:xfrm>
              <a:off x="224589" y="474160"/>
              <a:ext cx="577027" cy="468000"/>
            </a:xfrm>
            <a:custGeom>
              <a:gdLst>
                <a:gd name="T0" fmla="*/ 2147483646 w 329"/>
                <a:gd name="T1" fmla="*/ 2147483646 h 267"/>
                <a:gd name="T2" fmla="*/ 2147483646 w 329"/>
                <a:gd name="T3" fmla="*/ 2147483646 h 267"/>
                <a:gd name="T4" fmla="*/ 2147483646 w 329"/>
                <a:gd name="T5" fmla="*/ 2147483646 h 267"/>
                <a:gd name="T6" fmla="*/ 2147483646 w 329"/>
                <a:gd name="T7" fmla="*/ 2147483646 h 267"/>
                <a:gd name="T8" fmla="*/ 2147483646 w 329"/>
                <a:gd name="T9" fmla="*/ 2147483646 h 267"/>
                <a:gd name="T10" fmla="*/ 2147483646 w 329"/>
                <a:gd name="T11" fmla="*/ 2147483646 h 267"/>
                <a:gd name="T12" fmla="*/ 2147483646 w 329"/>
                <a:gd name="T13" fmla="*/ 2147483646 h 267"/>
                <a:gd name="T14" fmla="*/ 2147483646 w 329"/>
                <a:gd name="T15" fmla="*/ 2147483646 h 267"/>
                <a:gd name="T16" fmla="*/ 2147483646 w 329"/>
                <a:gd name="T17" fmla="*/ 2147483646 h 267"/>
                <a:gd name="T18" fmla="*/ 2147483646 w 329"/>
                <a:gd name="T19" fmla="*/ 2147483646 h 267"/>
                <a:gd name="T20" fmla="*/ 2147483646 w 329"/>
                <a:gd name="T21" fmla="*/ 2147483646 h 267"/>
                <a:gd name="T22" fmla="*/ 2147483646 w 329"/>
                <a:gd name="T23" fmla="*/ 2147483646 h 267"/>
                <a:gd name="T24" fmla="*/ 2147483646 w 329"/>
                <a:gd name="T25" fmla="*/ 2147483646 h 267"/>
                <a:gd name="T26" fmla="*/ 2147483646 w 329"/>
                <a:gd name="T27" fmla="*/ 2147483646 h 267"/>
                <a:gd name="T28" fmla="*/ 2147483646 w 329"/>
                <a:gd name="T29" fmla="*/ 2147483646 h 267"/>
                <a:gd name="T30" fmla="*/ 2147483646 w 329"/>
                <a:gd name="T31" fmla="*/ 2147483646 h 267"/>
                <a:gd name="T32" fmla="*/ 2147483646 w 329"/>
                <a:gd name="T33" fmla="*/ 2147483646 h 267"/>
                <a:gd name="T34" fmla="*/ 2147483646 w 329"/>
                <a:gd name="T35" fmla="*/ 2147483646 h 267"/>
                <a:gd name="T36" fmla="*/ 2147483646 w 329"/>
                <a:gd name="T37" fmla="*/ 2147483646 h 267"/>
                <a:gd name="T38" fmla="*/ 2147483646 w 329"/>
                <a:gd name="T39" fmla="*/ 2147483646 h 267"/>
                <a:gd name="T40" fmla="*/ 2147483646 w 329"/>
                <a:gd name="T41" fmla="*/ 2147483646 h 267"/>
                <a:gd name="T42" fmla="*/ 2147483646 w 329"/>
                <a:gd name="T43" fmla="*/ 2147483646 h 267"/>
                <a:gd name="T44" fmla="*/ 2147483646 w 329"/>
                <a:gd name="T45" fmla="*/ 2147483646 h 267"/>
                <a:gd name="T46" fmla="*/ 2147483646 w 329"/>
                <a:gd name="T47" fmla="*/ 2147483646 h 267"/>
                <a:gd name="T48" fmla="*/ 2147483646 w 329"/>
                <a:gd name="T49" fmla="*/ 2147483646 h 267"/>
                <a:gd name="T50" fmla="*/ 2147483646 w 329"/>
                <a:gd name="T51" fmla="*/ 2147483646 h 267"/>
                <a:gd name="T52" fmla="*/ 2147483646 w 329"/>
                <a:gd name="T53" fmla="*/ 2147483646 h 267"/>
                <a:gd name="T54" fmla="*/ 2147483646 w 329"/>
                <a:gd name="T55" fmla="*/ 2147483646 h 267"/>
                <a:gd name="T56" fmla="*/ 2147483646 w 329"/>
                <a:gd name="T57" fmla="*/ 2147483646 h 267"/>
                <a:gd name="T58" fmla="*/ 2147483646 w 329"/>
                <a:gd name="T59" fmla="*/ 2147483646 h 267"/>
                <a:gd name="T60" fmla="*/ 2147483646 w 329"/>
                <a:gd name="T61" fmla="*/ 2147483646 h 267"/>
                <a:gd name="T62" fmla="*/ 2147483646 w 329"/>
                <a:gd name="T63" fmla="*/ 2147483646 h 267"/>
                <a:gd name="T64" fmla="*/ 2147483646 w 329"/>
                <a:gd name="T65" fmla="*/ 2147483646 h 267"/>
                <a:gd name="T66" fmla="*/ 2147483646 w 329"/>
                <a:gd name="T67" fmla="*/ 2147483646 h 267"/>
                <a:gd name="T68" fmla="*/ 2147483646 w 329"/>
                <a:gd name="T69" fmla="*/ 2147483646 h 267"/>
                <a:gd name="T70" fmla="*/ 2147483646 w 329"/>
                <a:gd name="T71" fmla="*/ 2147483646 h 267"/>
                <a:gd name="T72" fmla="*/ 2147483646 w 329"/>
                <a:gd name="T73" fmla="*/ 2147483646 h 267"/>
                <a:gd name="T74" fmla="*/ 2147483646 w 329"/>
                <a:gd name="T75" fmla="*/ 2147483646 h 267"/>
                <a:gd name="T76" fmla="*/ 2147483646 w 329"/>
                <a:gd name="T77" fmla="*/ 2147483646 h 267"/>
                <a:gd name="T78" fmla="*/ 2147483646 w 329"/>
                <a:gd name="T79" fmla="*/ 2147483646 h 267"/>
                <a:gd name="T80" fmla="*/ 2147483646 w 329"/>
                <a:gd name="T81" fmla="*/ 2147483646 h 267"/>
                <a:gd name="T82" fmla="*/ 2147483646 w 329"/>
                <a:gd name="T83" fmla="*/ 2147483646 h 267"/>
                <a:gd name="T84" fmla="*/ 2147483646 w 329"/>
                <a:gd name="T85" fmla="*/ 2147483646 h 267"/>
                <a:gd name="T86" fmla="*/ 2147483646 w 329"/>
                <a:gd name="T87" fmla="*/ 2147483646 h 267"/>
                <a:gd name="T88" fmla="*/ 2147483646 w 329"/>
                <a:gd name="T89" fmla="*/ 2147483646 h 267"/>
                <a:gd name="T90" fmla="*/ 2147483646 w 329"/>
                <a:gd name="T91" fmla="*/ 2147483646 h 267"/>
                <a:gd name="T92" fmla="*/ 2147483646 w 329"/>
                <a:gd name="T93" fmla="*/ 2147483646 h 267"/>
                <a:gd name="T94" fmla="*/ 2147483646 w 329"/>
                <a:gd name="T95" fmla="*/ 2147483646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w="9525">
              <a:noFill/>
              <a:round/>
            </a:ln>
          </p:spPr>
          <p:txBody>
            <a:bodyPr/>
            <a:lstStyle/>
            <a:p>
              <a:endParaRPr lang="zh-CN" altLang="en-US" sz="1280"/>
            </a:p>
          </p:txBody>
        </p:sp>
      </p:grpSp>
      <p:cxnSp>
        <p:nvCxnSpPr>
          <p:cNvPr id="39958" name="直接连接符 21"/>
          <p:cNvCxnSpPr>
            <a:cxnSpLocks noChangeShapeType="1"/>
          </p:cNvCxnSpPr>
          <p:nvPr/>
        </p:nvCxnSpPr>
        <p:spPr bwMode="auto">
          <a:xfrm flipH="1">
            <a:off x="2916240" y="2255855"/>
            <a:ext cx="719137" cy="0"/>
          </a:xfrm>
          <a:prstGeom prst="line">
            <a:avLst/>
          </a:prstGeom>
          <a:noFill/>
          <a:ln w="6350">
            <a:solidFill>
              <a:schemeClr val="bg1">
                <a:lumMod val="65000"/>
                <a:alpha val="98038"/>
              </a:schemeClr>
            </a:solidFill>
            <a:prstDash val="sysDash"/>
            <a:round/>
            <a:headEnd type="oval" w="med" len="med"/>
            <a:tailEnd type="oval" w="med" len="med"/>
          </a:ln>
        </p:spPr>
      </p:cxnSp>
      <p:sp>
        <p:nvSpPr>
          <p:cNvPr id="39959" name="矩形 1"/>
          <p:cNvSpPr>
            <a:spLocks noChangeArrowheads="1"/>
          </p:cNvSpPr>
          <p:nvPr/>
        </p:nvSpPr>
        <p:spPr bwMode="auto">
          <a:xfrm>
            <a:off x="1022350" y="1935199"/>
            <a:ext cx="1893888" cy="661190"/>
          </a:xfrm>
          <a:prstGeom prst="rect">
            <a:avLst/>
          </a:prstGeom>
          <a:noFill/>
          <a:ln w="9525">
            <a:noFill/>
            <a:miter lim="800000"/>
          </a:ln>
        </p:spPr>
        <p:txBody>
          <a:bodyPr lIns="91424" tIns="45712" rIns="91424" bIns="45712">
            <a:spAutoFit/>
          </a:bodyPr>
          <a:lstStyle/>
          <a:p>
            <a:pPr algn="just" eaLnBrk="1" hangingPunct="1">
              <a:buFont typeface="Arial" panose="020b0604020202020204" pitchFamily="34" charset="0"/>
              <a:buNone/>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9960" name="直接连接符 23"/>
          <p:cNvCxnSpPr>
            <a:cxnSpLocks noChangeShapeType="1"/>
          </p:cNvCxnSpPr>
          <p:nvPr/>
        </p:nvCxnSpPr>
        <p:spPr bwMode="auto">
          <a:xfrm flipH="1">
            <a:off x="2916240" y="3576583"/>
            <a:ext cx="719137" cy="0"/>
          </a:xfrm>
          <a:prstGeom prst="line">
            <a:avLst/>
          </a:prstGeom>
          <a:noFill/>
          <a:ln w="6350">
            <a:solidFill>
              <a:schemeClr val="bg1">
                <a:lumMod val="65000"/>
                <a:alpha val="98038"/>
              </a:schemeClr>
            </a:solidFill>
            <a:prstDash val="sysDash"/>
            <a:round/>
            <a:headEnd type="oval" w="med" len="med"/>
            <a:tailEnd type="oval" w="med" len="med"/>
          </a:ln>
        </p:spPr>
      </p:cxnSp>
      <p:sp>
        <p:nvSpPr>
          <p:cNvPr id="39961" name="矩形 1"/>
          <p:cNvSpPr>
            <a:spLocks noChangeArrowheads="1"/>
          </p:cNvSpPr>
          <p:nvPr/>
        </p:nvSpPr>
        <p:spPr bwMode="auto">
          <a:xfrm>
            <a:off x="1022350" y="3255926"/>
            <a:ext cx="1893888" cy="661190"/>
          </a:xfrm>
          <a:prstGeom prst="rect">
            <a:avLst/>
          </a:prstGeom>
          <a:noFill/>
          <a:ln w="9525">
            <a:noFill/>
            <a:miter lim="800000"/>
          </a:ln>
        </p:spPr>
        <p:txBody>
          <a:bodyPr lIns="91424" tIns="45712" rIns="91424" bIns="45712">
            <a:spAutoFit/>
          </a:bodyPr>
          <a:lstStyle/>
          <a:p>
            <a:pPr algn="just" eaLnBrk="1" hangingPunct="1">
              <a:buFont typeface="Arial" panose="020b0604020202020204" pitchFamily="34" charset="0"/>
              <a:buNone/>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9962" name="直接连接符 25"/>
          <p:cNvCxnSpPr>
            <a:cxnSpLocks noChangeShapeType="1"/>
          </p:cNvCxnSpPr>
          <p:nvPr/>
        </p:nvCxnSpPr>
        <p:spPr bwMode="auto">
          <a:xfrm flipH="1">
            <a:off x="5651500" y="2255855"/>
            <a:ext cx="515938" cy="0"/>
          </a:xfrm>
          <a:prstGeom prst="line">
            <a:avLst/>
          </a:prstGeom>
          <a:noFill/>
          <a:ln w="6350">
            <a:solidFill>
              <a:schemeClr val="bg1">
                <a:lumMod val="65000"/>
                <a:alpha val="98038"/>
              </a:schemeClr>
            </a:solidFill>
            <a:prstDash val="sysDash"/>
            <a:round/>
            <a:headEnd type="oval" w="med" len="med"/>
            <a:tailEnd type="oval" w="med" len="med"/>
          </a:ln>
        </p:spPr>
      </p:cxnSp>
      <p:sp>
        <p:nvSpPr>
          <p:cNvPr id="39963" name="矩形 1"/>
          <p:cNvSpPr>
            <a:spLocks noChangeArrowheads="1"/>
          </p:cNvSpPr>
          <p:nvPr/>
        </p:nvSpPr>
        <p:spPr bwMode="auto">
          <a:xfrm>
            <a:off x="6170615" y="1935199"/>
            <a:ext cx="1893887" cy="661190"/>
          </a:xfrm>
          <a:prstGeom prst="rect">
            <a:avLst/>
          </a:prstGeom>
          <a:noFill/>
          <a:ln w="9525">
            <a:noFill/>
            <a:miter lim="800000"/>
          </a:ln>
        </p:spPr>
        <p:txBody>
          <a:bodyPr lIns="91424" tIns="45712" rIns="91424" bIns="45712">
            <a:spAutoFit/>
          </a:bodyPr>
          <a:lstStyle/>
          <a:p>
            <a:pPr algn="just" eaLnBrk="1" hangingPunct="1">
              <a:buFont typeface="Arial" panose="020b0604020202020204" pitchFamily="34" charset="0"/>
              <a:buNone/>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27"/>
          <p:cNvGrpSpPr/>
          <p:nvPr/>
        </p:nvGrpSpPr>
        <p:grpSpPr>
          <a:xfrm>
            <a:off x="4211638" y="2500317"/>
            <a:ext cx="766762" cy="766720"/>
            <a:chExt cx="630998" cy="630998"/>
          </a:xfrm>
        </p:grpSpPr>
        <p:sp>
          <p:nvSpPr>
            <p:cNvPr id="33991" name="椭圆 28"/>
            <p:cNvSpPr>
              <a:spLocks noChangeArrowheads="1"/>
            </p:cNvSpPr>
            <p:nvPr/>
          </p:nvSpPr>
          <p:spPr bwMode="auto">
            <a:xfrm rot="-1429091">
              <a:off x="0" y="0"/>
              <a:ext cx="630998" cy="630998"/>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p>
              <a:pPr algn="ctr" eaLnBrk="1" hangingPunct="1">
                <a:buFont typeface="Arial" panose="020b0604020202020204" pitchFamily="34" charset="0"/>
                <a:buNone/>
              </a:pPr>
              <a:endParaRPr lang="zh-CN" altLang="en-US" sz="1280">
                <a:solidFill>
                  <a:srgbClr val="000000"/>
                </a:solidFill>
              </a:endParaRPr>
            </a:p>
          </p:txBody>
        </p:sp>
        <p:sp>
          <p:nvSpPr>
            <p:cNvPr id="33992" name="Freeform 15"/>
            <p:cNvSpPr>
              <a:spLocks noChangeAspect="1" noEditPoints="1"/>
            </p:cNvSpPr>
            <p:nvPr/>
          </p:nvSpPr>
          <p:spPr bwMode="auto">
            <a:xfrm>
              <a:off x="134538" y="183720"/>
              <a:ext cx="361922" cy="263558"/>
            </a:xfrm>
            <a:custGeom>
              <a:gdLst>
                <a:gd name="T0" fmla="*/ 2147483646 w 326"/>
                <a:gd name="T1" fmla="*/ 2147483646 h 237"/>
                <a:gd name="T2" fmla="*/ 2147483646 w 326"/>
                <a:gd name="T3" fmla="*/ 2147483646 h 237"/>
                <a:gd name="T4" fmla="*/ 2147483646 w 326"/>
                <a:gd name="T5" fmla="*/ 2147483646 h 237"/>
                <a:gd name="T6" fmla="*/ 2147483646 w 326"/>
                <a:gd name="T7" fmla="*/ 2147483646 h 237"/>
                <a:gd name="T8" fmla="*/ 2147483646 w 326"/>
                <a:gd name="T9" fmla="*/ 2147483646 h 237"/>
                <a:gd name="T10" fmla="*/ 2147483646 w 326"/>
                <a:gd name="T11" fmla="*/ 2147483646 h 237"/>
                <a:gd name="T12" fmla="*/ 2147483646 w 326"/>
                <a:gd name="T13" fmla="*/ 2147483646 h 237"/>
                <a:gd name="T14" fmla="*/ 2147483646 w 326"/>
                <a:gd name="T15" fmla="*/ 2147483646 h 237"/>
                <a:gd name="T16" fmla="*/ 2147483646 w 326"/>
                <a:gd name="T17" fmla="*/ 2147483646 h 237"/>
                <a:gd name="T18" fmla="*/ 2147483646 w 326"/>
                <a:gd name="T19" fmla="*/ 2147483646 h 237"/>
                <a:gd name="T20" fmla="*/ 2147483646 w 326"/>
                <a:gd name="T21" fmla="*/ 2147483646 h 237"/>
                <a:gd name="T22" fmla="*/ 2147483646 w 326"/>
                <a:gd name="T23" fmla="*/ 2147483646 h 237"/>
                <a:gd name="T24" fmla="*/ 2147483646 w 326"/>
                <a:gd name="T25" fmla="*/ 2147483646 h 237"/>
                <a:gd name="T26" fmla="*/ 2147483646 w 326"/>
                <a:gd name="T27" fmla="*/ 2147483646 h 237"/>
                <a:gd name="T28" fmla="*/ 2147483646 w 326"/>
                <a:gd name="T29" fmla="*/ 2147483646 h 237"/>
                <a:gd name="T30" fmla="*/ 2147483646 w 326"/>
                <a:gd name="T31" fmla="*/ 2147483646 h 237"/>
                <a:gd name="T32" fmla="*/ 2147483646 w 326"/>
                <a:gd name="T33" fmla="*/ 2147483646 h 237"/>
                <a:gd name="T34" fmla="*/ 2147483646 w 326"/>
                <a:gd name="T35" fmla="*/ 2147483646 h 237"/>
                <a:gd name="T36" fmla="*/ 2147483646 w 326"/>
                <a:gd name="T37" fmla="*/ 2147483646 h 237"/>
                <a:gd name="T38" fmla="*/ 2147483646 w 326"/>
                <a:gd name="T39" fmla="*/ 2147483646 h 237"/>
                <a:gd name="T40" fmla="*/ 2147483646 w 326"/>
                <a:gd name="T41" fmla="*/ 2147483646 h 237"/>
                <a:gd name="T42" fmla="*/ 2147483646 w 326"/>
                <a:gd name="T43" fmla="*/ 2147483646 h 237"/>
                <a:gd name="T44" fmla="*/ 2147483646 w 326"/>
                <a:gd name="T45" fmla="*/ 2147483646 h 237"/>
                <a:gd name="T46" fmla="*/ 2147483646 w 326"/>
                <a:gd name="T47" fmla="*/ 2147483646 h 237"/>
                <a:gd name="T48" fmla="*/ 2147483646 w 326"/>
                <a:gd name="T49" fmla="*/ 2147483646 h 237"/>
                <a:gd name="T50" fmla="*/ 2147483646 w 326"/>
                <a:gd name="T51" fmla="*/ 2147483646 h 237"/>
                <a:gd name="T52" fmla="*/ 2147483646 w 326"/>
                <a:gd name="T53" fmla="*/ 2147483646 h 237"/>
                <a:gd name="T54" fmla="*/ 2147483646 w 326"/>
                <a:gd name="T55" fmla="*/ 2147483646 h 237"/>
                <a:gd name="T56" fmla="*/ 2147483646 w 326"/>
                <a:gd name="T57" fmla="*/ 2147483646 h 237"/>
                <a:gd name="T58" fmla="*/ 2147483646 w 326"/>
                <a:gd name="T59" fmla="*/ 2147483646 h 237"/>
                <a:gd name="T60" fmla="*/ 2147483646 w 326"/>
                <a:gd name="T61" fmla="*/ 2147483646 h 237"/>
                <a:gd name="T62" fmla="*/ 2147483646 w 326"/>
                <a:gd name="T63" fmla="*/ 2147483646 h 237"/>
                <a:gd name="T64" fmla="*/ 2147483646 w 326"/>
                <a:gd name="T65" fmla="*/ 2147483646 h 237"/>
                <a:gd name="T66" fmla="*/ 2147483646 w 326"/>
                <a:gd name="T67" fmla="*/ 2147483646 h 237"/>
                <a:gd name="T68" fmla="*/ 2147483646 w 326"/>
                <a:gd name="T69" fmla="*/ 2147483646 h 237"/>
                <a:gd name="T70" fmla="*/ 2147483646 w 326"/>
                <a:gd name="T71" fmla="*/ 2147483646 h 237"/>
                <a:gd name="T72" fmla="*/ 2147483646 w 326"/>
                <a:gd name="T73" fmla="*/ 2147483646 h 237"/>
                <a:gd name="T74" fmla="*/ 2147483646 w 326"/>
                <a:gd name="T75" fmla="*/ 2147483646 h 237"/>
                <a:gd name="T76" fmla="*/ 2147483646 w 326"/>
                <a:gd name="T77" fmla="*/ 2147483646 h 237"/>
                <a:gd name="T78" fmla="*/ 2147483646 w 326"/>
                <a:gd name="T79" fmla="*/ 2147483646 h 237"/>
                <a:gd name="T80" fmla="*/ 2147483646 w 326"/>
                <a:gd name="T81" fmla="*/ 2147483646 h 237"/>
                <a:gd name="T82" fmla="*/ 2147483646 w 326"/>
                <a:gd name="T83" fmla="*/ 2147483646 h 237"/>
                <a:gd name="T84" fmla="*/ 2147483646 w 326"/>
                <a:gd name="T85" fmla="*/ 2147483646 h 237"/>
                <a:gd name="T86" fmla="*/ 2147483646 w 326"/>
                <a:gd name="T87" fmla="*/ 2147483646 h 237"/>
                <a:gd name="T88" fmla="*/ 2147483646 w 326"/>
                <a:gd name="T89" fmla="*/ 2147483646 h 237"/>
                <a:gd name="T90" fmla="*/ 2147483646 w 326"/>
                <a:gd name="T91" fmla="*/ 2147483646 h 237"/>
                <a:gd name="T92" fmla="*/ 2147483646 w 326"/>
                <a:gd name="T93" fmla="*/ 2147483646 h 237"/>
                <a:gd name="T94" fmla="*/ 2147483646 w 326"/>
                <a:gd name="T95" fmla="*/ 2147483646 h 237"/>
                <a:gd name="T96" fmla="*/ 2147483646 w 326"/>
                <a:gd name="T97" fmla="*/ 2147483646 h 237"/>
                <a:gd name="T98" fmla="*/ 2147483646 w 326"/>
                <a:gd name="T99" fmla="*/ 2147483646 h 237"/>
                <a:gd name="T100" fmla="*/ 2147483646 w 326"/>
                <a:gd name="T101" fmla="*/ 2147483646 h 237"/>
                <a:gd name="T102" fmla="*/ 2147483646 w 326"/>
                <a:gd name="T103" fmla="*/ 2147483646 h 237"/>
                <a:gd name="T104" fmla="*/ 2147483646 w 326"/>
                <a:gd name="T105" fmla="*/ 2147483646 h 237"/>
                <a:gd name="T106" fmla="*/ 2147483646 w 326"/>
                <a:gd name="T107" fmla="*/ 2147483646 h 237"/>
                <a:gd name="T108" fmla="*/ 0 w 326"/>
                <a:gd name="T109" fmla="*/ 2147483646 h 237"/>
                <a:gd name="T110" fmla="*/ 2147483646 w 326"/>
                <a:gd name="T111" fmla="*/ 2147483646 h 237"/>
                <a:gd name="T112" fmla="*/ 2147483646 w 326"/>
                <a:gd name="T113" fmla="*/ 2147483646 h 237"/>
                <a:gd name="T114" fmla="*/ 2147483646 w 326"/>
                <a:gd name="T115" fmla="*/ 2147483646 h 237"/>
                <a:gd name="T116" fmla="*/ 2147483646 w 326"/>
                <a:gd name="T117" fmla="*/ 0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6" h="236">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accent1"/>
            </a:solidFill>
            <a:ln w="9525">
              <a:noFill/>
              <a:round/>
            </a:ln>
          </p:spPr>
          <p:txBody>
            <a:bodyPr/>
            <a:lstStyle/>
            <a:p>
              <a:endParaRPr lang="zh-CN" altLang="en-US" sz="1280"/>
            </a:p>
          </p:txBody>
        </p:sp>
      </p:grpSp>
      <p:grpSp>
        <p:nvGrpSpPr>
          <p:cNvPr id="6" name="组合 132"/>
          <p:cNvGrpSpPr/>
          <p:nvPr/>
        </p:nvGrpSpPr>
        <p:grpSpPr>
          <a:xfrm>
            <a:off x="5544108" y="3363551"/>
            <a:ext cx="268288" cy="1079440"/>
            <a:chExt cx="192088" cy="771525"/>
          </a:xfrm>
        </p:grpSpPr>
        <p:sp>
          <p:nvSpPr>
            <p:cNvPr id="33857" name="Freeform 817"/>
            <p:cNvSpPr>
              <a:spLocks noEditPoints="1"/>
            </p:cNvSpPr>
            <p:nvPr/>
          </p:nvSpPr>
          <p:spPr bwMode="auto">
            <a:xfrm>
              <a:off x="41275" y="0"/>
              <a:ext cx="87313" cy="127000"/>
            </a:xfrm>
            <a:custGeom>
              <a:gdLst>
                <a:gd name="T0" fmla="*/ 2147483646 w 23"/>
                <a:gd name="T1" fmla="*/ 2147483646 h 34"/>
                <a:gd name="T2" fmla="*/ 2147483646 w 23"/>
                <a:gd name="T3" fmla="*/ 2147483646 h 34"/>
                <a:gd name="T4" fmla="*/ 2147483646 w 23"/>
                <a:gd name="T5" fmla="*/ 0 h 34"/>
                <a:gd name="T6" fmla="*/ 2147483646 w 23"/>
                <a:gd name="T7" fmla="*/ 2147483646 h 34"/>
                <a:gd name="T8" fmla="*/ 2147483646 w 23"/>
                <a:gd name="T9" fmla="*/ 2147483646 h 34"/>
                <a:gd name="T10" fmla="*/ 2147483646 w 23"/>
                <a:gd name="T11" fmla="*/ 2147483646 h 34"/>
                <a:gd name="T12" fmla="*/ 2147483646 w 23"/>
                <a:gd name="T13" fmla="*/ 2147483646 h 34"/>
                <a:gd name="T14" fmla="*/ 2147483646 w 23"/>
                <a:gd name="T15" fmla="*/ 2147483646 h 34"/>
                <a:gd name="T16" fmla="*/ 2147483646 w 23"/>
                <a:gd name="T17" fmla="*/ 2147483646 h 34"/>
                <a:gd name="T18" fmla="*/ 2147483646 w 23"/>
                <a:gd name="T19" fmla="*/ 2147483646 h 34"/>
                <a:gd name="T20" fmla="*/ 2147483646 w 23"/>
                <a:gd name="T21" fmla="*/ 2147483646 h 34"/>
                <a:gd name="T22" fmla="*/ 2147483646 w 23"/>
                <a:gd name="T23" fmla="*/ 2147483646 h 34"/>
                <a:gd name="T24" fmla="*/ 2147483646 w 23"/>
                <a:gd name="T25" fmla="*/ 2147483646 h 34"/>
                <a:gd name="T26" fmla="*/ 2147483646 w 23"/>
                <a:gd name="T27" fmla="*/ 2147483646 h 34"/>
                <a:gd name="T28" fmla="*/ 2147483646 w 23"/>
                <a:gd name="T29" fmla="*/ 2147483646 h 34"/>
                <a:gd name="T30" fmla="*/ 2147483646 w 23"/>
                <a:gd name="T31" fmla="*/ 2147483646 h 34"/>
                <a:gd name="T32" fmla="*/ 2147483646 w 23"/>
                <a:gd name="T33" fmla="*/ 2147483646 h 34"/>
                <a:gd name="T34" fmla="*/ 2147483646 w 23"/>
                <a:gd name="T35" fmla="*/ 2147483646 h 34"/>
                <a:gd name="T36" fmla="*/ 2147483646 w 23"/>
                <a:gd name="T37" fmla="*/ 2147483646 h 34"/>
                <a:gd name="T38" fmla="*/ 2147483646 w 23"/>
                <a:gd name="T39" fmla="*/ 2147483646 h 34"/>
                <a:gd name="T40" fmla="*/ 2147483646 w 23"/>
                <a:gd name="T41" fmla="*/ 2147483646 h 34"/>
                <a:gd name="T42" fmla="*/ 2147483646 w 23"/>
                <a:gd name="T43" fmla="*/ 2147483646 h 34"/>
                <a:gd name="T44" fmla="*/ 2147483646 w 23"/>
                <a:gd name="T45" fmla="*/ 2147483646 h 34"/>
                <a:gd name="T46" fmla="*/ 2147483646 w 23"/>
                <a:gd name="T47" fmla="*/ 2147483646 h 34"/>
                <a:gd name="T48" fmla="*/ 2147483646 w 23"/>
                <a:gd name="T49" fmla="*/ 2147483646 h 34"/>
                <a:gd name="T50" fmla="*/ 2147483646 w 23"/>
                <a:gd name="T51" fmla="*/ 2147483646 h 34"/>
                <a:gd name="T52" fmla="*/ 2147483646 w 23"/>
                <a:gd name="T53" fmla="*/ 2147483646 h 34"/>
                <a:gd name="T54" fmla="*/ 2147483646 w 23"/>
                <a:gd name="T55" fmla="*/ 2147483646 h 34"/>
                <a:gd name="T56" fmla="*/ 2147483646 w 23"/>
                <a:gd name="T57" fmla="*/ 2147483646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 h="34">
                  <a:moveTo>
                    <a:pt x="21" y="7"/>
                  </a:moveTo>
                  <a:cubicBezTo>
                    <a:pt x="23" y="6"/>
                    <a:pt x="22" y="4"/>
                    <a:pt x="19" y="1"/>
                  </a:cubicBezTo>
                  <a:cubicBezTo>
                    <a:pt x="18" y="0"/>
                    <a:pt x="17" y="0"/>
                    <a:pt x="15" y="0"/>
                  </a:cubicBezTo>
                  <a:cubicBezTo>
                    <a:pt x="11" y="0"/>
                    <a:pt x="7" y="2"/>
                    <a:pt x="5" y="7"/>
                  </a:cubicBezTo>
                  <a:cubicBezTo>
                    <a:pt x="4" y="9"/>
                    <a:pt x="4" y="12"/>
                    <a:pt x="4" y="14"/>
                  </a:cubicBezTo>
                  <a:cubicBezTo>
                    <a:pt x="3" y="19"/>
                    <a:pt x="3" y="19"/>
                    <a:pt x="3" y="19"/>
                  </a:cubicBezTo>
                  <a:cubicBezTo>
                    <a:pt x="2" y="21"/>
                    <a:pt x="2" y="24"/>
                    <a:pt x="2" y="26"/>
                  </a:cubicBezTo>
                  <a:cubicBezTo>
                    <a:pt x="0" y="29"/>
                    <a:pt x="0" y="31"/>
                    <a:pt x="2" y="34"/>
                  </a:cubicBezTo>
                  <a:cubicBezTo>
                    <a:pt x="3" y="33"/>
                    <a:pt x="3" y="33"/>
                    <a:pt x="3" y="33"/>
                  </a:cubicBezTo>
                  <a:cubicBezTo>
                    <a:pt x="5" y="30"/>
                    <a:pt x="6" y="28"/>
                    <a:pt x="4" y="27"/>
                  </a:cubicBezTo>
                  <a:cubicBezTo>
                    <a:pt x="4" y="24"/>
                    <a:pt x="4" y="20"/>
                    <a:pt x="6" y="16"/>
                  </a:cubicBezTo>
                  <a:cubicBezTo>
                    <a:pt x="5" y="15"/>
                    <a:pt x="5" y="14"/>
                    <a:pt x="5" y="12"/>
                  </a:cubicBezTo>
                  <a:cubicBezTo>
                    <a:pt x="6" y="12"/>
                    <a:pt x="6" y="12"/>
                    <a:pt x="7" y="15"/>
                  </a:cubicBezTo>
                  <a:cubicBezTo>
                    <a:pt x="7" y="15"/>
                    <a:pt x="7" y="15"/>
                    <a:pt x="7" y="15"/>
                  </a:cubicBezTo>
                  <a:cubicBezTo>
                    <a:pt x="7" y="15"/>
                    <a:pt x="7" y="15"/>
                    <a:pt x="7" y="15"/>
                  </a:cubicBezTo>
                  <a:cubicBezTo>
                    <a:pt x="7" y="8"/>
                    <a:pt x="8" y="5"/>
                    <a:pt x="12" y="5"/>
                  </a:cubicBezTo>
                  <a:cubicBezTo>
                    <a:pt x="16" y="7"/>
                    <a:pt x="19" y="8"/>
                    <a:pt x="21" y="7"/>
                  </a:cubicBezTo>
                  <a:close/>
                  <a:moveTo>
                    <a:pt x="19" y="1"/>
                  </a:moveTo>
                  <a:cubicBezTo>
                    <a:pt x="19" y="2"/>
                    <a:pt x="19" y="2"/>
                    <a:pt x="19" y="2"/>
                  </a:cubicBezTo>
                  <a:cubicBezTo>
                    <a:pt x="15" y="1"/>
                    <a:pt x="12" y="1"/>
                    <a:pt x="9" y="4"/>
                  </a:cubicBezTo>
                  <a:cubicBezTo>
                    <a:pt x="7" y="6"/>
                    <a:pt x="5" y="9"/>
                    <a:pt x="5" y="11"/>
                  </a:cubicBezTo>
                  <a:cubicBezTo>
                    <a:pt x="5" y="9"/>
                    <a:pt x="6" y="6"/>
                    <a:pt x="8" y="3"/>
                  </a:cubicBezTo>
                  <a:cubicBezTo>
                    <a:pt x="11" y="0"/>
                    <a:pt x="15" y="0"/>
                    <a:pt x="19" y="1"/>
                  </a:cubicBezTo>
                  <a:close/>
                  <a:moveTo>
                    <a:pt x="2" y="33"/>
                  </a:moveTo>
                  <a:cubicBezTo>
                    <a:pt x="2" y="33"/>
                    <a:pt x="2" y="33"/>
                    <a:pt x="2" y="33"/>
                  </a:cubicBezTo>
                  <a:cubicBezTo>
                    <a:pt x="0" y="31"/>
                    <a:pt x="1" y="29"/>
                    <a:pt x="3" y="26"/>
                  </a:cubicBezTo>
                  <a:cubicBezTo>
                    <a:pt x="2" y="24"/>
                    <a:pt x="3" y="20"/>
                    <a:pt x="4" y="15"/>
                  </a:cubicBezTo>
                  <a:cubicBezTo>
                    <a:pt x="3" y="19"/>
                    <a:pt x="3" y="23"/>
                    <a:pt x="3" y="26"/>
                  </a:cubicBezTo>
                  <a:cubicBezTo>
                    <a:pt x="2" y="29"/>
                    <a:pt x="2" y="31"/>
                    <a:pt x="2" y="33"/>
                  </a:cubicBezTo>
                  <a:close/>
                </a:path>
              </a:pathLst>
            </a:custGeom>
            <a:solidFill>
              <a:srgbClr val="EEDFB2"/>
            </a:solidFill>
            <a:ln w="9525">
              <a:noFill/>
              <a:round/>
            </a:ln>
          </p:spPr>
          <p:txBody>
            <a:bodyPr/>
            <a:lstStyle/>
            <a:p>
              <a:endParaRPr lang="zh-CN" altLang="en-US" sz="1280"/>
            </a:p>
          </p:txBody>
        </p:sp>
        <p:sp>
          <p:nvSpPr>
            <p:cNvPr id="33858" name="Freeform 818"/>
            <p:cNvSpPr/>
            <p:nvPr/>
          </p:nvSpPr>
          <p:spPr bwMode="auto">
            <a:xfrm>
              <a:off x="60325" y="0"/>
              <a:ext cx="52388" cy="41275"/>
            </a:xfrm>
            <a:custGeom>
              <a:gdLst>
                <a:gd name="T0" fmla="*/ 2147483646 w 14"/>
                <a:gd name="T1" fmla="*/ 2147483646 h 11"/>
                <a:gd name="T2" fmla="*/ 2147483646 w 14"/>
                <a:gd name="T3" fmla="*/ 2147483646 h 11"/>
                <a:gd name="T4" fmla="*/ 2147483646 w 14"/>
                <a:gd name="T5" fmla="*/ 2147483646 h 11"/>
                <a:gd name="T6" fmla="*/ 0 w 14"/>
                <a:gd name="T7" fmla="*/ 2147483646 h 11"/>
                <a:gd name="T8" fmla="*/ 2147483646 w 14"/>
                <a:gd name="T9" fmla="*/ 2147483646 h 11"/>
                <a:gd name="T10" fmla="*/ 2147483646 w 14"/>
                <a:gd name="T11" fmla="*/ 2147483646 h 1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4" h="11">
                  <a:moveTo>
                    <a:pt x="14" y="2"/>
                  </a:moveTo>
                  <a:cubicBezTo>
                    <a:pt x="14" y="1"/>
                    <a:pt x="14" y="1"/>
                    <a:pt x="14" y="1"/>
                  </a:cubicBezTo>
                  <a:cubicBezTo>
                    <a:pt x="10" y="0"/>
                    <a:pt x="6" y="0"/>
                    <a:pt x="3" y="3"/>
                  </a:cubicBezTo>
                  <a:cubicBezTo>
                    <a:pt x="1" y="6"/>
                    <a:pt x="0" y="9"/>
                    <a:pt x="0" y="11"/>
                  </a:cubicBezTo>
                  <a:cubicBezTo>
                    <a:pt x="0" y="9"/>
                    <a:pt x="2" y="6"/>
                    <a:pt x="4" y="4"/>
                  </a:cubicBezTo>
                  <a:cubicBezTo>
                    <a:pt x="7" y="1"/>
                    <a:pt x="10" y="1"/>
                    <a:pt x="14" y="2"/>
                  </a:cubicBezTo>
                  <a:close/>
                </a:path>
              </a:pathLst>
            </a:custGeom>
            <a:solidFill>
              <a:srgbClr val="F6EEDD"/>
            </a:solidFill>
            <a:ln w="9525">
              <a:noFill/>
              <a:round/>
            </a:ln>
          </p:spPr>
          <p:txBody>
            <a:bodyPr/>
            <a:lstStyle/>
            <a:p>
              <a:endParaRPr lang="zh-CN" altLang="en-US" sz="1280"/>
            </a:p>
          </p:txBody>
        </p:sp>
        <p:sp>
          <p:nvSpPr>
            <p:cNvPr id="33859" name="Freeform 819"/>
            <p:cNvSpPr/>
            <p:nvPr/>
          </p:nvSpPr>
          <p:spPr bwMode="auto">
            <a:xfrm>
              <a:off x="41275" y="55563"/>
              <a:ext cx="15875" cy="68263"/>
            </a:xfrm>
            <a:custGeom>
              <a:gdLst>
                <a:gd name="T0" fmla="*/ 2147483646 w 4"/>
                <a:gd name="T1" fmla="*/ 2147483646 h 18"/>
                <a:gd name="T2" fmla="*/ 2147483646 w 4"/>
                <a:gd name="T3" fmla="*/ 2147483646 h 18"/>
                <a:gd name="T4" fmla="*/ 2147483646 w 4"/>
                <a:gd name="T5" fmla="*/ 2147483646 h 18"/>
                <a:gd name="T6" fmla="*/ 2147483646 w 4"/>
                <a:gd name="T7" fmla="*/ 0 h 18"/>
                <a:gd name="T8" fmla="*/ 2147483646 w 4"/>
                <a:gd name="T9" fmla="*/ 2147483646 h 18"/>
                <a:gd name="T10" fmla="*/ 2147483646 w 4"/>
                <a:gd name="T11" fmla="*/ 2147483646 h 1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4" h="18">
                  <a:moveTo>
                    <a:pt x="2" y="18"/>
                  </a:moveTo>
                  <a:cubicBezTo>
                    <a:pt x="2" y="18"/>
                    <a:pt x="2" y="18"/>
                    <a:pt x="2" y="18"/>
                  </a:cubicBezTo>
                  <a:cubicBezTo>
                    <a:pt x="2" y="16"/>
                    <a:pt x="2" y="14"/>
                    <a:pt x="3" y="11"/>
                  </a:cubicBezTo>
                  <a:cubicBezTo>
                    <a:pt x="3" y="8"/>
                    <a:pt x="3" y="4"/>
                    <a:pt x="4" y="0"/>
                  </a:cubicBezTo>
                  <a:cubicBezTo>
                    <a:pt x="3" y="5"/>
                    <a:pt x="2" y="9"/>
                    <a:pt x="3" y="11"/>
                  </a:cubicBezTo>
                  <a:cubicBezTo>
                    <a:pt x="1" y="14"/>
                    <a:pt x="0" y="16"/>
                    <a:pt x="2" y="18"/>
                  </a:cubicBezTo>
                  <a:close/>
                </a:path>
              </a:pathLst>
            </a:custGeom>
            <a:solidFill>
              <a:srgbClr val="F6EEDD"/>
            </a:solidFill>
            <a:ln w="9525">
              <a:noFill/>
              <a:round/>
            </a:ln>
          </p:spPr>
          <p:txBody>
            <a:bodyPr/>
            <a:lstStyle/>
            <a:p>
              <a:endParaRPr lang="zh-CN" altLang="en-US" sz="1280"/>
            </a:p>
          </p:txBody>
        </p:sp>
        <p:sp>
          <p:nvSpPr>
            <p:cNvPr id="33860" name="Freeform 820"/>
            <p:cNvSpPr/>
            <p:nvPr/>
          </p:nvSpPr>
          <p:spPr bwMode="auto">
            <a:xfrm>
              <a:off x="87312" y="3175"/>
              <a:ext cx="58738" cy="142875"/>
            </a:xfrm>
            <a:custGeom>
              <a:gdLst>
                <a:gd name="T0" fmla="*/ 2147483646 w 16"/>
                <a:gd name="T1" fmla="*/ 0 h 38"/>
                <a:gd name="T2" fmla="*/ 2147483646 w 16"/>
                <a:gd name="T3" fmla="*/ 2147483646 h 38"/>
                <a:gd name="T4" fmla="*/ 0 w 16"/>
                <a:gd name="T5" fmla="*/ 2147483646 h 38"/>
                <a:gd name="T6" fmla="*/ 2147483646 w 16"/>
                <a:gd name="T7" fmla="*/ 2147483646 h 38"/>
                <a:gd name="T8" fmla="*/ 2147483646 w 16"/>
                <a:gd name="T9" fmla="*/ 2147483646 h 38"/>
                <a:gd name="T10" fmla="*/ 2147483646 w 16"/>
                <a:gd name="T11" fmla="*/ 2147483646 h 38"/>
                <a:gd name="T12" fmla="*/ 2147483646 w 16"/>
                <a:gd name="T13" fmla="*/ 2147483646 h 38"/>
                <a:gd name="T14" fmla="*/ 2147483646 w 16"/>
                <a:gd name="T15" fmla="*/ 2147483646 h 38"/>
                <a:gd name="T16" fmla="*/ 2147483646 w 16"/>
                <a:gd name="T17" fmla="*/ 2147483646 h 38"/>
                <a:gd name="T18" fmla="*/ 2147483646 w 16"/>
                <a:gd name="T19" fmla="*/ 2147483646 h 38"/>
                <a:gd name="T20" fmla="*/ 2147483646 w 16"/>
                <a:gd name="T21" fmla="*/ 2147483646 h 38"/>
                <a:gd name="T22" fmla="*/ 2147483646 w 16"/>
                <a:gd name="T23" fmla="*/ 2147483646 h 38"/>
                <a:gd name="T24" fmla="*/ 2147483646 w 16"/>
                <a:gd name="T25" fmla="*/ 2147483646 h 38"/>
                <a:gd name="T26" fmla="*/ 2147483646 w 16"/>
                <a:gd name="T27" fmla="*/ 2147483646 h 38"/>
                <a:gd name="T28" fmla="*/ 2147483646 w 16"/>
                <a:gd name="T29" fmla="*/ 2147483646 h 38"/>
                <a:gd name="T30" fmla="*/ 2147483646 w 16"/>
                <a:gd name="T31" fmla="*/ 2147483646 h 38"/>
                <a:gd name="T32" fmla="*/ 2147483646 w 16"/>
                <a:gd name="T33" fmla="*/ 2147483646 h 38"/>
                <a:gd name="T34" fmla="*/ 2147483646 w 16"/>
                <a:gd name="T35" fmla="*/ 2147483646 h 38"/>
                <a:gd name="T36" fmla="*/ 2147483646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38">
                  <a:moveTo>
                    <a:pt x="7" y="0"/>
                  </a:moveTo>
                  <a:cubicBezTo>
                    <a:pt x="10" y="3"/>
                    <a:pt x="11" y="5"/>
                    <a:pt x="9" y="6"/>
                  </a:cubicBezTo>
                  <a:cubicBezTo>
                    <a:pt x="7" y="7"/>
                    <a:pt x="4" y="6"/>
                    <a:pt x="0" y="4"/>
                  </a:cubicBezTo>
                  <a:cubicBezTo>
                    <a:pt x="3" y="7"/>
                    <a:pt x="6" y="9"/>
                    <a:pt x="10" y="9"/>
                  </a:cubicBezTo>
                  <a:cubicBezTo>
                    <a:pt x="11" y="14"/>
                    <a:pt x="11" y="14"/>
                    <a:pt x="11" y="14"/>
                  </a:cubicBezTo>
                  <a:cubicBezTo>
                    <a:pt x="9" y="19"/>
                    <a:pt x="9" y="19"/>
                    <a:pt x="9" y="19"/>
                  </a:cubicBezTo>
                  <a:cubicBezTo>
                    <a:pt x="9" y="21"/>
                    <a:pt x="8" y="22"/>
                    <a:pt x="7" y="24"/>
                  </a:cubicBezTo>
                  <a:cubicBezTo>
                    <a:pt x="7" y="28"/>
                    <a:pt x="7" y="28"/>
                    <a:pt x="7" y="28"/>
                  </a:cubicBezTo>
                  <a:cubicBezTo>
                    <a:pt x="9" y="28"/>
                    <a:pt x="11" y="29"/>
                    <a:pt x="12" y="31"/>
                  </a:cubicBezTo>
                  <a:cubicBezTo>
                    <a:pt x="12" y="31"/>
                    <a:pt x="12" y="31"/>
                    <a:pt x="12" y="32"/>
                  </a:cubicBezTo>
                  <a:cubicBezTo>
                    <a:pt x="13" y="33"/>
                    <a:pt x="13" y="35"/>
                    <a:pt x="13" y="38"/>
                  </a:cubicBezTo>
                  <a:cubicBezTo>
                    <a:pt x="15" y="35"/>
                    <a:pt x="16" y="33"/>
                    <a:pt x="15" y="29"/>
                  </a:cubicBezTo>
                  <a:cubicBezTo>
                    <a:pt x="15" y="28"/>
                    <a:pt x="15" y="28"/>
                    <a:pt x="15" y="28"/>
                  </a:cubicBezTo>
                  <a:cubicBezTo>
                    <a:pt x="15" y="28"/>
                    <a:pt x="15" y="28"/>
                    <a:pt x="15" y="28"/>
                  </a:cubicBezTo>
                  <a:cubicBezTo>
                    <a:pt x="14" y="27"/>
                    <a:pt x="14" y="27"/>
                    <a:pt x="14" y="27"/>
                  </a:cubicBezTo>
                  <a:cubicBezTo>
                    <a:pt x="14" y="23"/>
                    <a:pt x="14" y="20"/>
                    <a:pt x="13" y="16"/>
                  </a:cubicBezTo>
                  <a:cubicBezTo>
                    <a:pt x="14" y="15"/>
                    <a:pt x="14" y="12"/>
                    <a:pt x="13" y="10"/>
                  </a:cubicBezTo>
                  <a:cubicBezTo>
                    <a:pt x="13" y="9"/>
                    <a:pt x="13" y="9"/>
                    <a:pt x="13" y="9"/>
                  </a:cubicBezTo>
                  <a:cubicBezTo>
                    <a:pt x="13" y="5"/>
                    <a:pt x="11" y="2"/>
                    <a:pt x="7" y="0"/>
                  </a:cubicBezTo>
                  <a:close/>
                </a:path>
              </a:pathLst>
            </a:custGeom>
            <a:solidFill>
              <a:srgbClr val="D3B88E"/>
            </a:solidFill>
            <a:ln w="9525">
              <a:noFill/>
              <a:round/>
            </a:ln>
          </p:spPr>
          <p:txBody>
            <a:bodyPr/>
            <a:lstStyle/>
            <a:p>
              <a:endParaRPr lang="zh-CN" altLang="en-US" sz="1280"/>
            </a:p>
          </p:txBody>
        </p:sp>
        <p:sp>
          <p:nvSpPr>
            <p:cNvPr id="33861" name="Freeform 821"/>
            <p:cNvSpPr>
              <a:spLocks noEditPoints="1"/>
            </p:cNvSpPr>
            <p:nvPr/>
          </p:nvSpPr>
          <p:spPr bwMode="auto">
            <a:xfrm>
              <a:off x="60325" y="22225"/>
              <a:ext cx="60325" cy="74613"/>
            </a:xfrm>
            <a:custGeom>
              <a:gdLst>
                <a:gd name="T0" fmla="*/ 2147483646 w 16"/>
                <a:gd name="T1" fmla="*/ 2147483646 h 20"/>
                <a:gd name="T2" fmla="*/ 2147483646 w 16"/>
                <a:gd name="T3" fmla="*/ 2147483646 h 20"/>
                <a:gd name="T4" fmla="*/ 2147483646 w 16"/>
                <a:gd name="T5" fmla="*/ 2147483646 h 20"/>
                <a:gd name="T6" fmla="*/ 0 w 16"/>
                <a:gd name="T7" fmla="*/ 2147483646 h 20"/>
                <a:gd name="T8" fmla="*/ 2147483646 w 16"/>
                <a:gd name="T9" fmla="*/ 2147483646 h 20"/>
                <a:gd name="T10" fmla="*/ 2147483646 w 16"/>
                <a:gd name="T11" fmla="*/ 2147483646 h 20"/>
                <a:gd name="T12" fmla="*/ 2147483646 w 16"/>
                <a:gd name="T13" fmla="*/ 2147483646 h 20"/>
                <a:gd name="T14" fmla="*/ 2147483646 w 16"/>
                <a:gd name="T15" fmla="*/ 2147483646 h 20"/>
                <a:gd name="T16" fmla="*/ 2147483646 w 16"/>
                <a:gd name="T17" fmla="*/ 2147483646 h 20"/>
                <a:gd name="T18" fmla="*/ 2147483646 w 16"/>
                <a:gd name="T19" fmla="*/ 2147483646 h 20"/>
                <a:gd name="T20" fmla="*/ 2147483646 w 16"/>
                <a:gd name="T21" fmla="*/ 0 h 20"/>
                <a:gd name="T22" fmla="*/ 2147483646 w 16"/>
                <a:gd name="T23" fmla="*/ 2147483646 h 20"/>
                <a:gd name="T24" fmla="*/ 2147483646 w 16"/>
                <a:gd name="T25" fmla="*/ 2147483646 h 20"/>
                <a:gd name="T26" fmla="*/ 2147483646 w 16"/>
                <a:gd name="T27" fmla="*/ 2147483646 h 20"/>
                <a:gd name="T28" fmla="*/ 2147483646 w 16"/>
                <a:gd name="T29" fmla="*/ 2147483646 h 20"/>
                <a:gd name="T30" fmla="*/ 0 w 16"/>
                <a:gd name="T31" fmla="*/ 2147483646 h 20"/>
                <a:gd name="T32" fmla="*/ 2147483646 w 16"/>
                <a:gd name="T33" fmla="*/ 2147483646 h 20"/>
                <a:gd name="T34" fmla="*/ 2147483646 w 16"/>
                <a:gd name="T35" fmla="*/ 214748364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0">
                  <a:moveTo>
                    <a:pt x="2" y="9"/>
                  </a:moveTo>
                  <a:cubicBezTo>
                    <a:pt x="2" y="9"/>
                    <a:pt x="2" y="9"/>
                    <a:pt x="2" y="9"/>
                  </a:cubicBezTo>
                  <a:cubicBezTo>
                    <a:pt x="2" y="9"/>
                    <a:pt x="2" y="9"/>
                    <a:pt x="2" y="9"/>
                  </a:cubicBezTo>
                  <a:cubicBezTo>
                    <a:pt x="1" y="6"/>
                    <a:pt x="1" y="6"/>
                    <a:pt x="0" y="6"/>
                  </a:cubicBezTo>
                  <a:cubicBezTo>
                    <a:pt x="0" y="8"/>
                    <a:pt x="0" y="9"/>
                    <a:pt x="1" y="10"/>
                  </a:cubicBezTo>
                  <a:cubicBezTo>
                    <a:pt x="1" y="11"/>
                    <a:pt x="2" y="12"/>
                    <a:pt x="2" y="12"/>
                  </a:cubicBezTo>
                  <a:cubicBezTo>
                    <a:pt x="2" y="14"/>
                    <a:pt x="3" y="16"/>
                    <a:pt x="4" y="17"/>
                  </a:cubicBezTo>
                  <a:cubicBezTo>
                    <a:pt x="8" y="20"/>
                    <a:pt x="12" y="19"/>
                    <a:pt x="14" y="16"/>
                  </a:cubicBezTo>
                  <a:cubicBezTo>
                    <a:pt x="16" y="9"/>
                    <a:pt x="16" y="9"/>
                    <a:pt x="16" y="9"/>
                  </a:cubicBezTo>
                  <a:cubicBezTo>
                    <a:pt x="16" y="5"/>
                    <a:pt x="16" y="5"/>
                    <a:pt x="16" y="5"/>
                  </a:cubicBezTo>
                  <a:cubicBezTo>
                    <a:pt x="12" y="5"/>
                    <a:pt x="9" y="3"/>
                    <a:pt x="7" y="0"/>
                  </a:cubicBezTo>
                  <a:cubicBezTo>
                    <a:pt x="4" y="2"/>
                    <a:pt x="3" y="5"/>
                    <a:pt x="2" y="9"/>
                  </a:cubicBezTo>
                  <a:close/>
                  <a:moveTo>
                    <a:pt x="6" y="17"/>
                  </a:moveTo>
                  <a:cubicBezTo>
                    <a:pt x="4" y="16"/>
                    <a:pt x="4" y="16"/>
                    <a:pt x="4" y="16"/>
                  </a:cubicBezTo>
                  <a:cubicBezTo>
                    <a:pt x="3" y="15"/>
                    <a:pt x="3" y="13"/>
                    <a:pt x="3" y="12"/>
                  </a:cubicBezTo>
                  <a:cubicBezTo>
                    <a:pt x="1" y="10"/>
                    <a:pt x="0" y="9"/>
                    <a:pt x="0" y="7"/>
                  </a:cubicBezTo>
                  <a:cubicBezTo>
                    <a:pt x="1" y="9"/>
                    <a:pt x="2" y="10"/>
                    <a:pt x="4" y="12"/>
                  </a:cubicBezTo>
                  <a:cubicBezTo>
                    <a:pt x="4" y="14"/>
                    <a:pt x="4" y="16"/>
                    <a:pt x="6" y="17"/>
                  </a:cubicBezTo>
                  <a:close/>
                </a:path>
              </a:pathLst>
            </a:custGeom>
            <a:solidFill>
              <a:srgbClr val="E2B987"/>
            </a:solidFill>
            <a:ln w="9525">
              <a:noFill/>
              <a:round/>
            </a:ln>
          </p:spPr>
          <p:txBody>
            <a:bodyPr/>
            <a:lstStyle/>
            <a:p>
              <a:endParaRPr lang="zh-CN" altLang="en-US" sz="1280"/>
            </a:p>
          </p:txBody>
        </p:sp>
        <p:sp>
          <p:nvSpPr>
            <p:cNvPr id="33862" name="Freeform 822"/>
            <p:cNvSpPr/>
            <p:nvPr/>
          </p:nvSpPr>
          <p:spPr bwMode="auto">
            <a:xfrm>
              <a:off x="60325" y="47625"/>
              <a:ext cx="22225" cy="38100"/>
            </a:xfrm>
            <a:custGeom>
              <a:gdLst>
                <a:gd name="T0" fmla="*/ 2147483646 w 6"/>
                <a:gd name="T1" fmla="*/ 2147483646 h 10"/>
                <a:gd name="T2" fmla="*/ 2147483646 w 6"/>
                <a:gd name="T3" fmla="*/ 2147483646 h 10"/>
                <a:gd name="T4" fmla="*/ 2147483646 w 6"/>
                <a:gd name="T5" fmla="*/ 2147483646 h 10"/>
                <a:gd name="T6" fmla="*/ 0 w 6"/>
                <a:gd name="T7" fmla="*/ 0 h 10"/>
                <a:gd name="T8" fmla="*/ 2147483646 w 6"/>
                <a:gd name="T9" fmla="*/ 2147483646 h 10"/>
                <a:gd name="T10" fmla="*/ 2147483646 w 6"/>
                <a:gd name="T11" fmla="*/ 2147483646 h 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6" h="10">
                  <a:moveTo>
                    <a:pt x="4" y="9"/>
                  </a:moveTo>
                  <a:cubicBezTo>
                    <a:pt x="6" y="10"/>
                    <a:pt x="6" y="10"/>
                    <a:pt x="6" y="10"/>
                  </a:cubicBezTo>
                  <a:cubicBezTo>
                    <a:pt x="4" y="9"/>
                    <a:pt x="4" y="7"/>
                    <a:pt x="4" y="5"/>
                  </a:cubicBezTo>
                  <a:cubicBezTo>
                    <a:pt x="2" y="3"/>
                    <a:pt x="1" y="2"/>
                    <a:pt x="0" y="0"/>
                  </a:cubicBezTo>
                  <a:cubicBezTo>
                    <a:pt x="0" y="2"/>
                    <a:pt x="1" y="3"/>
                    <a:pt x="3" y="5"/>
                  </a:cubicBezTo>
                  <a:cubicBezTo>
                    <a:pt x="3" y="6"/>
                    <a:pt x="3" y="8"/>
                    <a:pt x="4" y="9"/>
                  </a:cubicBezTo>
                  <a:close/>
                </a:path>
              </a:pathLst>
            </a:custGeom>
            <a:solidFill>
              <a:srgbClr val="F2E6DD"/>
            </a:solidFill>
            <a:ln w="9525">
              <a:noFill/>
              <a:round/>
            </a:ln>
          </p:spPr>
          <p:txBody>
            <a:bodyPr/>
            <a:lstStyle/>
            <a:p>
              <a:endParaRPr lang="zh-CN" altLang="en-US" sz="1280"/>
            </a:p>
          </p:txBody>
        </p:sp>
        <p:sp>
          <p:nvSpPr>
            <p:cNvPr id="33863" name="Freeform 823"/>
            <p:cNvSpPr/>
            <p:nvPr/>
          </p:nvSpPr>
          <p:spPr bwMode="auto">
            <a:xfrm>
              <a:off x="52387" y="60325"/>
              <a:ext cx="23813" cy="63500"/>
            </a:xfrm>
            <a:custGeom>
              <a:gdLst>
                <a:gd name="T0" fmla="*/ 2147483646 w 6"/>
                <a:gd name="T1" fmla="*/ 2147483646 h 17"/>
                <a:gd name="T2" fmla="*/ 2147483646 w 6"/>
                <a:gd name="T3" fmla="*/ 2147483646 h 17"/>
                <a:gd name="T4" fmla="*/ 2147483646 w 6"/>
                <a:gd name="T5" fmla="*/ 0 h 17"/>
                <a:gd name="T6" fmla="*/ 2147483646 w 6"/>
                <a:gd name="T7" fmla="*/ 2147483646 h 17"/>
                <a:gd name="T8" fmla="*/ 0 w 6"/>
                <a:gd name="T9" fmla="*/ 2147483646 h 17"/>
                <a:gd name="T10" fmla="*/ 2147483646 w 6"/>
                <a:gd name="T11" fmla="*/ 2147483646 h 17"/>
                <a:gd name="T12" fmla="*/ 2147483646 w 6"/>
                <a:gd name="T13" fmla="*/ 2147483646 h 17"/>
                <a:gd name="T14" fmla="*/ 2147483646 w 6"/>
                <a:gd name="T15" fmla="*/ 2147483646 h 17"/>
                <a:gd name="T16" fmla="*/ 2147483646 w 6"/>
                <a:gd name="T17" fmla="*/ 2147483646 h 17"/>
                <a:gd name="T18" fmla="*/ 2147483646 w 6"/>
                <a:gd name="T19" fmla="*/ 214748364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7">
                  <a:moveTo>
                    <a:pt x="6" y="7"/>
                  </a:moveTo>
                  <a:cubicBezTo>
                    <a:pt x="5" y="6"/>
                    <a:pt x="4" y="4"/>
                    <a:pt x="4" y="2"/>
                  </a:cubicBezTo>
                  <a:cubicBezTo>
                    <a:pt x="4" y="2"/>
                    <a:pt x="3" y="1"/>
                    <a:pt x="3" y="0"/>
                  </a:cubicBezTo>
                  <a:cubicBezTo>
                    <a:pt x="1" y="4"/>
                    <a:pt x="1" y="8"/>
                    <a:pt x="1" y="11"/>
                  </a:cubicBezTo>
                  <a:cubicBezTo>
                    <a:pt x="3" y="12"/>
                    <a:pt x="2" y="14"/>
                    <a:pt x="0" y="17"/>
                  </a:cubicBezTo>
                  <a:cubicBezTo>
                    <a:pt x="1" y="17"/>
                    <a:pt x="1" y="17"/>
                    <a:pt x="1" y="17"/>
                  </a:cubicBezTo>
                  <a:cubicBezTo>
                    <a:pt x="1" y="16"/>
                    <a:pt x="1" y="16"/>
                    <a:pt x="1" y="16"/>
                  </a:cubicBezTo>
                  <a:cubicBezTo>
                    <a:pt x="5" y="14"/>
                    <a:pt x="5" y="14"/>
                    <a:pt x="5" y="14"/>
                  </a:cubicBezTo>
                  <a:cubicBezTo>
                    <a:pt x="5" y="13"/>
                    <a:pt x="5" y="13"/>
                    <a:pt x="5" y="13"/>
                  </a:cubicBezTo>
                  <a:lnTo>
                    <a:pt x="6" y="7"/>
                  </a:lnTo>
                  <a:close/>
                </a:path>
              </a:pathLst>
            </a:custGeom>
            <a:solidFill>
              <a:srgbClr val="D3B88E"/>
            </a:solidFill>
            <a:ln w="9525">
              <a:noFill/>
              <a:round/>
            </a:ln>
          </p:spPr>
          <p:txBody>
            <a:bodyPr/>
            <a:lstStyle/>
            <a:p>
              <a:endParaRPr lang="zh-CN" altLang="en-US" sz="1280"/>
            </a:p>
          </p:txBody>
        </p:sp>
        <p:sp>
          <p:nvSpPr>
            <p:cNvPr id="33864" name="Freeform 824"/>
            <p:cNvSpPr/>
            <p:nvPr/>
          </p:nvSpPr>
          <p:spPr bwMode="auto">
            <a:xfrm>
              <a:off x="68262" y="19050"/>
              <a:ext cx="60325" cy="138113"/>
            </a:xfrm>
            <a:custGeom>
              <a:gdLst>
                <a:gd name="T0" fmla="*/ 2147483646 w 16"/>
                <a:gd name="T1" fmla="*/ 2147483646 h 37"/>
                <a:gd name="T2" fmla="*/ 2147483646 w 16"/>
                <a:gd name="T3" fmla="*/ 2147483646 h 37"/>
                <a:gd name="T4" fmla="*/ 2147483646 w 16"/>
                <a:gd name="T5" fmla="*/ 2147483646 h 37"/>
                <a:gd name="T6" fmla="*/ 2147483646 w 16"/>
                <a:gd name="T7" fmla="*/ 2147483646 h 37"/>
                <a:gd name="T8" fmla="*/ 2147483646 w 16"/>
                <a:gd name="T9" fmla="*/ 0 h 37"/>
                <a:gd name="T10" fmla="*/ 0 w 16"/>
                <a:gd name="T11" fmla="*/ 2147483646 h 37"/>
                <a:gd name="T12" fmla="*/ 2147483646 w 16"/>
                <a:gd name="T13" fmla="*/ 2147483646 h 37"/>
                <a:gd name="T14" fmla="*/ 2147483646 w 16"/>
                <a:gd name="T15" fmla="*/ 2147483646 h 37"/>
                <a:gd name="T16" fmla="*/ 2147483646 w 16"/>
                <a:gd name="T17" fmla="*/ 2147483646 h 37"/>
                <a:gd name="T18" fmla="*/ 2147483646 w 16"/>
                <a:gd name="T19" fmla="*/ 2147483646 h 37"/>
                <a:gd name="T20" fmla="*/ 2147483646 w 16"/>
                <a:gd name="T21" fmla="*/ 2147483646 h 37"/>
                <a:gd name="T22" fmla="*/ 2147483646 w 16"/>
                <a:gd name="T23" fmla="*/ 2147483646 h 37"/>
                <a:gd name="T24" fmla="*/ 2147483646 w 16"/>
                <a:gd name="T25" fmla="*/ 2147483646 h 37"/>
                <a:gd name="T26" fmla="*/ 2147483646 w 16"/>
                <a:gd name="T27" fmla="*/ 2147483646 h 37"/>
                <a:gd name="T28" fmla="*/ 2147483646 w 16"/>
                <a:gd name="T29" fmla="*/ 2147483646 h 37"/>
                <a:gd name="T30" fmla="*/ 2147483646 w 16"/>
                <a:gd name="T31" fmla="*/ 2147483646 h 37"/>
                <a:gd name="T32" fmla="*/ 2147483646 w 16"/>
                <a:gd name="T33" fmla="*/ 2147483646 h 37"/>
                <a:gd name="T34" fmla="*/ 2147483646 w 16"/>
                <a:gd name="T35" fmla="*/ 2147483646 h 37"/>
                <a:gd name="T36" fmla="*/ 2147483646 w 16"/>
                <a:gd name="T37" fmla="*/ 2147483646 h 37"/>
                <a:gd name="T38" fmla="*/ 2147483646 w 16"/>
                <a:gd name="T39" fmla="*/ 214748364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 h="37">
                  <a:moveTo>
                    <a:pt x="12" y="20"/>
                  </a:moveTo>
                  <a:cubicBezTo>
                    <a:pt x="13" y="18"/>
                    <a:pt x="14" y="17"/>
                    <a:pt x="14" y="15"/>
                  </a:cubicBezTo>
                  <a:cubicBezTo>
                    <a:pt x="16" y="10"/>
                    <a:pt x="16" y="10"/>
                    <a:pt x="16" y="10"/>
                  </a:cubicBezTo>
                  <a:cubicBezTo>
                    <a:pt x="15" y="5"/>
                    <a:pt x="15" y="5"/>
                    <a:pt x="15" y="5"/>
                  </a:cubicBezTo>
                  <a:cubicBezTo>
                    <a:pt x="11" y="5"/>
                    <a:pt x="8" y="3"/>
                    <a:pt x="5" y="0"/>
                  </a:cubicBezTo>
                  <a:cubicBezTo>
                    <a:pt x="1" y="0"/>
                    <a:pt x="0" y="3"/>
                    <a:pt x="0" y="10"/>
                  </a:cubicBezTo>
                  <a:cubicBezTo>
                    <a:pt x="1" y="6"/>
                    <a:pt x="2" y="3"/>
                    <a:pt x="5" y="1"/>
                  </a:cubicBezTo>
                  <a:cubicBezTo>
                    <a:pt x="7" y="4"/>
                    <a:pt x="10" y="6"/>
                    <a:pt x="14" y="6"/>
                  </a:cubicBezTo>
                  <a:cubicBezTo>
                    <a:pt x="14" y="10"/>
                    <a:pt x="14" y="10"/>
                    <a:pt x="14" y="10"/>
                  </a:cubicBezTo>
                  <a:cubicBezTo>
                    <a:pt x="12" y="17"/>
                    <a:pt x="12" y="17"/>
                    <a:pt x="12" y="17"/>
                  </a:cubicBezTo>
                  <a:cubicBezTo>
                    <a:pt x="10" y="20"/>
                    <a:pt x="6" y="21"/>
                    <a:pt x="2" y="18"/>
                  </a:cubicBezTo>
                  <a:cubicBezTo>
                    <a:pt x="3" y="20"/>
                    <a:pt x="4" y="21"/>
                    <a:pt x="7" y="21"/>
                  </a:cubicBezTo>
                  <a:cubicBezTo>
                    <a:pt x="8" y="21"/>
                    <a:pt x="9" y="21"/>
                    <a:pt x="9" y="21"/>
                  </a:cubicBezTo>
                  <a:cubicBezTo>
                    <a:pt x="9" y="25"/>
                    <a:pt x="9" y="25"/>
                    <a:pt x="9" y="25"/>
                  </a:cubicBezTo>
                  <a:cubicBezTo>
                    <a:pt x="7" y="28"/>
                    <a:pt x="5" y="31"/>
                    <a:pt x="4" y="34"/>
                  </a:cubicBezTo>
                  <a:cubicBezTo>
                    <a:pt x="5" y="37"/>
                    <a:pt x="5" y="37"/>
                    <a:pt x="5" y="37"/>
                  </a:cubicBezTo>
                  <a:cubicBezTo>
                    <a:pt x="6" y="33"/>
                    <a:pt x="7" y="30"/>
                    <a:pt x="9" y="29"/>
                  </a:cubicBezTo>
                  <a:cubicBezTo>
                    <a:pt x="13" y="25"/>
                    <a:pt x="13" y="25"/>
                    <a:pt x="13" y="25"/>
                  </a:cubicBezTo>
                  <a:cubicBezTo>
                    <a:pt x="12" y="24"/>
                    <a:pt x="12" y="24"/>
                    <a:pt x="12" y="24"/>
                  </a:cubicBezTo>
                  <a:lnTo>
                    <a:pt x="12" y="20"/>
                  </a:lnTo>
                  <a:close/>
                </a:path>
              </a:pathLst>
            </a:custGeom>
            <a:solidFill>
              <a:srgbClr val="B68B5E"/>
            </a:solidFill>
            <a:ln w="9525">
              <a:noFill/>
              <a:round/>
            </a:ln>
          </p:spPr>
          <p:txBody>
            <a:bodyPr/>
            <a:lstStyle/>
            <a:p>
              <a:endParaRPr lang="zh-CN" altLang="en-US" sz="1280"/>
            </a:p>
          </p:txBody>
        </p:sp>
        <p:sp>
          <p:nvSpPr>
            <p:cNvPr id="33865" name="Freeform 825"/>
            <p:cNvSpPr/>
            <p:nvPr/>
          </p:nvSpPr>
          <p:spPr bwMode="auto">
            <a:xfrm>
              <a:off x="46037" y="107950"/>
              <a:ext cx="127000" cy="131763"/>
            </a:xfrm>
            <a:custGeom>
              <a:gdLst>
                <a:gd name="T0" fmla="*/ 2147483646 w 34"/>
                <a:gd name="T1" fmla="*/ 0 h 35"/>
                <a:gd name="T2" fmla="*/ 2147483646 w 34"/>
                <a:gd name="T3" fmla="*/ 2147483646 h 35"/>
                <a:gd name="T4" fmla="*/ 2147483646 w 34"/>
                <a:gd name="T5" fmla="*/ 2147483646 h 35"/>
                <a:gd name="T6" fmla="*/ 2147483646 w 34"/>
                <a:gd name="T7" fmla="*/ 2147483646 h 35"/>
                <a:gd name="T8" fmla="*/ 2147483646 w 34"/>
                <a:gd name="T9" fmla="*/ 2147483646 h 35"/>
                <a:gd name="T10" fmla="*/ 2147483646 w 34"/>
                <a:gd name="T11" fmla="*/ 2147483646 h 35"/>
                <a:gd name="T12" fmla="*/ 0 w 34"/>
                <a:gd name="T13" fmla="*/ 2147483646 h 35"/>
                <a:gd name="T14" fmla="*/ 2147483646 w 34"/>
                <a:gd name="T15" fmla="*/ 2147483646 h 35"/>
                <a:gd name="T16" fmla="*/ 2147483646 w 34"/>
                <a:gd name="T17" fmla="*/ 2147483646 h 35"/>
                <a:gd name="T18" fmla="*/ 2147483646 w 34"/>
                <a:gd name="T19" fmla="*/ 2147483646 h 35"/>
                <a:gd name="T20" fmla="*/ 2147483646 w 34"/>
                <a:gd name="T21" fmla="*/ 2147483646 h 35"/>
                <a:gd name="T22" fmla="*/ 2147483646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26" y="0"/>
                  </a:moveTo>
                  <a:cubicBezTo>
                    <a:pt x="26" y="1"/>
                    <a:pt x="26" y="1"/>
                    <a:pt x="26" y="1"/>
                  </a:cubicBezTo>
                  <a:cubicBezTo>
                    <a:pt x="31" y="7"/>
                    <a:pt x="31" y="7"/>
                    <a:pt x="31" y="7"/>
                  </a:cubicBezTo>
                  <a:cubicBezTo>
                    <a:pt x="27" y="11"/>
                    <a:pt x="24" y="15"/>
                    <a:pt x="24" y="21"/>
                  </a:cubicBezTo>
                  <a:cubicBezTo>
                    <a:pt x="24" y="31"/>
                    <a:pt x="24" y="31"/>
                    <a:pt x="24" y="31"/>
                  </a:cubicBezTo>
                  <a:cubicBezTo>
                    <a:pt x="17" y="30"/>
                    <a:pt x="17" y="30"/>
                    <a:pt x="17" y="30"/>
                  </a:cubicBezTo>
                  <a:cubicBezTo>
                    <a:pt x="0" y="35"/>
                    <a:pt x="0" y="35"/>
                    <a:pt x="0" y="35"/>
                  </a:cubicBezTo>
                  <a:cubicBezTo>
                    <a:pt x="6" y="35"/>
                    <a:pt x="13" y="34"/>
                    <a:pt x="18" y="33"/>
                  </a:cubicBezTo>
                  <a:cubicBezTo>
                    <a:pt x="26" y="34"/>
                    <a:pt x="26" y="34"/>
                    <a:pt x="26" y="34"/>
                  </a:cubicBezTo>
                  <a:cubicBezTo>
                    <a:pt x="27" y="22"/>
                    <a:pt x="27" y="22"/>
                    <a:pt x="27" y="22"/>
                  </a:cubicBezTo>
                  <a:cubicBezTo>
                    <a:pt x="27" y="15"/>
                    <a:pt x="29" y="9"/>
                    <a:pt x="34" y="5"/>
                  </a:cubicBezTo>
                  <a:lnTo>
                    <a:pt x="26" y="0"/>
                  </a:lnTo>
                  <a:close/>
                </a:path>
              </a:pathLst>
            </a:custGeom>
            <a:solidFill>
              <a:srgbClr val="32414F"/>
            </a:solidFill>
            <a:ln w="9525">
              <a:noFill/>
              <a:round/>
            </a:ln>
          </p:spPr>
          <p:txBody>
            <a:bodyPr/>
            <a:lstStyle/>
            <a:p>
              <a:endParaRPr lang="zh-CN" altLang="en-US" sz="1280"/>
            </a:p>
          </p:txBody>
        </p:sp>
        <p:sp>
          <p:nvSpPr>
            <p:cNvPr id="33866" name="Freeform 826"/>
            <p:cNvSpPr/>
            <p:nvPr/>
          </p:nvSpPr>
          <p:spPr bwMode="auto">
            <a:xfrm>
              <a:off x="41275" y="119063"/>
              <a:ext cx="90488" cy="46038"/>
            </a:xfrm>
            <a:custGeom>
              <a:gdLst>
                <a:gd name="T0" fmla="*/ 2147483646 w 24"/>
                <a:gd name="T1" fmla="*/ 2147483646 h 12"/>
                <a:gd name="T2" fmla="*/ 2147483646 w 24"/>
                <a:gd name="T3" fmla="*/ 0 h 12"/>
                <a:gd name="T4" fmla="*/ 2147483646 w 24"/>
                <a:gd name="T5" fmla="*/ 2147483646 h 12"/>
                <a:gd name="T6" fmla="*/ 2147483646 w 24"/>
                <a:gd name="T7" fmla="*/ 2147483646 h 12"/>
                <a:gd name="T8" fmla="*/ 2147483646 w 24"/>
                <a:gd name="T9" fmla="*/ 0 h 12"/>
                <a:gd name="T10" fmla="*/ 2147483646 w 24"/>
                <a:gd name="T11" fmla="*/ 2147483646 h 12"/>
                <a:gd name="T12" fmla="*/ 2147483646 w 24"/>
                <a:gd name="T13" fmla="*/ 2147483646 h 12"/>
                <a:gd name="T14" fmla="*/ 2147483646 w 24"/>
                <a:gd name="T15" fmla="*/ 2147483646 h 12"/>
                <a:gd name="T16" fmla="*/ 2147483646 w 24"/>
                <a:gd name="T17" fmla="*/ 2147483646 h 12"/>
                <a:gd name="T18" fmla="*/ 2147483646 w 24"/>
                <a:gd name="T19" fmla="*/ 2147483646 h 12"/>
                <a:gd name="T20" fmla="*/ 2147483646 w 24"/>
                <a:gd name="T21" fmla="*/ 2147483646 h 12"/>
                <a:gd name="T22" fmla="*/ 2147483646 w 24"/>
                <a:gd name="T23" fmla="*/ 2147483646 h 12"/>
                <a:gd name="T24" fmla="*/ 2147483646 w 24"/>
                <a:gd name="T25" fmla="*/ 2147483646 h 12"/>
                <a:gd name="T26" fmla="*/ 2147483646 w 24"/>
                <a:gd name="T27" fmla="*/ 2147483646 h 12"/>
                <a:gd name="T28" fmla="*/ 2147483646 w 24"/>
                <a:gd name="T29" fmla="*/ 2147483646 h 12"/>
                <a:gd name="T30" fmla="*/ 2147483646 w 24"/>
                <a:gd name="T31" fmla="*/ 2147483646 h 12"/>
                <a:gd name="T32" fmla="*/ 0 w 24"/>
                <a:gd name="T33" fmla="*/ 2147483646 h 12"/>
                <a:gd name="T34" fmla="*/ 0 w 24"/>
                <a:gd name="T35" fmla="*/ 2147483646 h 12"/>
                <a:gd name="T36" fmla="*/ 2147483646 w 24"/>
                <a:gd name="T37" fmla="*/ 2147483646 h 12"/>
                <a:gd name="T38" fmla="*/ 2147483646 w 24"/>
                <a:gd name="T39" fmla="*/ 2147483646 h 12"/>
                <a:gd name="T40" fmla="*/ 2147483646 w 24"/>
                <a:gd name="T41" fmla="*/ 2147483646 h 12"/>
                <a:gd name="T42" fmla="*/ 2147483646 w 24"/>
                <a:gd name="T43" fmla="*/ 2147483646 h 12"/>
                <a:gd name="T44" fmla="*/ 2147483646 w 24"/>
                <a:gd name="T45" fmla="*/ 2147483646 h 12"/>
                <a:gd name="T46" fmla="*/ 2147483646 w 24"/>
                <a:gd name="T47" fmla="*/ 2147483646 h 12"/>
                <a:gd name="T48" fmla="*/ 2147483646 w 24"/>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12">
                  <a:moveTo>
                    <a:pt x="24" y="1"/>
                  </a:moveTo>
                  <a:cubicBezTo>
                    <a:pt x="24" y="0"/>
                    <a:pt x="24" y="0"/>
                    <a:pt x="24" y="0"/>
                  </a:cubicBezTo>
                  <a:cubicBezTo>
                    <a:pt x="23" y="5"/>
                    <a:pt x="23" y="5"/>
                    <a:pt x="23" y="5"/>
                  </a:cubicBezTo>
                  <a:cubicBezTo>
                    <a:pt x="22" y="4"/>
                    <a:pt x="22" y="4"/>
                    <a:pt x="22" y="4"/>
                  </a:cubicBezTo>
                  <a:cubicBezTo>
                    <a:pt x="21" y="3"/>
                    <a:pt x="21" y="1"/>
                    <a:pt x="20" y="0"/>
                  </a:cubicBezTo>
                  <a:cubicBezTo>
                    <a:pt x="18" y="1"/>
                    <a:pt x="16" y="2"/>
                    <a:pt x="16" y="2"/>
                  </a:cubicBezTo>
                  <a:cubicBezTo>
                    <a:pt x="14" y="3"/>
                    <a:pt x="13" y="6"/>
                    <a:pt x="12" y="10"/>
                  </a:cubicBezTo>
                  <a:cubicBezTo>
                    <a:pt x="11" y="7"/>
                    <a:pt x="11" y="7"/>
                    <a:pt x="11" y="7"/>
                  </a:cubicBezTo>
                  <a:cubicBezTo>
                    <a:pt x="10" y="3"/>
                    <a:pt x="10" y="3"/>
                    <a:pt x="10" y="3"/>
                  </a:cubicBezTo>
                  <a:cubicBezTo>
                    <a:pt x="6" y="1"/>
                    <a:pt x="6" y="1"/>
                    <a:pt x="6" y="1"/>
                  </a:cubicBezTo>
                  <a:cubicBezTo>
                    <a:pt x="6" y="1"/>
                    <a:pt x="6" y="1"/>
                    <a:pt x="6" y="1"/>
                  </a:cubicBezTo>
                  <a:cubicBezTo>
                    <a:pt x="1" y="7"/>
                    <a:pt x="1" y="7"/>
                    <a:pt x="1" y="7"/>
                  </a:cubicBezTo>
                  <a:cubicBezTo>
                    <a:pt x="4" y="1"/>
                    <a:pt x="4" y="1"/>
                    <a:pt x="4" y="1"/>
                  </a:cubicBezTo>
                  <a:cubicBezTo>
                    <a:pt x="4" y="1"/>
                    <a:pt x="4" y="1"/>
                    <a:pt x="4" y="1"/>
                  </a:cubicBezTo>
                  <a:cubicBezTo>
                    <a:pt x="3" y="1"/>
                    <a:pt x="3" y="1"/>
                    <a:pt x="3" y="1"/>
                  </a:cubicBezTo>
                  <a:cubicBezTo>
                    <a:pt x="2" y="2"/>
                    <a:pt x="2" y="2"/>
                    <a:pt x="2" y="2"/>
                  </a:cubicBezTo>
                  <a:cubicBezTo>
                    <a:pt x="0" y="3"/>
                    <a:pt x="0" y="3"/>
                    <a:pt x="0" y="3"/>
                  </a:cubicBezTo>
                  <a:cubicBezTo>
                    <a:pt x="0" y="8"/>
                    <a:pt x="0" y="8"/>
                    <a:pt x="0" y="8"/>
                  </a:cubicBezTo>
                  <a:cubicBezTo>
                    <a:pt x="2" y="8"/>
                    <a:pt x="2" y="8"/>
                    <a:pt x="2" y="8"/>
                  </a:cubicBezTo>
                  <a:cubicBezTo>
                    <a:pt x="7" y="3"/>
                    <a:pt x="7" y="3"/>
                    <a:pt x="7" y="3"/>
                  </a:cubicBezTo>
                  <a:cubicBezTo>
                    <a:pt x="12" y="12"/>
                    <a:pt x="12" y="12"/>
                    <a:pt x="12" y="12"/>
                  </a:cubicBezTo>
                  <a:cubicBezTo>
                    <a:pt x="16" y="4"/>
                    <a:pt x="16" y="4"/>
                    <a:pt x="16" y="4"/>
                  </a:cubicBezTo>
                  <a:cubicBezTo>
                    <a:pt x="19" y="3"/>
                    <a:pt x="19" y="3"/>
                    <a:pt x="19" y="3"/>
                  </a:cubicBezTo>
                  <a:cubicBezTo>
                    <a:pt x="23" y="7"/>
                    <a:pt x="23" y="7"/>
                    <a:pt x="23" y="7"/>
                  </a:cubicBezTo>
                  <a:lnTo>
                    <a:pt x="24" y="1"/>
                  </a:lnTo>
                  <a:close/>
                </a:path>
              </a:pathLst>
            </a:custGeom>
            <a:solidFill>
              <a:srgbClr val="32414F"/>
            </a:solidFill>
            <a:ln w="9525">
              <a:noFill/>
              <a:round/>
            </a:ln>
          </p:spPr>
          <p:txBody>
            <a:bodyPr/>
            <a:lstStyle/>
            <a:p>
              <a:endParaRPr lang="zh-CN" altLang="en-US" sz="1280"/>
            </a:p>
          </p:txBody>
        </p:sp>
        <p:sp>
          <p:nvSpPr>
            <p:cNvPr id="33867" name="Freeform 827"/>
            <p:cNvSpPr/>
            <p:nvPr/>
          </p:nvSpPr>
          <p:spPr bwMode="auto">
            <a:xfrm>
              <a:off x="101600" y="107950"/>
              <a:ext cx="30163" cy="30163"/>
            </a:xfrm>
            <a:custGeom>
              <a:gdLst>
                <a:gd name="T0" fmla="*/ 2147483646 w 8"/>
                <a:gd name="T1" fmla="*/ 0 h 8"/>
                <a:gd name="T2" fmla="*/ 2147483646 w 8"/>
                <a:gd name="T3" fmla="*/ 2147483646 h 8"/>
                <a:gd name="T4" fmla="*/ 0 w 8"/>
                <a:gd name="T5" fmla="*/ 2147483646 h 8"/>
                <a:gd name="T6" fmla="*/ 2147483646 w 8"/>
                <a:gd name="T7" fmla="*/ 2147483646 h 8"/>
                <a:gd name="T8" fmla="*/ 2147483646 w 8"/>
                <a:gd name="T9" fmla="*/ 2147483646 h 8"/>
                <a:gd name="T10" fmla="*/ 2147483646 w 8"/>
                <a:gd name="T11" fmla="*/ 2147483646 h 8"/>
                <a:gd name="T12" fmla="*/ 2147483646 w 8"/>
                <a:gd name="T13" fmla="*/ 2147483646 h 8"/>
                <a:gd name="T14" fmla="*/ 2147483646 w 8"/>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8">
                  <a:moveTo>
                    <a:pt x="3" y="0"/>
                  </a:moveTo>
                  <a:cubicBezTo>
                    <a:pt x="4" y="1"/>
                    <a:pt x="4" y="1"/>
                    <a:pt x="4" y="1"/>
                  </a:cubicBezTo>
                  <a:cubicBezTo>
                    <a:pt x="0" y="5"/>
                    <a:pt x="0" y="5"/>
                    <a:pt x="0" y="5"/>
                  </a:cubicBezTo>
                  <a:cubicBezTo>
                    <a:pt x="0" y="5"/>
                    <a:pt x="2" y="4"/>
                    <a:pt x="4" y="3"/>
                  </a:cubicBezTo>
                  <a:cubicBezTo>
                    <a:pt x="5" y="4"/>
                    <a:pt x="5" y="6"/>
                    <a:pt x="6" y="7"/>
                  </a:cubicBezTo>
                  <a:cubicBezTo>
                    <a:pt x="7" y="8"/>
                    <a:pt x="7" y="8"/>
                    <a:pt x="7" y="8"/>
                  </a:cubicBezTo>
                  <a:cubicBezTo>
                    <a:pt x="8" y="3"/>
                    <a:pt x="8" y="3"/>
                    <a:pt x="8" y="3"/>
                  </a:cubicBezTo>
                  <a:cubicBezTo>
                    <a:pt x="7" y="1"/>
                    <a:pt x="5" y="0"/>
                    <a:pt x="3" y="0"/>
                  </a:cubicBezTo>
                  <a:close/>
                </a:path>
              </a:pathLst>
            </a:custGeom>
            <a:solidFill>
              <a:srgbClr val="5A6B86"/>
            </a:solidFill>
            <a:ln w="9525">
              <a:noFill/>
              <a:round/>
            </a:ln>
          </p:spPr>
          <p:txBody>
            <a:bodyPr/>
            <a:lstStyle/>
            <a:p>
              <a:endParaRPr lang="zh-CN" altLang="en-US" sz="1280"/>
            </a:p>
          </p:txBody>
        </p:sp>
        <p:sp>
          <p:nvSpPr>
            <p:cNvPr id="33868" name="Freeform 828"/>
            <p:cNvSpPr>
              <a:spLocks noEditPoints="1"/>
            </p:cNvSpPr>
            <p:nvPr/>
          </p:nvSpPr>
          <p:spPr bwMode="auto">
            <a:xfrm>
              <a:off x="71437" y="85725"/>
              <a:ext cx="30163" cy="60325"/>
            </a:xfrm>
            <a:custGeom>
              <a:gdLst>
                <a:gd name="T0" fmla="*/ 2147483646 w 8"/>
                <a:gd name="T1" fmla="*/ 2147483646 h 16"/>
                <a:gd name="T2" fmla="*/ 2147483646 w 8"/>
                <a:gd name="T3" fmla="*/ 2147483646 h 16"/>
                <a:gd name="T4" fmla="*/ 2147483646 w 8"/>
                <a:gd name="T5" fmla="*/ 2147483646 h 16"/>
                <a:gd name="T6" fmla="*/ 2147483646 w 8"/>
                <a:gd name="T7" fmla="*/ 0 h 16"/>
                <a:gd name="T8" fmla="*/ 0 w 8"/>
                <a:gd name="T9" fmla="*/ 2147483646 h 16"/>
                <a:gd name="T10" fmla="*/ 0 w 8"/>
                <a:gd name="T11" fmla="*/ 2147483646 h 16"/>
                <a:gd name="T12" fmla="*/ 2147483646 w 8"/>
                <a:gd name="T13" fmla="*/ 2147483646 h 16"/>
                <a:gd name="T14" fmla="*/ 2147483646 w 8"/>
                <a:gd name="T15" fmla="*/ 2147483646 h 16"/>
                <a:gd name="T16" fmla="*/ 2147483646 w 8"/>
                <a:gd name="T17" fmla="*/ 2147483646 h 16"/>
                <a:gd name="T18" fmla="*/ 2147483646 w 8"/>
                <a:gd name="T19" fmla="*/ 2147483646 h 16"/>
                <a:gd name="T20" fmla="*/ 2147483646 w 8"/>
                <a:gd name="T21" fmla="*/ 2147483646 h 16"/>
                <a:gd name="T22" fmla="*/ 2147483646 w 8"/>
                <a:gd name="T23" fmla="*/ 2147483646 h 16"/>
                <a:gd name="T24" fmla="*/ 2147483646 w 8"/>
                <a:gd name="T25" fmla="*/ 2147483646 h 16"/>
                <a:gd name="T26" fmla="*/ 2147483646 w 8"/>
                <a:gd name="T27" fmla="*/ 2147483646 h 16"/>
                <a:gd name="T28" fmla="*/ 2147483646 w 8"/>
                <a:gd name="T29" fmla="*/ 214748364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6">
                  <a:moveTo>
                    <a:pt x="8" y="7"/>
                  </a:moveTo>
                  <a:cubicBezTo>
                    <a:pt x="8" y="3"/>
                    <a:pt x="8" y="3"/>
                    <a:pt x="8" y="3"/>
                  </a:cubicBezTo>
                  <a:cubicBezTo>
                    <a:pt x="8" y="3"/>
                    <a:pt x="7" y="3"/>
                    <a:pt x="6" y="3"/>
                  </a:cubicBezTo>
                  <a:cubicBezTo>
                    <a:pt x="3" y="3"/>
                    <a:pt x="2" y="2"/>
                    <a:pt x="1" y="0"/>
                  </a:cubicBezTo>
                  <a:cubicBezTo>
                    <a:pt x="0" y="6"/>
                    <a:pt x="0" y="6"/>
                    <a:pt x="0" y="6"/>
                  </a:cubicBezTo>
                  <a:cubicBezTo>
                    <a:pt x="0" y="7"/>
                    <a:pt x="0" y="7"/>
                    <a:pt x="0" y="7"/>
                  </a:cubicBezTo>
                  <a:cubicBezTo>
                    <a:pt x="0" y="9"/>
                    <a:pt x="1" y="10"/>
                    <a:pt x="2" y="12"/>
                  </a:cubicBezTo>
                  <a:cubicBezTo>
                    <a:pt x="3" y="16"/>
                    <a:pt x="3" y="16"/>
                    <a:pt x="3" y="16"/>
                  </a:cubicBezTo>
                  <a:cubicBezTo>
                    <a:pt x="4" y="13"/>
                    <a:pt x="6" y="10"/>
                    <a:pt x="8" y="7"/>
                  </a:cubicBezTo>
                  <a:close/>
                  <a:moveTo>
                    <a:pt x="2" y="3"/>
                  </a:moveTo>
                  <a:cubicBezTo>
                    <a:pt x="2" y="6"/>
                    <a:pt x="2" y="6"/>
                    <a:pt x="2" y="6"/>
                  </a:cubicBezTo>
                  <a:cubicBezTo>
                    <a:pt x="1" y="8"/>
                    <a:pt x="2" y="10"/>
                    <a:pt x="3" y="12"/>
                  </a:cubicBezTo>
                  <a:cubicBezTo>
                    <a:pt x="1" y="11"/>
                    <a:pt x="1" y="9"/>
                    <a:pt x="1" y="7"/>
                  </a:cubicBezTo>
                  <a:cubicBezTo>
                    <a:pt x="1" y="2"/>
                    <a:pt x="1" y="2"/>
                    <a:pt x="1" y="2"/>
                  </a:cubicBezTo>
                  <a:lnTo>
                    <a:pt x="2" y="3"/>
                  </a:lnTo>
                  <a:close/>
                </a:path>
              </a:pathLst>
            </a:custGeom>
            <a:solidFill>
              <a:srgbClr val="E2B987"/>
            </a:solidFill>
            <a:ln w="9525">
              <a:noFill/>
              <a:round/>
            </a:ln>
          </p:spPr>
          <p:txBody>
            <a:bodyPr/>
            <a:lstStyle/>
            <a:p>
              <a:endParaRPr lang="zh-CN" altLang="en-US" sz="1280"/>
            </a:p>
          </p:txBody>
        </p:sp>
        <p:sp>
          <p:nvSpPr>
            <p:cNvPr id="33869" name="Freeform 829"/>
            <p:cNvSpPr/>
            <p:nvPr/>
          </p:nvSpPr>
          <p:spPr bwMode="auto">
            <a:xfrm>
              <a:off x="76200" y="93663"/>
              <a:ext cx="6350" cy="36513"/>
            </a:xfrm>
            <a:custGeom>
              <a:gdLst>
                <a:gd name="T0" fmla="*/ 2147483646 w 2"/>
                <a:gd name="T1" fmla="*/ 2147483646 h 10"/>
                <a:gd name="T2" fmla="*/ 2147483646 w 2"/>
                <a:gd name="T3" fmla="*/ 2147483646 h 10"/>
                <a:gd name="T4" fmla="*/ 0 w 2"/>
                <a:gd name="T5" fmla="*/ 0 h 10"/>
                <a:gd name="T6" fmla="*/ 0 w 2"/>
                <a:gd name="T7" fmla="*/ 2147483646 h 10"/>
                <a:gd name="T8" fmla="*/ 2147483646 w 2"/>
                <a:gd name="T9" fmla="*/ 2147483646 h 10"/>
                <a:gd name="T10" fmla="*/ 2147483646 w 2"/>
                <a:gd name="T11" fmla="*/ 2147483646 h 1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 h="10">
                  <a:moveTo>
                    <a:pt x="1" y="4"/>
                  </a:moveTo>
                  <a:cubicBezTo>
                    <a:pt x="1" y="1"/>
                    <a:pt x="1" y="1"/>
                    <a:pt x="1" y="1"/>
                  </a:cubicBezTo>
                  <a:cubicBezTo>
                    <a:pt x="0" y="0"/>
                    <a:pt x="0" y="0"/>
                    <a:pt x="0" y="0"/>
                  </a:cubicBezTo>
                  <a:cubicBezTo>
                    <a:pt x="0" y="5"/>
                    <a:pt x="0" y="5"/>
                    <a:pt x="0" y="5"/>
                  </a:cubicBezTo>
                  <a:cubicBezTo>
                    <a:pt x="0" y="7"/>
                    <a:pt x="0" y="9"/>
                    <a:pt x="2" y="10"/>
                  </a:cubicBezTo>
                  <a:cubicBezTo>
                    <a:pt x="1" y="8"/>
                    <a:pt x="0" y="6"/>
                    <a:pt x="1" y="4"/>
                  </a:cubicBezTo>
                  <a:close/>
                </a:path>
              </a:pathLst>
            </a:custGeom>
            <a:solidFill>
              <a:srgbClr val="F2E6DD"/>
            </a:solidFill>
            <a:ln w="9525">
              <a:noFill/>
              <a:round/>
            </a:ln>
          </p:spPr>
          <p:txBody>
            <a:bodyPr/>
            <a:lstStyle/>
            <a:p>
              <a:endParaRPr lang="zh-CN" altLang="en-US" sz="1280"/>
            </a:p>
          </p:txBody>
        </p:sp>
        <p:sp>
          <p:nvSpPr>
            <p:cNvPr id="33870" name="Freeform 830"/>
            <p:cNvSpPr/>
            <p:nvPr/>
          </p:nvSpPr>
          <p:spPr bwMode="auto">
            <a:xfrm>
              <a:off x="26987" y="112713"/>
              <a:ext cx="134938" cy="127000"/>
            </a:xfrm>
            <a:custGeom>
              <a:gdLst>
                <a:gd name="T0" fmla="*/ 2147483646 w 36"/>
                <a:gd name="T1" fmla="*/ 2147483646 h 34"/>
                <a:gd name="T2" fmla="*/ 2147483646 w 36"/>
                <a:gd name="T3" fmla="*/ 2147483646 h 34"/>
                <a:gd name="T4" fmla="*/ 2147483646 w 36"/>
                <a:gd name="T5" fmla="*/ 2147483646 h 34"/>
                <a:gd name="T6" fmla="*/ 2147483646 w 36"/>
                <a:gd name="T7" fmla="*/ 2147483646 h 34"/>
                <a:gd name="T8" fmla="*/ 2147483646 w 36"/>
                <a:gd name="T9" fmla="*/ 2147483646 h 34"/>
                <a:gd name="T10" fmla="*/ 2147483646 w 36"/>
                <a:gd name="T11" fmla="*/ 2147483646 h 34"/>
                <a:gd name="T12" fmla="*/ 2147483646 w 36"/>
                <a:gd name="T13" fmla="*/ 2147483646 h 34"/>
                <a:gd name="T14" fmla="*/ 2147483646 w 36"/>
                <a:gd name="T15" fmla="*/ 2147483646 h 34"/>
                <a:gd name="T16" fmla="*/ 0 w 36"/>
                <a:gd name="T17" fmla="*/ 2147483646 h 34"/>
                <a:gd name="T18" fmla="*/ 2147483646 w 36"/>
                <a:gd name="T19" fmla="*/ 2147483646 h 34"/>
                <a:gd name="T20" fmla="*/ 2147483646 w 36"/>
                <a:gd name="T21" fmla="*/ 2147483646 h 34"/>
                <a:gd name="T22" fmla="*/ 2147483646 w 36"/>
                <a:gd name="T23" fmla="*/ 2147483646 h 34"/>
                <a:gd name="T24" fmla="*/ 2147483646 w 36"/>
                <a:gd name="T25" fmla="*/ 2147483646 h 34"/>
                <a:gd name="T26" fmla="*/ 2147483646 w 36"/>
                <a:gd name="T27" fmla="*/ 2147483646 h 34"/>
                <a:gd name="T28" fmla="*/ 2147483646 w 36"/>
                <a:gd name="T29" fmla="*/ 2147483646 h 34"/>
                <a:gd name="T30" fmla="*/ 2147483646 w 36"/>
                <a:gd name="T31" fmla="*/ 2147483646 h 34"/>
                <a:gd name="T32" fmla="*/ 2147483646 w 36"/>
                <a:gd name="T33" fmla="*/ 2147483646 h 34"/>
                <a:gd name="T34" fmla="*/ 2147483646 w 36"/>
                <a:gd name="T35" fmla="*/ 2147483646 h 34"/>
                <a:gd name="T36" fmla="*/ 2147483646 w 36"/>
                <a:gd name="T37" fmla="*/ 0 h 34"/>
                <a:gd name="T38" fmla="*/ 2147483646 w 36"/>
                <a:gd name="T39" fmla="*/ 2147483646 h 34"/>
                <a:gd name="T40" fmla="*/ 2147483646 w 36"/>
                <a:gd name="T41" fmla="*/ 2147483646 h 34"/>
                <a:gd name="T42" fmla="*/ 2147483646 w 36"/>
                <a:gd name="T43" fmla="*/ 2147483646 h 34"/>
                <a:gd name="T44" fmla="*/ 2147483646 w 36"/>
                <a:gd name="T45" fmla="*/ 2147483646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34">
                  <a:moveTo>
                    <a:pt x="23" y="5"/>
                  </a:moveTo>
                  <a:cubicBezTo>
                    <a:pt x="20" y="6"/>
                    <a:pt x="20" y="6"/>
                    <a:pt x="20" y="6"/>
                  </a:cubicBezTo>
                  <a:cubicBezTo>
                    <a:pt x="16" y="14"/>
                    <a:pt x="16" y="14"/>
                    <a:pt x="16" y="14"/>
                  </a:cubicBezTo>
                  <a:cubicBezTo>
                    <a:pt x="11" y="5"/>
                    <a:pt x="11" y="5"/>
                    <a:pt x="11" y="5"/>
                  </a:cubicBezTo>
                  <a:cubicBezTo>
                    <a:pt x="6" y="10"/>
                    <a:pt x="6" y="10"/>
                    <a:pt x="6" y="10"/>
                  </a:cubicBezTo>
                  <a:cubicBezTo>
                    <a:pt x="4" y="10"/>
                    <a:pt x="4" y="10"/>
                    <a:pt x="4" y="10"/>
                  </a:cubicBezTo>
                  <a:cubicBezTo>
                    <a:pt x="4" y="5"/>
                    <a:pt x="4" y="5"/>
                    <a:pt x="4" y="5"/>
                  </a:cubicBezTo>
                  <a:cubicBezTo>
                    <a:pt x="1" y="6"/>
                    <a:pt x="1" y="6"/>
                    <a:pt x="1" y="6"/>
                  </a:cubicBezTo>
                  <a:cubicBezTo>
                    <a:pt x="0" y="6"/>
                    <a:pt x="0" y="6"/>
                    <a:pt x="0" y="6"/>
                  </a:cubicBezTo>
                  <a:cubicBezTo>
                    <a:pt x="2" y="9"/>
                    <a:pt x="2" y="9"/>
                    <a:pt x="2" y="9"/>
                  </a:cubicBezTo>
                  <a:cubicBezTo>
                    <a:pt x="2" y="20"/>
                    <a:pt x="2" y="20"/>
                    <a:pt x="2" y="20"/>
                  </a:cubicBezTo>
                  <a:cubicBezTo>
                    <a:pt x="3" y="28"/>
                    <a:pt x="3" y="28"/>
                    <a:pt x="3" y="28"/>
                  </a:cubicBezTo>
                  <a:cubicBezTo>
                    <a:pt x="3" y="28"/>
                    <a:pt x="3" y="28"/>
                    <a:pt x="3" y="28"/>
                  </a:cubicBezTo>
                  <a:cubicBezTo>
                    <a:pt x="5" y="34"/>
                    <a:pt x="5" y="34"/>
                    <a:pt x="5" y="34"/>
                  </a:cubicBezTo>
                  <a:cubicBezTo>
                    <a:pt x="22" y="29"/>
                    <a:pt x="22" y="29"/>
                    <a:pt x="22" y="29"/>
                  </a:cubicBezTo>
                  <a:cubicBezTo>
                    <a:pt x="29" y="30"/>
                    <a:pt x="29" y="30"/>
                    <a:pt x="29" y="30"/>
                  </a:cubicBezTo>
                  <a:cubicBezTo>
                    <a:pt x="29" y="20"/>
                    <a:pt x="29" y="20"/>
                    <a:pt x="29" y="20"/>
                  </a:cubicBezTo>
                  <a:cubicBezTo>
                    <a:pt x="29" y="14"/>
                    <a:pt x="32" y="10"/>
                    <a:pt x="36" y="6"/>
                  </a:cubicBezTo>
                  <a:cubicBezTo>
                    <a:pt x="31" y="0"/>
                    <a:pt x="31" y="0"/>
                    <a:pt x="31" y="0"/>
                  </a:cubicBezTo>
                  <a:cubicBezTo>
                    <a:pt x="32" y="4"/>
                    <a:pt x="31" y="6"/>
                    <a:pt x="29" y="9"/>
                  </a:cubicBezTo>
                  <a:cubicBezTo>
                    <a:pt x="29" y="6"/>
                    <a:pt x="29" y="4"/>
                    <a:pt x="28" y="3"/>
                  </a:cubicBezTo>
                  <a:cubicBezTo>
                    <a:pt x="27" y="9"/>
                    <a:pt x="27" y="9"/>
                    <a:pt x="27" y="9"/>
                  </a:cubicBezTo>
                  <a:lnTo>
                    <a:pt x="23" y="5"/>
                  </a:lnTo>
                  <a:close/>
                </a:path>
              </a:pathLst>
            </a:custGeom>
            <a:solidFill>
              <a:srgbClr val="5A6B86"/>
            </a:solidFill>
            <a:ln w="9525">
              <a:noFill/>
              <a:round/>
            </a:ln>
          </p:spPr>
          <p:txBody>
            <a:bodyPr/>
            <a:lstStyle/>
            <a:p>
              <a:endParaRPr lang="zh-CN" altLang="en-US" sz="1280"/>
            </a:p>
          </p:txBody>
        </p:sp>
        <p:sp>
          <p:nvSpPr>
            <p:cNvPr id="33871" name="Freeform 831"/>
            <p:cNvSpPr/>
            <p:nvPr/>
          </p:nvSpPr>
          <p:spPr bwMode="auto">
            <a:xfrm>
              <a:off x="46037" y="112713"/>
              <a:ext cx="33338" cy="33338"/>
            </a:xfrm>
            <a:custGeom>
              <a:gdLst>
                <a:gd name="T0" fmla="*/ 2147483646 w 9"/>
                <a:gd name="T1" fmla="*/ 2147483646 h 9"/>
                <a:gd name="T2" fmla="*/ 2147483646 w 9"/>
                <a:gd name="T3" fmla="*/ 2147483646 h 9"/>
                <a:gd name="T4" fmla="*/ 0 w 9"/>
                <a:gd name="T5" fmla="*/ 2147483646 h 9"/>
                <a:gd name="T6" fmla="*/ 2147483646 w 9"/>
                <a:gd name="T7" fmla="*/ 2147483646 h 9"/>
                <a:gd name="T8" fmla="*/ 2147483646 w 9"/>
                <a:gd name="T9" fmla="*/ 2147483646 h 9"/>
                <a:gd name="T10" fmla="*/ 2147483646 w 9"/>
                <a:gd name="T11" fmla="*/ 2147483646 h 9"/>
                <a:gd name="T12" fmla="*/ 2147483646 w 9"/>
                <a:gd name="T13" fmla="*/ 0 h 9"/>
                <a:gd name="T14" fmla="*/ 2147483646 w 9"/>
                <a:gd name="T15" fmla="*/ 0 h 9"/>
                <a:gd name="T16" fmla="*/ 2147483646 w 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3" y="2"/>
                  </a:moveTo>
                  <a:cubicBezTo>
                    <a:pt x="3" y="3"/>
                    <a:pt x="3" y="3"/>
                    <a:pt x="3" y="3"/>
                  </a:cubicBezTo>
                  <a:cubicBezTo>
                    <a:pt x="0" y="9"/>
                    <a:pt x="0" y="9"/>
                    <a:pt x="0" y="9"/>
                  </a:cubicBezTo>
                  <a:cubicBezTo>
                    <a:pt x="5" y="3"/>
                    <a:pt x="5" y="3"/>
                    <a:pt x="5" y="3"/>
                  </a:cubicBezTo>
                  <a:cubicBezTo>
                    <a:pt x="5" y="3"/>
                    <a:pt x="5" y="3"/>
                    <a:pt x="5" y="3"/>
                  </a:cubicBezTo>
                  <a:cubicBezTo>
                    <a:pt x="9" y="5"/>
                    <a:pt x="9" y="5"/>
                    <a:pt x="9" y="5"/>
                  </a:cubicBezTo>
                  <a:cubicBezTo>
                    <a:pt x="8" y="3"/>
                    <a:pt x="7" y="2"/>
                    <a:pt x="7" y="0"/>
                  </a:cubicBezTo>
                  <a:cubicBezTo>
                    <a:pt x="7" y="0"/>
                    <a:pt x="7" y="0"/>
                    <a:pt x="7" y="0"/>
                  </a:cubicBezTo>
                  <a:lnTo>
                    <a:pt x="3" y="2"/>
                  </a:lnTo>
                  <a:close/>
                </a:path>
              </a:pathLst>
            </a:custGeom>
            <a:solidFill>
              <a:srgbClr val="5A6B86"/>
            </a:solidFill>
            <a:ln w="9525">
              <a:noFill/>
              <a:round/>
            </a:ln>
          </p:spPr>
          <p:txBody>
            <a:bodyPr/>
            <a:lstStyle/>
            <a:p>
              <a:endParaRPr lang="zh-CN" altLang="en-US" sz="1280"/>
            </a:p>
          </p:txBody>
        </p:sp>
        <p:sp>
          <p:nvSpPr>
            <p:cNvPr id="33872" name="Freeform 832"/>
            <p:cNvSpPr/>
            <p:nvPr/>
          </p:nvSpPr>
          <p:spPr bwMode="auto">
            <a:xfrm>
              <a:off x="26987" y="134938"/>
              <a:ext cx="7938" cy="52388"/>
            </a:xfrm>
            <a:custGeom>
              <a:gdLst>
                <a:gd name="T0" fmla="*/ 2147483646 w 2"/>
                <a:gd name="T1" fmla="*/ 2147483646 h 14"/>
                <a:gd name="T2" fmla="*/ 0 w 2"/>
                <a:gd name="T3" fmla="*/ 0 h 14"/>
                <a:gd name="T4" fmla="*/ 0 w 2"/>
                <a:gd name="T5" fmla="*/ 2147483646 h 14"/>
                <a:gd name="T6" fmla="*/ 2147483646 w 2"/>
                <a:gd name="T7" fmla="*/ 2147483646 h 14"/>
                <a:gd name="T8" fmla="*/ 2147483646 w 2"/>
                <a:gd name="T9" fmla="*/ 2147483646 h 1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 h="14">
                  <a:moveTo>
                    <a:pt x="2" y="3"/>
                  </a:moveTo>
                  <a:cubicBezTo>
                    <a:pt x="0" y="0"/>
                    <a:pt x="0" y="0"/>
                    <a:pt x="0" y="0"/>
                  </a:cubicBezTo>
                  <a:cubicBezTo>
                    <a:pt x="1" y="4"/>
                    <a:pt x="1" y="9"/>
                    <a:pt x="0" y="13"/>
                  </a:cubicBezTo>
                  <a:cubicBezTo>
                    <a:pt x="1" y="13"/>
                    <a:pt x="2" y="14"/>
                    <a:pt x="2" y="14"/>
                  </a:cubicBezTo>
                  <a:lnTo>
                    <a:pt x="2" y="3"/>
                  </a:lnTo>
                  <a:close/>
                </a:path>
              </a:pathLst>
            </a:custGeom>
            <a:solidFill>
              <a:srgbClr val="32414F"/>
            </a:solidFill>
            <a:ln w="9525">
              <a:noFill/>
              <a:round/>
            </a:ln>
          </p:spPr>
          <p:txBody>
            <a:bodyPr/>
            <a:lstStyle/>
            <a:p>
              <a:endParaRPr lang="zh-CN" altLang="en-US" sz="1280"/>
            </a:p>
          </p:txBody>
        </p:sp>
        <p:sp>
          <p:nvSpPr>
            <p:cNvPr id="33873" name="Freeform 833"/>
            <p:cNvSpPr/>
            <p:nvPr/>
          </p:nvSpPr>
          <p:spPr bwMode="auto">
            <a:xfrm>
              <a:off x="11112" y="182563"/>
              <a:ext cx="34925" cy="57150"/>
            </a:xfrm>
            <a:custGeom>
              <a:gdLst>
                <a:gd name="T0" fmla="*/ 2147483646 w 9"/>
                <a:gd name="T1" fmla="*/ 2147483646 h 15"/>
                <a:gd name="T2" fmla="*/ 2147483646 w 9"/>
                <a:gd name="T3" fmla="*/ 0 h 15"/>
                <a:gd name="T4" fmla="*/ 2147483646 w 9"/>
                <a:gd name="T5" fmla="*/ 2147483646 h 15"/>
                <a:gd name="T6" fmla="*/ 2147483646 w 9"/>
                <a:gd name="T7" fmla="*/ 2147483646 h 15"/>
                <a:gd name="T8" fmla="*/ 2147483646 w 9"/>
                <a:gd name="T9" fmla="*/ 2147483646 h 15"/>
                <a:gd name="T10" fmla="*/ 2147483646 w 9"/>
                <a:gd name="T11" fmla="*/ 2147483646 h 15"/>
                <a:gd name="T12" fmla="*/ 2147483646 w 9"/>
                <a:gd name="T13" fmla="*/ 2147483646 h 15"/>
                <a:gd name="T14" fmla="*/ 2147483646 w 9"/>
                <a:gd name="T15" fmla="*/ 2147483646 h 15"/>
                <a:gd name="T16" fmla="*/ 2147483646 w 9"/>
                <a:gd name="T17" fmla="*/ 2147483646 h 15"/>
                <a:gd name="T18" fmla="*/ 2147483646 w 9"/>
                <a:gd name="T19" fmla="*/ 2147483646 h 15"/>
                <a:gd name="T20" fmla="*/ 2147483646 w 9"/>
                <a:gd name="T21" fmla="*/ 2147483646 h 15"/>
                <a:gd name="T22" fmla="*/ 2147483646 w 9"/>
                <a:gd name="T23" fmla="*/ 2147483646 h 15"/>
                <a:gd name="T24" fmla="*/ 2147483646 w 9"/>
                <a:gd name="T25" fmla="*/ 2147483646 h 15"/>
                <a:gd name="T26" fmla="*/ 2147483646 w 9"/>
                <a:gd name="T27" fmla="*/ 2147483646 h 15"/>
                <a:gd name="T28" fmla="*/ 2147483646 w 9"/>
                <a:gd name="T29" fmla="*/ 2147483646 h 15"/>
                <a:gd name="T30" fmla="*/ 2147483646 w 9"/>
                <a:gd name="T31" fmla="*/ 2147483646 h 15"/>
                <a:gd name="T32" fmla="*/ 2147483646 w 9"/>
                <a:gd name="T33" fmla="*/ 2147483646 h 15"/>
                <a:gd name="T34" fmla="*/ 2147483646 w 9"/>
                <a:gd name="T35" fmla="*/ 2147483646 h 15"/>
                <a:gd name="T36" fmla="*/ 2147483646 w 9"/>
                <a:gd name="T37" fmla="*/ 2147483646 h 15"/>
                <a:gd name="T38" fmla="*/ 2147483646 w 9"/>
                <a:gd name="T39" fmla="*/ 2147483646 h 15"/>
                <a:gd name="T40" fmla="*/ 2147483646 w 9"/>
                <a:gd name="T41" fmla="*/ 2147483646 h 15"/>
                <a:gd name="T42" fmla="*/ 2147483646 w 9"/>
                <a:gd name="T43" fmla="*/ 2147483646 h 15"/>
                <a:gd name="T44" fmla="*/ 2147483646 w 9"/>
                <a:gd name="T45" fmla="*/ 2147483646 h 15"/>
                <a:gd name="T46" fmla="*/ 2147483646 w 9"/>
                <a:gd name="T47" fmla="*/ 2147483646 h 15"/>
                <a:gd name="T48" fmla="*/ 2147483646 w 9"/>
                <a:gd name="T49" fmla="*/ 2147483646 h 15"/>
                <a:gd name="T50" fmla="*/ 2147483646 w 9"/>
                <a:gd name="T51" fmla="*/ 2147483646 h 15"/>
                <a:gd name="T52" fmla="*/ 2147483646 w 9"/>
                <a:gd name="T53" fmla="*/ 2147483646 h 15"/>
                <a:gd name="T54" fmla="*/ 2147483646 w 9"/>
                <a:gd name="T55" fmla="*/ 2147483646 h 15"/>
                <a:gd name="T56" fmla="*/ 2147483646 w 9"/>
                <a:gd name="T57" fmla="*/ 2147483646 h 15"/>
                <a:gd name="T58" fmla="*/ 2147483646 w 9"/>
                <a:gd name="T59" fmla="*/ 2147483646 h 15"/>
                <a:gd name="T60" fmla="*/ 2147483646 w 9"/>
                <a:gd name="T61" fmla="*/ 2147483646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 h="15">
                  <a:moveTo>
                    <a:pt x="6" y="1"/>
                  </a:moveTo>
                  <a:cubicBezTo>
                    <a:pt x="6" y="1"/>
                    <a:pt x="5" y="0"/>
                    <a:pt x="4" y="0"/>
                  </a:cubicBezTo>
                  <a:cubicBezTo>
                    <a:pt x="4" y="6"/>
                    <a:pt x="4" y="6"/>
                    <a:pt x="4" y="6"/>
                  </a:cubicBezTo>
                  <a:cubicBezTo>
                    <a:pt x="3" y="6"/>
                    <a:pt x="3" y="6"/>
                    <a:pt x="2" y="7"/>
                  </a:cubicBezTo>
                  <a:cubicBezTo>
                    <a:pt x="1" y="7"/>
                    <a:pt x="1" y="8"/>
                    <a:pt x="1" y="10"/>
                  </a:cubicBezTo>
                  <a:cubicBezTo>
                    <a:pt x="0" y="10"/>
                    <a:pt x="1" y="12"/>
                    <a:pt x="2" y="14"/>
                  </a:cubicBezTo>
                  <a:cubicBezTo>
                    <a:pt x="3" y="14"/>
                    <a:pt x="3" y="14"/>
                    <a:pt x="3" y="14"/>
                  </a:cubicBezTo>
                  <a:cubicBezTo>
                    <a:pt x="1" y="12"/>
                    <a:pt x="1" y="11"/>
                    <a:pt x="2" y="10"/>
                  </a:cubicBezTo>
                  <a:cubicBezTo>
                    <a:pt x="4" y="14"/>
                    <a:pt x="4" y="14"/>
                    <a:pt x="4" y="14"/>
                  </a:cubicBezTo>
                  <a:cubicBezTo>
                    <a:pt x="4" y="14"/>
                    <a:pt x="5" y="14"/>
                    <a:pt x="5" y="14"/>
                  </a:cubicBezTo>
                  <a:cubicBezTo>
                    <a:pt x="2" y="10"/>
                    <a:pt x="2" y="10"/>
                    <a:pt x="2" y="10"/>
                  </a:cubicBezTo>
                  <a:cubicBezTo>
                    <a:pt x="2" y="10"/>
                    <a:pt x="2" y="10"/>
                    <a:pt x="2" y="10"/>
                  </a:cubicBezTo>
                  <a:cubicBezTo>
                    <a:pt x="2" y="9"/>
                    <a:pt x="1" y="8"/>
                    <a:pt x="2" y="8"/>
                  </a:cubicBezTo>
                  <a:cubicBezTo>
                    <a:pt x="6" y="14"/>
                    <a:pt x="6" y="14"/>
                    <a:pt x="6" y="14"/>
                  </a:cubicBezTo>
                  <a:cubicBezTo>
                    <a:pt x="7" y="15"/>
                    <a:pt x="7" y="15"/>
                    <a:pt x="7" y="15"/>
                  </a:cubicBezTo>
                  <a:cubicBezTo>
                    <a:pt x="4" y="10"/>
                    <a:pt x="4" y="10"/>
                    <a:pt x="4" y="10"/>
                  </a:cubicBezTo>
                  <a:cubicBezTo>
                    <a:pt x="2" y="8"/>
                    <a:pt x="2" y="8"/>
                    <a:pt x="2" y="8"/>
                  </a:cubicBezTo>
                  <a:cubicBezTo>
                    <a:pt x="3" y="7"/>
                    <a:pt x="3" y="7"/>
                    <a:pt x="3" y="7"/>
                  </a:cubicBezTo>
                  <a:cubicBezTo>
                    <a:pt x="3" y="7"/>
                    <a:pt x="3" y="7"/>
                    <a:pt x="3" y="7"/>
                  </a:cubicBezTo>
                  <a:cubicBezTo>
                    <a:pt x="5" y="10"/>
                    <a:pt x="5" y="10"/>
                    <a:pt x="5" y="10"/>
                  </a:cubicBezTo>
                  <a:cubicBezTo>
                    <a:pt x="7" y="15"/>
                    <a:pt x="7" y="15"/>
                    <a:pt x="7" y="15"/>
                  </a:cubicBezTo>
                  <a:cubicBezTo>
                    <a:pt x="8" y="15"/>
                    <a:pt x="8" y="15"/>
                    <a:pt x="8" y="15"/>
                  </a:cubicBezTo>
                  <a:cubicBezTo>
                    <a:pt x="7" y="11"/>
                    <a:pt x="7" y="11"/>
                    <a:pt x="7" y="11"/>
                  </a:cubicBezTo>
                  <a:cubicBezTo>
                    <a:pt x="5" y="8"/>
                    <a:pt x="5" y="8"/>
                    <a:pt x="5" y="8"/>
                  </a:cubicBezTo>
                  <a:cubicBezTo>
                    <a:pt x="5" y="8"/>
                    <a:pt x="5" y="8"/>
                    <a:pt x="5" y="8"/>
                  </a:cubicBezTo>
                  <a:cubicBezTo>
                    <a:pt x="7" y="10"/>
                    <a:pt x="7" y="10"/>
                    <a:pt x="7" y="10"/>
                  </a:cubicBezTo>
                  <a:cubicBezTo>
                    <a:pt x="9" y="15"/>
                    <a:pt x="9" y="15"/>
                    <a:pt x="9" y="15"/>
                  </a:cubicBezTo>
                  <a:cubicBezTo>
                    <a:pt x="9" y="15"/>
                    <a:pt x="9" y="15"/>
                    <a:pt x="9" y="15"/>
                  </a:cubicBezTo>
                  <a:cubicBezTo>
                    <a:pt x="7" y="9"/>
                    <a:pt x="7" y="9"/>
                    <a:pt x="7" y="9"/>
                  </a:cubicBezTo>
                  <a:cubicBezTo>
                    <a:pt x="7" y="9"/>
                    <a:pt x="7" y="9"/>
                    <a:pt x="7" y="9"/>
                  </a:cubicBezTo>
                  <a:lnTo>
                    <a:pt x="6" y="1"/>
                  </a:lnTo>
                  <a:close/>
                </a:path>
              </a:pathLst>
            </a:custGeom>
            <a:solidFill>
              <a:srgbClr val="B68B5E"/>
            </a:solidFill>
            <a:ln w="9525">
              <a:noFill/>
              <a:round/>
            </a:ln>
          </p:spPr>
          <p:txBody>
            <a:bodyPr/>
            <a:lstStyle/>
            <a:p>
              <a:endParaRPr lang="zh-CN" altLang="en-US" sz="1280"/>
            </a:p>
          </p:txBody>
        </p:sp>
        <p:sp>
          <p:nvSpPr>
            <p:cNvPr id="33874" name="Freeform 834"/>
            <p:cNvSpPr>
              <a:spLocks noEditPoints="1"/>
            </p:cNvSpPr>
            <p:nvPr/>
          </p:nvSpPr>
          <p:spPr bwMode="auto">
            <a:xfrm>
              <a:off x="7937" y="134938"/>
              <a:ext cx="22225" cy="47625"/>
            </a:xfrm>
            <a:custGeom>
              <a:gdLst>
                <a:gd name="T0" fmla="*/ 0 w 6"/>
                <a:gd name="T1" fmla="*/ 2147483646 h 13"/>
                <a:gd name="T2" fmla="*/ 2147483646 w 6"/>
                <a:gd name="T3" fmla="*/ 2147483646 h 13"/>
                <a:gd name="T4" fmla="*/ 2147483646 w 6"/>
                <a:gd name="T5" fmla="*/ 2147483646 h 13"/>
                <a:gd name="T6" fmla="*/ 2147483646 w 6"/>
                <a:gd name="T7" fmla="*/ 0 h 13"/>
                <a:gd name="T8" fmla="*/ 0 w 6"/>
                <a:gd name="T9" fmla="*/ 2147483646 h 13"/>
                <a:gd name="T10" fmla="*/ 2147483646 w 6"/>
                <a:gd name="T11" fmla="*/ 2147483646 h 13"/>
                <a:gd name="T12" fmla="*/ 2147483646 w 6"/>
                <a:gd name="T13" fmla="*/ 2147483646 h 13"/>
                <a:gd name="T14" fmla="*/ 2147483646 w 6"/>
                <a:gd name="T15" fmla="*/ 2147483646 h 13"/>
                <a:gd name="T16" fmla="*/ 2147483646 w 6"/>
                <a:gd name="T17" fmla="*/ 2147483646 h 13"/>
                <a:gd name="T18" fmla="*/ 2147483646 w 6"/>
                <a:gd name="T19" fmla="*/ 214748364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3">
                  <a:moveTo>
                    <a:pt x="0" y="13"/>
                  </a:moveTo>
                  <a:cubicBezTo>
                    <a:pt x="1" y="13"/>
                    <a:pt x="1" y="13"/>
                    <a:pt x="1" y="13"/>
                  </a:cubicBezTo>
                  <a:cubicBezTo>
                    <a:pt x="3" y="13"/>
                    <a:pt x="4" y="13"/>
                    <a:pt x="5" y="13"/>
                  </a:cubicBezTo>
                  <a:cubicBezTo>
                    <a:pt x="6" y="9"/>
                    <a:pt x="6" y="4"/>
                    <a:pt x="5" y="0"/>
                  </a:cubicBezTo>
                  <a:cubicBezTo>
                    <a:pt x="4" y="2"/>
                    <a:pt x="2" y="7"/>
                    <a:pt x="0" y="13"/>
                  </a:cubicBezTo>
                  <a:close/>
                  <a:moveTo>
                    <a:pt x="5" y="2"/>
                  </a:moveTo>
                  <a:cubicBezTo>
                    <a:pt x="5" y="3"/>
                    <a:pt x="5" y="3"/>
                    <a:pt x="5" y="3"/>
                  </a:cubicBezTo>
                  <a:cubicBezTo>
                    <a:pt x="4" y="6"/>
                    <a:pt x="3" y="9"/>
                    <a:pt x="3" y="12"/>
                  </a:cubicBezTo>
                  <a:cubicBezTo>
                    <a:pt x="1" y="12"/>
                    <a:pt x="1" y="12"/>
                    <a:pt x="1" y="12"/>
                  </a:cubicBezTo>
                  <a:cubicBezTo>
                    <a:pt x="2" y="8"/>
                    <a:pt x="3" y="5"/>
                    <a:pt x="5" y="2"/>
                  </a:cubicBezTo>
                  <a:close/>
                </a:path>
              </a:pathLst>
            </a:custGeom>
            <a:solidFill>
              <a:srgbClr val="5A6B86"/>
            </a:solidFill>
            <a:ln w="9525">
              <a:noFill/>
              <a:round/>
            </a:ln>
          </p:spPr>
          <p:txBody>
            <a:bodyPr/>
            <a:lstStyle/>
            <a:p>
              <a:endParaRPr lang="zh-CN" altLang="en-US" sz="1280"/>
            </a:p>
          </p:txBody>
        </p:sp>
        <p:sp>
          <p:nvSpPr>
            <p:cNvPr id="33875" name="Freeform 835"/>
            <p:cNvSpPr/>
            <p:nvPr/>
          </p:nvSpPr>
          <p:spPr bwMode="auto">
            <a:xfrm>
              <a:off x="11112" y="142875"/>
              <a:ext cx="15875" cy="36513"/>
            </a:xfrm>
            <a:custGeom>
              <a:gdLst>
                <a:gd name="T0" fmla="*/ 2147483646 w 4"/>
                <a:gd name="T1" fmla="*/ 2147483646 h 10"/>
                <a:gd name="T2" fmla="*/ 2147483646 w 4"/>
                <a:gd name="T3" fmla="*/ 0 h 10"/>
                <a:gd name="T4" fmla="*/ 0 w 4"/>
                <a:gd name="T5" fmla="*/ 2147483646 h 10"/>
                <a:gd name="T6" fmla="*/ 2147483646 w 4"/>
                <a:gd name="T7" fmla="*/ 2147483646 h 10"/>
                <a:gd name="T8" fmla="*/ 2147483646 w 4"/>
                <a:gd name="T9" fmla="*/ 2147483646 h 1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 h="10">
                  <a:moveTo>
                    <a:pt x="4" y="1"/>
                  </a:moveTo>
                  <a:cubicBezTo>
                    <a:pt x="4" y="0"/>
                    <a:pt x="4" y="0"/>
                    <a:pt x="4" y="0"/>
                  </a:cubicBezTo>
                  <a:cubicBezTo>
                    <a:pt x="2" y="3"/>
                    <a:pt x="1" y="6"/>
                    <a:pt x="0" y="10"/>
                  </a:cubicBezTo>
                  <a:cubicBezTo>
                    <a:pt x="2" y="10"/>
                    <a:pt x="2" y="10"/>
                    <a:pt x="2" y="10"/>
                  </a:cubicBezTo>
                  <a:cubicBezTo>
                    <a:pt x="2" y="7"/>
                    <a:pt x="3" y="4"/>
                    <a:pt x="4" y="1"/>
                  </a:cubicBezTo>
                  <a:close/>
                </a:path>
              </a:pathLst>
            </a:custGeom>
            <a:solidFill>
              <a:srgbClr val="778BAE"/>
            </a:solidFill>
            <a:ln w="9525">
              <a:noFill/>
              <a:round/>
            </a:ln>
          </p:spPr>
          <p:txBody>
            <a:bodyPr/>
            <a:lstStyle/>
            <a:p>
              <a:endParaRPr lang="zh-CN" altLang="en-US" sz="1280"/>
            </a:p>
          </p:txBody>
        </p:sp>
        <p:sp>
          <p:nvSpPr>
            <p:cNvPr id="33876" name="Freeform 836"/>
            <p:cNvSpPr>
              <a:spLocks noEditPoints="1"/>
            </p:cNvSpPr>
            <p:nvPr/>
          </p:nvSpPr>
          <p:spPr bwMode="auto">
            <a:xfrm>
              <a:off x="0" y="182563"/>
              <a:ext cx="142875" cy="76200"/>
            </a:xfrm>
            <a:custGeom>
              <a:gdLst>
                <a:gd name="T0" fmla="*/ 2147483646 w 38"/>
                <a:gd name="T1" fmla="*/ 2147483646 h 20"/>
                <a:gd name="T2" fmla="*/ 2147483646 w 38"/>
                <a:gd name="T3" fmla="*/ 2147483646 h 20"/>
                <a:gd name="T4" fmla="*/ 2147483646 w 38"/>
                <a:gd name="T5" fmla="*/ 0 h 20"/>
                <a:gd name="T6" fmla="*/ 2147483646 w 38"/>
                <a:gd name="T7" fmla="*/ 0 h 20"/>
                <a:gd name="T8" fmla="*/ 2147483646 w 38"/>
                <a:gd name="T9" fmla="*/ 2147483646 h 20"/>
                <a:gd name="T10" fmla="*/ 2147483646 w 38"/>
                <a:gd name="T11" fmla="*/ 2147483646 h 20"/>
                <a:gd name="T12" fmla="*/ 2147483646 w 38"/>
                <a:gd name="T13" fmla="*/ 2147483646 h 20"/>
                <a:gd name="T14" fmla="*/ 2147483646 w 38"/>
                <a:gd name="T15" fmla="*/ 2147483646 h 20"/>
                <a:gd name="T16" fmla="*/ 2147483646 w 38"/>
                <a:gd name="T17" fmla="*/ 2147483646 h 20"/>
                <a:gd name="T18" fmla="*/ 2147483646 w 38"/>
                <a:gd name="T19" fmla="*/ 2147483646 h 20"/>
                <a:gd name="T20" fmla="*/ 2147483646 w 38"/>
                <a:gd name="T21" fmla="*/ 2147483646 h 20"/>
                <a:gd name="T22" fmla="*/ 2147483646 w 38"/>
                <a:gd name="T23" fmla="*/ 2147483646 h 20"/>
                <a:gd name="T24" fmla="*/ 2147483646 w 38"/>
                <a:gd name="T25" fmla="*/ 2147483646 h 20"/>
                <a:gd name="T26" fmla="*/ 2147483646 w 38"/>
                <a:gd name="T27" fmla="*/ 2147483646 h 20"/>
                <a:gd name="T28" fmla="*/ 2147483646 w 38"/>
                <a:gd name="T29" fmla="*/ 2147483646 h 20"/>
                <a:gd name="T30" fmla="*/ 2147483646 w 38"/>
                <a:gd name="T31" fmla="*/ 2147483646 h 20"/>
                <a:gd name="T32" fmla="*/ 2147483646 w 38"/>
                <a:gd name="T33" fmla="*/ 2147483646 h 20"/>
                <a:gd name="T34" fmla="*/ 2147483646 w 38"/>
                <a:gd name="T35" fmla="*/ 2147483646 h 20"/>
                <a:gd name="T36" fmla="*/ 2147483646 w 38"/>
                <a:gd name="T37" fmla="*/ 2147483646 h 20"/>
                <a:gd name="T38" fmla="*/ 2147483646 w 38"/>
                <a:gd name="T39" fmla="*/ 2147483646 h 20"/>
                <a:gd name="T40" fmla="*/ 2147483646 w 38"/>
                <a:gd name="T41" fmla="*/ 2147483646 h 20"/>
                <a:gd name="T42" fmla="*/ 2147483646 w 38"/>
                <a:gd name="T43" fmla="*/ 2147483646 h 20"/>
                <a:gd name="T44" fmla="*/ 2147483646 w 38"/>
                <a:gd name="T45" fmla="*/ 2147483646 h 20"/>
                <a:gd name="T46" fmla="*/ 2147483646 w 38"/>
                <a:gd name="T47" fmla="*/ 2147483646 h 20"/>
                <a:gd name="T48" fmla="*/ 2147483646 w 38"/>
                <a:gd name="T49" fmla="*/ 2147483646 h 20"/>
                <a:gd name="T50" fmla="*/ 2147483646 w 38"/>
                <a:gd name="T51" fmla="*/ 2147483646 h 20"/>
                <a:gd name="T52" fmla="*/ 2147483646 w 38"/>
                <a:gd name="T53" fmla="*/ 2147483646 h 20"/>
                <a:gd name="T54" fmla="*/ 2147483646 w 38"/>
                <a:gd name="T55" fmla="*/ 2147483646 h 20"/>
                <a:gd name="T56" fmla="*/ 2147483646 w 38"/>
                <a:gd name="T57" fmla="*/ 2147483646 h 20"/>
                <a:gd name="T58" fmla="*/ 2147483646 w 38"/>
                <a:gd name="T59" fmla="*/ 2147483646 h 20"/>
                <a:gd name="T60" fmla="*/ 2147483646 w 38"/>
                <a:gd name="T61" fmla="*/ 2147483646 h 20"/>
                <a:gd name="T62" fmla="*/ 2147483646 w 38"/>
                <a:gd name="T63" fmla="*/ 2147483646 h 20"/>
                <a:gd name="T64" fmla="*/ 2147483646 w 38"/>
                <a:gd name="T65" fmla="*/ 2147483646 h 20"/>
                <a:gd name="T66" fmla="*/ 2147483646 w 38"/>
                <a:gd name="T67" fmla="*/ 2147483646 h 20"/>
                <a:gd name="T68" fmla="*/ 2147483646 w 38"/>
                <a:gd name="T69" fmla="*/ 2147483646 h 20"/>
                <a:gd name="T70" fmla="*/ 2147483646 w 38"/>
                <a:gd name="T71" fmla="*/ 2147483646 h 20"/>
                <a:gd name="T72" fmla="*/ 2147483646 w 38"/>
                <a:gd name="T73" fmla="*/ 2147483646 h 20"/>
                <a:gd name="T74" fmla="*/ 2147483646 w 38"/>
                <a:gd name="T75" fmla="*/ 2147483646 h 20"/>
                <a:gd name="T76" fmla="*/ 2147483646 w 38"/>
                <a:gd name="T77" fmla="*/ 2147483646 h 20"/>
                <a:gd name="T78" fmla="*/ 2147483646 w 38"/>
                <a:gd name="T79" fmla="*/ 2147483646 h 20"/>
                <a:gd name="T80" fmla="*/ 2147483646 w 38"/>
                <a:gd name="T81" fmla="*/ 2147483646 h 20"/>
                <a:gd name="T82" fmla="*/ 2147483646 w 38"/>
                <a:gd name="T83" fmla="*/ 2147483646 h 20"/>
                <a:gd name="T84" fmla="*/ 2147483646 w 38"/>
                <a:gd name="T85" fmla="*/ 2147483646 h 20"/>
                <a:gd name="T86" fmla="*/ 2147483646 w 38"/>
                <a:gd name="T87" fmla="*/ 2147483646 h 20"/>
                <a:gd name="T88" fmla="*/ 2147483646 w 38"/>
                <a:gd name="T89" fmla="*/ 2147483646 h 20"/>
                <a:gd name="T90" fmla="*/ 2147483646 w 38"/>
                <a:gd name="T91" fmla="*/ 2147483646 h 20"/>
                <a:gd name="T92" fmla="*/ 2147483646 w 38"/>
                <a:gd name="T93" fmla="*/ 2147483646 h 20"/>
                <a:gd name="T94" fmla="*/ 2147483646 w 38"/>
                <a:gd name="T95" fmla="*/ 2147483646 h 20"/>
                <a:gd name="T96" fmla="*/ 2147483646 w 38"/>
                <a:gd name="T97" fmla="*/ 2147483646 h 20"/>
                <a:gd name="T98" fmla="*/ 2147483646 w 38"/>
                <a:gd name="T99" fmla="*/ 2147483646 h 20"/>
                <a:gd name="T100" fmla="*/ 2147483646 w 38"/>
                <a:gd name="T101" fmla="*/ 2147483646 h 20"/>
                <a:gd name="T102" fmla="*/ 2147483646 w 38"/>
                <a:gd name="T103" fmla="*/ 2147483646 h 20"/>
                <a:gd name="T104" fmla="*/ 2147483646 w 38"/>
                <a:gd name="T105" fmla="*/ 2147483646 h 20"/>
                <a:gd name="T106" fmla="*/ 2147483646 w 38"/>
                <a:gd name="T107" fmla="*/ 2147483646 h 20"/>
                <a:gd name="T108" fmla="*/ 2147483646 w 38"/>
                <a:gd name="T109" fmla="*/ 2147483646 h 20"/>
                <a:gd name="T110" fmla="*/ 2147483646 w 38"/>
                <a:gd name="T111" fmla="*/ 2147483646 h 20"/>
                <a:gd name="T112" fmla="*/ 2147483646 w 38"/>
                <a:gd name="T113" fmla="*/ 2147483646 h 20"/>
                <a:gd name="T114" fmla="*/ 2147483646 w 38"/>
                <a:gd name="T115" fmla="*/ 2147483646 h 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20">
                  <a:moveTo>
                    <a:pt x="5" y="7"/>
                  </a:moveTo>
                  <a:cubicBezTo>
                    <a:pt x="6" y="6"/>
                    <a:pt x="6" y="6"/>
                    <a:pt x="7" y="6"/>
                  </a:cubicBezTo>
                  <a:cubicBezTo>
                    <a:pt x="7" y="0"/>
                    <a:pt x="7" y="0"/>
                    <a:pt x="7" y="0"/>
                  </a:cubicBezTo>
                  <a:cubicBezTo>
                    <a:pt x="6" y="0"/>
                    <a:pt x="5" y="0"/>
                    <a:pt x="3" y="0"/>
                  </a:cubicBezTo>
                  <a:cubicBezTo>
                    <a:pt x="3" y="4"/>
                    <a:pt x="3" y="4"/>
                    <a:pt x="3" y="4"/>
                  </a:cubicBezTo>
                  <a:cubicBezTo>
                    <a:pt x="1" y="9"/>
                    <a:pt x="0" y="14"/>
                    <a:pt x="1" y="19"/>
                  </a:cubicBezTo>
                  <a:cubicBezTo>
                    <a:pt x="13" y="20"/>
                    <a:pt x="25" y="18"/>
                    <a:pt x="38" y="14"/>
                  </a:cubicBezTo>
                  <a:cubicBezTo>
                    <a:pt x="30" y="13"/>
                    <a:pt x="30" y="13"/>
                    <a:pt x="30" y="13"/>
                  </a:cubicBezTo>
                  <a:cubicBezTo>
                    <a:pt x="25" y="14"/>
                    <a:pt x="18" y="15"/>
                    <a:pt x="12" y="15"/>
                  </a:cubicBezTo>
                  <a:cubicBezTo>
                    <a:pt x="12" y="15"/>
                    <a:pt x="12" y="15"/>
                    <a:pt x="12" y="15"/>
                  </a:cubicBezTo>
                  <a:cubicBezTo>
                    <a:pt x="10" y="10"/>
                    <a:pt x="10" y="10"/>
                    <a:pt x="10" y="10"/>
                  </a:cubicBezTo>
                  <a:cubicBezTo>
                    <a:pt x="8" y="8"/>
                    <a:pt x="8" y="8"/>
                    <a:pt x="8" y="8"/>
                  </a:cubicBezTo>
                  <a:cubicBezTo>
                    <a:pt x="8" y="8"/>
                    <a:pt x="8" y="8"/>
                    <a:pt x="8" y="8"/>
                  </a:cubicBezTo>
                  <a:cubicBezTo>
                    <a:pt x="10" y="11"/>
                    <a:pt x="10" y="11"/>
                    <a:pt x="10" y="11"/>
                  </a:cubicBezTo>
                  <a:cubicBezTo>
                    <a:pt x="11" y="15"/>
                    <a:pt x="11" y="15"/>
                    <a:pt x="11" y="15"/>
                  </a:cubicBezTo>
                  <a:cubicBezTo>
                    <a:pt x="10" y="15"/>
                    <a:pt x="10" y="15"/>
                    <a:pt x="10" y="15"/>
                  </a:cubicBezTo>
                  <a:cubicBezTo>
                    <a:pt x="8" y="10"/>
                    <a:pt x="8" y="10"/>
                    <a:pt x="8" y="10"/>
                  </a:cubicBezTo>
                  <a:cubicBezTo>
                    <a:pt x="6" y="7"/>
                    <a:pt x="6" y="7"/>
                    <a:pt x="6" y="7"/>
                  </a:cubicBezTo>
                  <a:cubicBezTo>
                    <a:pt x="6" y="7"/>
                    <a:pt x="6" y="7"/>
                    <a:pt x="6" y="7"/>
                  </a:cubicBezTo>
                  <a:cubicBezTo>
                    <a:pt x="5" y="8"/>
                    <a:pt x="5" y="8"/>
                    <a:pt x="5" y="8"/>
                  </a:cubicBezTo>
                  <a:cubicBezTo>
                    <a:pt x="7" y="10"/>
                    <a:pt x="7" y="10"/>
                    <a:pt x="7" y="10"/>
                  </a:cubicBezTo>
                  <a:cubicBezTo>
                    <a:pt x="10" y="15"/>
                    <a:pt x="10" y="15"/>
                    <a:pt x="10" y="15"/>
                  </a:cubicBezTo>
                  <a:cubicBezTo>
                    <a:pt x="9" y="14"/>
                    <a:pt x="9" y="14"/>
                    <a:pt x="9" y="14"/>
                  </a:cubicBezTo>
                  <a:cubicBezTo>
                    <a:pt x="5" y="8"/>
                    <a:pt x="5" y="8"/>
                    <a:pt x="5" y="8"/>
                  </a:cubicBezTo>
                  <a:cubicBezTo>
                    <a:pt x="4" y="8"/>
                    <a:pt x="5" y="9"/>
                    <a:pt x="5" y="10"/>
                  </a:cubicBezTo>
                  <a:cubicBezTo>
                    <a:pt x="5" y="10"/>
                    <a:pt x="5" y="10"/>
                    <a:pt x="5" y="10"/>
                  </a:cubicBezTo>
                  <a:cubicBezTo>
                    <a:pt x="8" y="14"/>
                    <a:pt x="8" y="14"/>
                    <a:pt x="8" y="14"/>
                  </a:cubicBezTo>
                  <a:cubicBezTo>
                    <a:pt x="8" y="14"/>
                    <a:pt x="7" y="14"/>
                    <a:pt x="7" y="14"/>
                  </a:cubicBezTo>
                  <a:cubicBezTo>
                    <a:pt x="5" y="10"/>
                    <a:pt x="5" y="10"/>
                    <a:pt x="5" y="10"/>
                  </a:cubicBezTo>
                  <a:cubicBezTo>
                    <a:pt x="4" y="11"/>
                    <a:pt x="4" y="12"/>
                    <a:pt x="6" y="14"/>
                  </a:cubicBezTo>
                  <a:cubicBezTo>
                    <a:pt x="5" y="14"/>
                    <a:pt x="5" y="14"/>
                    <a:pt x="5" y="14"/>
                  </a:cubicBezTo>
                  <a:cubicBezTo>
                    <a:pt x="4" y="12"/>
                    <a:pt x="3" y="10"/>
                    <a:pt x="4" y="10"/>
                  </a:cubicBezTo>
                  <a:cubicBezTo>
                    <a:pt x="4" y="8"/>
                    <a:pt x="4" y="7"/>
                    <a:pt x="5" y="7"/>
                  </a:cubicBezTo>
                  <a:close/>
                  <a:moveTo>
                    <a:pt x="4" y="1"/>
                  </a:moveTo>
                  <a:cubicBezTo>
                    <a:pt x="5" y="1"/>
                    <a:pt x="5" y="1"/>
                    <a:pt x="5" y="1"/>
                  </a:cubicBezTo>
                  <a:cubicBezTo>
                    <a:pt x="4" y="5"/>
                    <a:pt x="4" y="5"/>
                    <a:pt x="4" y="5"/>
                  </a:cubicBezTo>
                  <a:cubicBezTo>
                    <a:pt x="3" y="8"/>
                    <a:pt x="3" y="8"/>
                    <a:pt x="3" y="8"/>
                  </a:cubicBezTo>
                  <a:cubicBezTo>
                    <a:pt x="2" y="19"/>
                    <a:pt x="2" y="19"/>
                    <a:pt x="2" y="19"/>
                  </a:cubicBezTo>
                  <a:cubicBezTo>
                    <a:pt x="1" y="19"/>
                    <a:pt x="1" y="19"/>
                    <a:pt x="1" y="19"/>
                  </a:cubicBezTo>
                  <a:cubicBezTo>
                    <a:pt x="1" y="14"/>
                    <a:pt x="2" y="9"/>
                    <a:pt x="3" y="4"/>
                  </a:cubicBezTo>
                  <a:cubicBezTo>
                    <a:pt x="4" y="4"/>
                    <a:pt x="4" y="4"/>
                    <a:pt x="4" y="4"/>
                  </a:cubicBezTo>
                  <a:lnTo>
                    <a:pt x="4" y="1"/>
                  </a:lnTo>
                  <a:close/>
                  <a:moveTo>
                    <a:pt x="10" y="15"/>
                  </a:moveTo>
                  <a:cubicBezTo>
                    <a:pt x="10" y="15"/>
                    <a:pt x="10" y="15"/>
                    <a:pt x="10" y="15"/>
                  </a:cubicBezTo>
                  <a:cubicBezTo>
                    <a:pt x="11" y="15"/>
                    <a:pt x="11" y="15"/>
                    <a:pt x="11" y="15"/>
                  </a:cubicBezTo>
                  <a:cubicBezTo>
                    <a:pt x="12" y="15"/>
                    <a:pt x="12" y="15"/>
                    <a:pt x="12" y="15"/>
                  </a:cubicBezTo>
                  <a:cubicBezTo>
                    <a:pt x="12" y="15"/>
                    <a:pt x="12" y="15"/>
                    <a:pt x="12" y="15"/>
                  </a:cubicBezTo>
                  <a:cubicBezTo>
                    <a:pt x="18" y="15"/>
                    <a:pt x="25" y="15"/>
                    <a:pt x="30" y="13"/>
                  </a:cubicBezTo>
                  <a:cubicBezTo>
                    <a:pt x="32" y="14"/>
                    <a:pt x="32" y="14"/>
                    <a:pt x="32" y="14"/>
                  </a:cubicBezTo>
                  <a:cubicBezTo>
                    <a:pt x="23" y="16"/>
                    <a:pt x="15" y="17"/>
                    <a:pt x="6" y="16"/>
                  </a:cubicBezTo>
                  <a:cubicBezTo>
                    <a:pt x="5" y="15"/>
                    <a:pt x="5" y="15"/>
                    <a:pt x="5" y="15"/>
                  </a:cubicBezTo>
                  <a:cubicBezTo>
                    <a:pt x="5" y="15"/>
                    <a:pt x="5" y="15"/>
                    <a:pt x="5" y="15"/>
                  </a:cubicBezTo>
                  <a:cubicBezTo>
                    <a:pt x="6" y="15"/>
                    <a:pt x="6" y="15"/>
                    <a:pt x="6" y="15"/>
                  </a:cubicBezTo>
                  <a:cubicBezTo>
                    <a:pt x="7" y="15"/>
                    <a:pt x="7" y="15"/>
                    <a:pt x="7" y="15"/>
                  </a:cubicBezTo>
                  <a:cubicBezTo>
                    <a:pt x="7" y="15"/>
                    <a:pt x="8" y="15"/>
                    <a:pt x="8" y="15"/>
                  </a:cubicBezTo>
                  <a:cubicBezTo>
                    <a:pt x="8" y="15"/>
                    <a:pt x="8" y="15"/>
                    <a:pt x="8" y="15"/>
                  </a:cubicBezTo>
                  <a:cubicBezTo>
                    <a:pt x="9" y="15"/>
                    <a:pt x="9" y="15"/>
                    <a:pt x="9" y="15"/>
                  </a:cubicBezTo>
                  <a:cubicBezTo>
                    <a:pt x="10" y="15"/>
                    <a:pt x="10" y="15"/>
                    <a:pt x="10" y="15"/>
                  </a:cubicBezTo>
                  <a:close/>
                </a:path>
              </a:pathLst>
            </a:custGeom>
            <a:solidFill>
              <a:srgbClr val="E2B987"/>
            </a:solidFill>
            <a:ln w="9525">
              <a:noFill/>
              <a:round/>
            </a:ln>
          </p:spPr>
          <p:txBody>
            <a:bodyPr/>
            <a:lstStyle/>
            <a:p>
              <a:endParaRPr lang="zh-CN" altLang="en-US" sz="1280"/>
            </a:p>
          </p:txBody>
        </p:sp>
        <p:sp>
          <p:nvSpPr>
            <p:cNvPr id="33877" name="Freeform 837"/>
            <p:cNvSpPr/>
            <p:nvPr/>
          </p:nvSpPr>
          <p:spPr bwMode="auto">
            <a:xfrm>
              <a:off x="4762" y="187325"/>
              <a:ext cx="14288" cy="66675"/>
            </a:xfrm>
            <a:custGeom>
              <a:gdLst>
                <a:gd name="T0" fmla="*/ 2147483646 w 4"/>
                <a:gd name="T1" fmla="*/ 0 h 18"/>
                <a:gd name="T2" fmla="*/ 2147483646 w 4"/>
                <a:gd name="T3" fmla="*/ 0 h 18"/>
                <a:gd name="T4" fmla="*/ 2147483646 w 4"/>
                <a:gd name="T5" fmla="*/ 2147483646 h 18"/>
                <a:gd name="T6" fmla="*/ 2147483646 w 4"/>
                <a:gd name="T7" fmla="*/ 2147483646 h 18"/>
                <a:gd name="T8" fmla="*/ 0 w 4"/>
                <a:gd name="T9" fmla="*/ 2147483646 h 18"/>
                <a:gd name="T10" fmla="*/ 2147483646 w 4"/>
                <a:gd name="T11" fmla="*/ 2147483646 h 18"/>
                <a:gd name="T12" fmla="*/ 2147483646 w 4"/>
                <a:gd name="T13" fmla="*/ 2147483646 h 18"/>
                <a:gd name="T14" fmla="*/ 2147483646 w 4"/>
                <a:gd name="T15" fmla="*/ 2147483646 h 18"/>
                <a:gd name="T16" fmla="*/ 2147483646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8">
                  <a:moveTo>
                    <a:pt x="4" y="0"/>
                  </a:moveTo>
                  <a:cubicBezTo>
                    <a:pt x="3" y="0"/>
                    <a:pt x="3" y="0"/>
                    <a:pt x="3" y="0"/>
                  </a:cubicBezTo>
                  <a:cubicBezTo>
                    <a:pt x="3" y="3"/>
                    <a:pt x="3" y="3"/>
                    <a:pt x="3" y="3"/>
                  </a:cubicBezTo>
                  <a:cubicBezTo>
                    <a:pt x="2" y="3"/>
                    <a:pt x="2" y="3"/>
                    <a:pt x="2" y="3"/>
                  </a:cubicBezTo>
                  <a:cubicBezTo>
                    <a:pt x="1" y="8"/>
                    <a:pt x="0" y="13"/>
                    <a:pt x="0" y="18"/>
                  </a:cubicBezTo>
                  <a:cubicBezTo>
                    <a:pt x="1" y="18"/>
                    <a:pt x="1" y="18"/>
                    <a:pt x="1" y="18"/>
                  </a:cubicBezTo>
                  <a:cubicBezTo>
                    <a:pt x="2" y="7"/>
                    <a:pt x="2" y="7"/>
                    <a:pt x="2" y="7"/>
                  </a:cubicBezTo>
                  <a:cubicBezTo>
                    <a:pt x="3" y="4"/>
                    <a:pt x="3" y="4"/>
                    <a:pt x="3" y="4"/>
                  </a:cubicBezTo>
                  <a:lnTo>
                    <a:pt x="4" y="0"/>
                  </a:lnTo>
                  <a:close/>
                </a:path>
              </a:pathLst>
            </a:custGeom>
            <a:solidFill>
              <a:srgbClr val="F2E6DD"/>
            </a:solidFill>
            <a:ln w="9525">
              <a:noFill/>
              <a:round/>
            </a:ln>
          </p:spPr>
          <p:txBody>
            <a:bodyPr/>
            <a:lstStyle/>
            <a:p>
              <a:endParaRPr lang="zh-CN" altLang="en-US" sz="1280"/>
            </a:p>
          </p:txBody>
        </p:sp>
        <p:sp>
          <p:nvSpPr>
            <p:cNvPr id="33878" name="Freeform 838"/>
            <p:cNvSpPr/>
            <p:nvPr/>
          </p:nvSpPr>
          <p:spPr bwMode="auto">
            <a:xfrm>
              <a:off x="19050" y="231775"/>
              <a:ext cx="101600" cy="15875"/>
            </a:xfrm>
            <a:custGeom>
              <a:gdLst>
                <a:gd name="T0" fmla="*/ 2147483646 w 27"/>
                <a:gd name="T1" fmla="*/ 2147483646 h 4"/>
                <a:gd name="T2" fmla="*/ 2147483646 w 27"/>
                <a:gd name="T3" fmla="*/ 2147483646 h 4"/>
                <a:gd name="T4" fmla="*/ 2147483646 w 27"/>
                <a:gd name="T5" fmla="*/ 2147483646 h 4"/>
                <a:gd name="T6" fmla="*/ 2147483646 w 27"/>
                <a:gd name="T7" fmla="*/ 2147483646 h 4"/>
                <a:gd name="T8" fmla="*/ 2147483646 w 27"/>
                <a:gd name="T9" fmla="*/ 2147483646 h 4"/>
                <a:gd name="T10" fmla="*/ 2147483646 w 27"/>
                <a:gd name="T11" fmla="*/ 2147483646 h 4"/>
                <a:gd name="T12" fmla="*/ 2147483646 w 27"/>
                <a:gd name="T13" fmla="*/ 2147483646 h 4"/>
                <a:gd name="T14" fmla="*/ 2147483646 w 27"/>
                <a:gd name="T15" fmla="*/ 2147483646 h 4"/>
                <a:gd name="T16" fmla="*/ 0 w 27"/>
                <a:gd name="T17" fmla="*/ 2147483646 h 4"/>
                <a:gd name="T18" fmla="*/ 0 w 27"/>
                <a:gd name="T19" fmla="*/ 2147483646 h 4"/>
                <a:gd name="T20" fmla="*/ 2147483646 w 27"/>
                <a:gd name="T21" fmla="*/ 2147483646 h 4"/>
                <a:gd name="T22" fmla="*/ 2147483646 w 27"/>
                <a:gd name="T23" fmla="*/ 2147483646 h 4"/>
                <a:gd name="T24" fmla="*/ 2147483646 w 27"/>
                <a:gd name="T25" fmla="*/ 0 h 4"/>
                <a:gd name="T26" fmla="*/ 2147483646 w 27"/>
                <a:gd name="T27" fmla="*/ 2147483646 h 4"/>
                <a:gd name="T28" fmla="*/ 2147483646 w 27"/>
                <a:gd name="T29" fmla="*/ 2147483646 h 4"/>
                <a:gd name="T30" fmla="*/ 2147483646 w 27"/>
                <a:gd name="T31" fmla="*/ 2147483646 h 4"/>
                <a:gd name="T32" fmla="*/ 2147483646 w 27"/>
                <a:gd name="T33" fmla="*/ 2147483646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
                  <a:moveTo>
                    <a:pt x="5" y="2"/>
                  </a:move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2" y="2"/>
                    <a:pt x="2" y="2"/>
                  </a:cubicBezTo>
                  <a:cubicBezTo>
                    <a:pt x="1" y="2"/>
                    <a:pt x="1" y="2"/>
                    <a:pt x="1" y="2"/>
                  </a:cubicBezTo>
                  <a:cubicBezTo>
                    <a:pt x="0" y="2"/>
                    <a:pt x="0" y="2"/>
                    <a:pt x="0" y="2"/>
                  </a:cubicBezTo>
                  <a:cubicBezTo>
                    <a:pt x="0" y="2"/>
                    <a:pt x="0" y="2"/>
                    <a:pt x="0" y="2"/>
                  </a:cubicBezTo>
                  <a:cubicBezTo>
                    <a:pt x="1" y="3"/>
                    <a:pt x="1" y="3"/>
                    <a:pt x="1" y="3"/>
                  </a:cubicBezTo>
                  <a:cubicBezTo>
                    <a:pt x="10" y="4"/>
                    <a:pt x="18" y="3"/>
                    <a:pt x="27" y="1"/>
                  </a:cubicBezTo>
                  <a:cubicBezTo>
                    <a:pt x="25" y="0"/>
                    <a:pt x="25" y="0"/>
                    <a:pt x="25" y="0"/>
                  </a:cubicBezTo>
                  <a:cubicBezTo>
                    <a:pt x="20" y="2"/>
                    <a:pt x="13" y="2"/>
                    <a:pt x="7" y="2"/>
                  </a:cubicBezTo>
                  <a:cubicBezTo>
                    <a:pt x="7" y="2"/>
                    <a:pt x="7" y="2"/>
                    <a:pt x="7" y="2"/>
                  </a:cubicBezTo>
                  <a:cubicBezTo>
                    <a:pt x="6" y="2"/>
                    <a:pt x="6" y="2"/>
                    <a:pt x="6" y="2"/>
                  </a:cubicBezTo>
                  <a:lnTo>
                    <a:pt x="5" y="2"/>
                  </a:lnTo>
                  <a:close/>
                </a:path>
              </a:pathLst>
            </a:custGeom>
            <a:solidFill>
              <a:srgbClr val="F2E6DD"/>
            </a:solidFill>
            <a:ln w="9525">
              <a:noFill/>
              <a:round/>
            </a:ln>
          </p:spPr>
          <p:txBody>
            <a:bodyPr/>
            <a:lstStyle/>
            <a:p>
              <a:endParaRPr lang="zh-CN" altLang="en-US" sz="1280"/>
            </a:p>
          </p:txBody>
        </p:sp>
        <p:sp>
          <p:nvSpPr>
            <p:cNvPr id="33879" name="Freeform 839"/>
            <p:cNvSpPr/>
            <p:nvPr/>
          </p:nvSpPr>
          <p:spPr bwMode="auto">
            <a:xfrm>
              <a:off x="26987" y="269875"/>
              <a:ext cx="141288" cy="66675"/>
            </a:xfrm>
            <a:custGeom>
              <a:gdLst>
                <a:gd name="T0" fmla="*/ 2147483646 w 38"/>
                <a:gd name="T1" fmla="*/ 2147483646 h 18"/>
                <a:gd name="T2" fmla="*/ 2147483646 w 38"/>
                <a:gd name="T3" fmla="*/ 2147483646 h 18"/>
                <a:gd name="T4" fmla="*/ 2147483646 w 38"/>
                <a:gd name="T5" fmla="*/ 2147483646 h 18"/>
                <a:gd name="T6" fmla="*/ 2147483646 w 38"/>
                <a:gd name="T7" fmla="*/ 2147483646 h 18"/>
                <a:gd name="T8" fmla="*/ 2147483646 w 38"/>
                <a:gd name="T9" fmla="*/ 2147483646 h 18"/>
                <a:gd name="T10" fmla="*/ 0 w 38"/>
                <a:gd name="T11" fmla="*/ 2147483646 h 18"/>
                <a:gd name="T12" fmla="*/ 2147483646 w 38"/>
                <a:gd name="T13" fmla="*/ 2147483646 h 18"/>
                <a:gd name="T14" fmla="*/ 2147483646 w 38"/>
                <a:gd name="T15" fmla="*/ 2147483646 h 18"/>
                <a:gd name="T16" fmla="*/ 2147483646 w 38"/>
                <a:gd name="T17" fmla="*/ 2147483646 h 18"/>
                <a:gd name="T18" fmla="*/ 2147483646 w 38"/>
                <a:gd name="T19" fmla="*/ 2147483646 h 18"/>
                <a:gd name="T20" fmla="*/ 2147483646 w 38"/>
                <a:gd name="T21" fmla="*/ 2147483646 h 18"/>
                <a:gd name="T22" fmla="*/ 2147483646 w 38"/>
                <a:gd name="T23" fmla="*/ 2147483646 h 18"/>
                <a:gd name="T24" fmla="*/ 2147483646 w 38"/>
                <a:gd name="T25" fmla="*/ 0 h 18"/>
                <a:gd name="T26" fmla="*/ 2147483646 w 38"/>
                <a:gd name="T27" fmla="*/ 2147483646 h 18"/>
                <a:gd name="T28" fmla="*/ 2147483646 w 38"/>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8">
                  <a:moveTo>
                    <a:pt x="4" y="2"/>
                  </a:moveTo>
                  <a:cubicBezTo>
                    <a:pt x="4" y="2"/>
                    <a:pt x="4" y="2"/>
                    <a:pt x="3" y="2"/>
                  </a:cubicBezTo>
                  <a:cubicBezTo>
                    <a:pt x="3" y="3"/>
                    <a:pt x="3" y="3"/>
                    <a:pt x="3" y="3"/>
                  </a:cubicBezTo>
                  <a:cubicBezTo>
                    <a:pt x="13" y="5"/>
                    <a:pt x="23" y="6"/>
                    <a:pt x="33" y="5"/>
                  </a:cubicBezTo>
                  <a:cubicBezTo>
                    <a:pt x="33" y="12"/>
                    <a:pt x="33" y="12"/>
                    <a:pt x="33" y="12"/>
                  </a:cubicBezTo>
                  <a:cubicBezTo>
                    <a:pt x="23" y="15"/>
                    <a:pt x="12" y="16"/>
                    <a:pt x="0" y="16"/>
                  </a:cubicBezTo>
                  <a:cubicBezTo>
                    <a:pt x="1" y="16"/>
                    <a:pt x="1" y="16"/>
                    <a:pt x="2" y="16"/>
                  </a:cubicBezTo>
                  <a:cubicBezTo>
                    <a:pt x="14" y="18"/>
                    <a:pt x="26" y="18"/>
                    <a:pt x="36" y="17"/>
                  </a:cubicBezTo>
                  <a:cubicBezTo>
                    <a:pt x="37" y="17"/>
                    <a:pt x="37" y="17"/>
                    <a:pt x="38" y="17"/>
                  </a:cubicBezTo>
                  <a:cubicBezTo>
                    <a:pt x="36" y="3"/>
                    <a:pt x="36" y="3"/>
                    <a:pt x="36" y="3"/>
                  </a:cubicBezTo>
                  <a:cubicBezTo>
                    <a:pt x="35" y="3"/>
                    <a:pt x="35" y="3"/>
                    <a:pt x="35" y="3"/>
                  </a:cubicBezTo>
                  <a:cubicBezTo>
                    <a:pt x="35" y="2"/>
                    <a:pt x="35" y="2"/>
                    <a:pt x="35" y="2"/>
                  </a:cubicBezTo>
                  <a:cubicBezTo>
                    <a:pt x="35" y="1"/>
                    <a:pt x="35" y="1"/>
                    <a:pt x="35" y="0"/>
                  </a:cubicBezTo>
                  <a:cubicBezTo>
                    <a:pt x="29" y="2"/>
                    <a:pt x="22" y="3"/>
                    <a:pt x="16" y="3"/>
                  </a:cubicBezTo>
                  <a:cubicBezTo>
                    <a:pt x="11" y="4"/>
                    <a:pt x="7" y="3"/>
                    <a:pt x="4" y="2"/>
                  </a:cubicBezTo>
                  <a:close/>
                </a:path>
              </a:pathLst>
            </a:custGeom>
            <a:solidFill>
              <a:srgbClr val="32414F"/>
            </a:solidFill>
            <a:ln w="9525">
              <a:noFill/>
              <a:round/>
            </a:ln>
          </p:spPr>
          <p:txBody>
            <a:bodyPr/>
            <a:lstStyle/>
            <a:p>
              <a:endParaRPr lang="zh-CN" altLang="en-US" sz="1280"/>
            </a:p>
          </p:txBody>
        </p:sp>
        <p:sp>
          <p:nvSpPr>
            <p:cNvPr id="33880" name="Freeform 840"/>
            <p:cNvSpPr/>
            <p:nvPr/>
          </p:nvSpPr>
          <p:spPr bwMode="auto">
            <a:xfrm>
              <a:off x="4762" y="179388"/>
              <a:ext cx="176213" cy="104775"/>
            </a:xfrm>
            <a:custGeom>
              <a:gdLst>
                <a:gd name="T0" fmla="*/ 2147483646 w 47"/>
                <a:gd name="T1" fmla="*/ 2147483646 h 28"/>
                <a:gd name="T2" fmla="*/ 2147483646 w 47"/>
                <a:gd name="T3" fmla="*/ 2147483646 h 28"/>
                <a:gd name="T4" fmla="*/ 2147483646 w 47"/>
                <a:gd name="T5" fmla="*/ 2147483646 h 28"/>
                <a:gd name="T6" fmla="*/ 2147483646 w 47"/>
                <a:gd name="T7" fmla="*/ 2147483646 h 28"/>
                <a:gd name="T8" fmla="*/ 2147483646 w 47"/>
                <a:gd name="T9" fmla="*/ 2147483646 h 28"/>
                <a:gd name="T10" fmla="*/ 2147483646 w 47"/>
                <a:gd name="T11" fmla="*/ 2147483646 h 28"/>
                <a:gd name="T12" fmla="*/ 2147483646 w 47"/>
                <a:gd name="T13" fmla="*/ 2147483646 h 28"/>
                <a:gd name="T14" fmla="*/ 2147483646 w 47"/>
                <a:gd name="T15" fmla="*/ 2147483646 h 28"/>
                <a:gd name="T16" fmla="*/ 2147483646 w 47"/>
                <a:gd name="T17" fmla="*/ 2147483646 h 28"/>
                <a:gd name="T18" fmla="*/ 2147483646 w 47"/>
                <a:gd name="T19" fmla="*/ 2147483646 h 28"/>
                <a:gd name="T20" fmla="*/ 2147483646 w 47"/>
                <a:gd name="T21" fmla="*/ 2147483646 h 28"/>
                <a:gd name="T22" fmla="*/ 2147483646 w 47"/>
                <a:gd name="T23" fmla="*/ 2147483646 h 28"/>
                <a:gd name="T24" fmla="*/ 2147483646 w 47"/>
                <a:gd name="T25" fmla="*/ 2147483646 h 28"/>
                <a:gd name="T26" fmla="*/ 2147483646 w 47"/>
                <a:gd name="T27" fmla="*/ 2147483646 h 28"/>
                <a:gd name="T28" fmla="*/ 2147483646 w 47"/>
                <a:gd name="T29" fmla="*/ 2147483646 h 28"/>
                <a:gd name="T30" fmla="*/ 2147483646 w 47"/>
                <a:gd name="T31" fmla="*/ 2147483646 h 28"/>
                <a:gd name="T32" fmla="*/ 2147483646 w 47"/>
                <a:gd name="T33" fmla="*/ 2147483646 h 28"/>
                <a:gd name="T34" fmla="*/ 2147483646 w 47"/>
                <a:gd name="T35" fmla="*/ 2147483646 h 28"/>
                <a:gd name="T36" fmla="*/ 2147483646 w 47"/>
                <a:gd name="T37" fmla="*/ 2147483646 h 28"/>
                <a:gd name="T38" fmla="*/ 2147483646 w 47"/>
                <a:gd name="T39" fmla="*/ 0 h 28"/>
                <a:gd name="T40" fmla="*/ 2147483646 w 47"/>
                <a:gd name="T41" fmla="*/ 2147483646 h 28"/>
                <a:gd name="T42" fmla="*/ 2147483646 w 47"/>
                <a:gd name="T43" fmla="*/ 2147483646 h 28"/>
                <a:gd name="T44" fmla="*/ 2147483646 w 47"/>
                <a:gd name="T45" fmla="*/ 2147483646 h 28"/>
                <a:gd name="T46" fmla="*/ 2147483646 w 47"/>
                <a:gd name="T47" fmla="*/ 2147483646 h 28"/>
                <a:gd name="T48" fmla="*/ 2147483646 w 47"/>
                <a:gd name="T49" fmla="*/ 2147483646 h 28"/>
                <a:gd name="T50" fmla="*/ 2147483646 w 47"/>
                <a:gd name="T51" fmla="*/ 2147483646 h 28"/>
                <a:gd name="T52" fmla="*/ 0 w 47"/>
                <a:gd name="T53" fmla="*/ 2147483646 h 28"/>
                <a:gd name="T54" fmla="*/ 0 w 47"/>
                <a:gd name="T55" fmla="*/ 2147483646 h 28"/>
                <a:gd name="T56" fmla="*/ 2147483646 w 47"/>
                <a:gd name="T57" fmla="*/ 2147483646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 h="28">
                  <a:moveTo>
                    <a:pt x="9" y="26"/>
                  </a:moveTo>
                  <a:cubicBezTo>
                    <a:pt x="10" y="26"/>
                    <a:pt x="10" y="26"/>
                    <a:pt x="10" y="26"/>
                  </a:cubicBezTo>
                  <a:cubicBezTo>
                    <a:pt x="13" y="27"/>
                    <a:pt x="17" y="28"/>
                    <a:pt x="22" y="27"/>
                  </a:cubicBezTo>
                  <a:cubicBezTo>
                    <a:pt x="28" y="27"/>
                    <a:pt x="35" y="26"/>
                    <a:pt x="41" y="24"/>
                  </a:cubicBezTo>
                  <a:cubicBezTo>
                    <a:pt x="41" y="24"/>
                    <a:pt x="41" y="24"/>
                    <a:pt x="41" y="24"/>
                  </a:cubicBezTo>
                  <a:cubicBezTo>
                    <a:pt x="42" y="27"/>
                    <a:pt x="42" y="27"/>
                    <a:pt x="42" y="27"/>
                  </a:cubicBezTo>
                  <a:cubicBezTo>
                    <a:pt x="42" y="27"/>
                    <a:pt x="42" y="27"/>
                    <a:pt x="42" y="27"/>
                  </a:cubicBezTo>
                  <a:cubicBezTo>
                    <a:pt x="43" y="26"/>
                    <a:pt x="43" y="26"/>
                    <a:pt x="43" y="26"/>
                  </a:cubicBezTo>
                  <a:cubicBezTo>
                    <a:pt x="43" y="26"/>
                    <a:pt x="43" y="26"/>
                    <a:pt x="43" y="26"/>
                  </a:cubicBezTo>
                  <a:cubicBezTo>
                    <a:pt x="42" y="24"/>
                    <a:pt x="42" y="24"/>
                    <a:pt x="42" y="24"/>
                  </a:cubicBezTo>
                  <a:cubicBezTo>
                    <a:pt x="43" y="23"/>
                    <a:pt x="43" y="23"/>
                    <a:pt x="43" y="23"/>
                  </a:cubicBezTo>
                  <a:cubicBezTo>
                    <a:pt x="43" y="25"/>
                    <a:pt x="43" y="25"/>
                    <a:pt x="43" y="25"/>
                  </a:cubicBezTo>
                  <a:cubicBezTo>
                    <a:pt x="44" y="25"/>
                    <a:pt x="44" y="25"/>
                    <a:pt x="44" y="25"/>
                  </a:cubicBezTo>
                  <a:cubicBezTo>
                    <a:pt x="43" y="23"/>
                    <a:pt x="43" y="23"/>
                    <a:pt x="43" y="23"/>
                  </a:cubicBezTo>
                  <a:cubicBezTo>
                    <a:pt x="44" y="22"/>
                    <a:pt x="44" y="22"/>
                    <a:pt x="44" y="21"/>
                  </a:cubicBezTo>
                  <a:cubicBezTo>
                    <a:pt x="44" y="24"/>
                    <a:pt x="44" y="24"/>
                    <a:pt x="44" y="24"/>
                  </a:cubicBezTo>
                  <a:cubicBezTo>
                    <a:pt x="45" y="23"/>
                    <a:pt x="45" y="23"/>
                    <a:pt x="45" y="23"/>
                  </a:cubicBezTo>
                  <a:cubicBezTo>
                    <a:pt x="45" y="19"/>
                    <a:pt x="45" y="19"/>
                    <a:pt x="45" y="19"/>
                  </a:cubicBezTo>
                  <a:cubicBezTo>
                    <a:pt x="46" y="14"/>
                    <a:pt x="47" y="8"/>
                    <a:pt x="47" y="2"/>
                  </a:cubicBezTo>
                  <a:cubicBezTo>
                    <a:pt x="47" y="2"/>
                    <a:pt x="47" y="1"/>
                    <a:pt x="47" y="0"/>
                  </a:cubicBezTo>
                  <a:cubicBezTo>
                    <a:pt x="45" y="0"/>
                    <a:pt x="44" y="0"/>
                    <a:pt x="43" y="1"/>
                  </a:cubicBezTo>
                  <a:cubicBezTo>
                    <a:pt x="42" y="1"/>
                    <a:pt x="42" y="1"/>
                    <a:pt x="42" y="1"/>
                  </a:cubicBezTo>
                  <a:cubicBezTo>
                    <a:pt x="43" y="6"/>
                    <a:pt x="43" y="12"/>
                    <a:pt x="41" y="17"/>
                  </a:cubicBezTo>
                  <a:cubicBezTo>
                    <a:pt x="33" y="24"/>
                    <a:pt x="23" y="26"/>
                    <a:pt x="12" y="25"/>
                  </a:cubicBezTo>
                  <a:cubicBezTo>
                    <a:pt x="28" y="19"/>
                    <a:pt x="28" y="19"/>
                    <a:pt x="28" y="19"/>
                  </a:cubicBezTo>
                  <a:cubicBezTo>
                    <a:pt x="37" y="15"/>
                    <a:pt x="37" y="15"/>
                    <a:pt x="37" y="15"/>
                  </a:cubicBezTo>
                  <a:cubicBezTo>
                    <a:pt x="24" y="19"/>
                    <a:pt x="12" y="21"/>
                    <a:pt x="0" y="20"/>
                  </a:cubicBezTo>
                  <a:cubicBezTo>
                    <a:pt x="0" y="22"/>
                    <a:pt x="0" y="24"/>
                    <a:pt x="0" y="25"/>
                  </a:cubicBezTo>
                  <a:cubicBezTo>
                    <a:pt x="3" y="26"/>
                    <a:pt x="6" y="26"/>
                    <a:pt x="9" y="26"/>
                  </a:cubicBezTo>
                  <a:close/>
                </a:path>
              </a:pathLst>
            </a:custGeom>
            <a:solidFill>
              <a:srgbClr val="B68B5E"/>
            </a:solidFill>
            <a:ln w="9525">
              <a:noFill/>
              <a:round/>
            </a:ln>
          </p:spPr>
          <p:txBody>
            <a:bodyPr/>
            <a:lstStyle/>
            <a:p>
              <a:endParaRPr lang="zh-CN" altLang="en-US" sz="1280"/>
            </a:p>
          </p:txBody>
        </p:sp>
        <p:sp>
          <p:nvSpPr>
            <p:cNvPr id="33881" name="Freeform 841"/>
            <p:cNvSpPr/>
            <p:nvPr/>
          </p:nvSpPr>
          <p:spPr bwMode="auto">
            <a:xfrm>
              <a:off x="34925" y="330200"/>
              <a:ext cx="130175" cy="404813"/>
            </a:xfrm>
            <a:custGeom>
              <a:gdLst>
                <a:gd name="T0" fmla="*/ 0 w 35"/>
                <a:gd name="T1" fmla="*/ 0 h 108"/>
                <a:gd name="T2" fmla="*/ 0 w 35"/>
                <a:gd name="T3" fmla="*/ 0 h 108"/>
                <a:gd name="T4" fmla="*/ 2147483646 w 35"/>
                <a:gd name="T5" fmla="*/ 2147483646 h 108"/>
                <a:gd name="T6" fmla="*/ 2147483646 w 35"/>
                <a:gd name="T7" fmla="*/ 2147483646 h 108"/>
                <a:gd name="T8" fmla="*/ 2147483646 w 35"/>
                <a:gd name="T9" fmla="*/ 2147483646 h 108"/>
                <a:gd name="T10" fmla="*/ 2147483646 w 35"/>
                <a:gd name="T11" fmla="*/ 2147483646 h 108"/>
                <a:gd name="T12" fmla="*/ 2147483646 w 35"/>
                <a:gd name="T13" fmla="*/ 2147483646 h 108"/>
                <a:gd name="T14" fmla="*/ 2147483646 w 35"/>
                <a:gd name="T15" fmla="*/ 2147483646 h 108"/>
                <a:gd name="T16" fmla="*/ 2147483646 w 35"/>
                <a:gd name="T17" fmla="*/ 2147483646 h 108"/>
                <a:gd name="T18" fmla="*/ 2147483646 w 35"/>
                <a:gd name="T19" fmla="*/ 2147483646 h 108"/>
                <a:gd name="T20" fmla="*/ 2147483646 w 35"/>
                <a:gd name="T21" fmla="*/ 2147483646 h 108"/>
                <a:gd name="T22" fmla="*/ 2147483646 w 35"/>
                <a:gd name="T23" fmla="*/ 2147483646 h 108"/>
                <a:gd name="T24" fmla="*/ 2147483646 w 35"/>
                <a:gd name="T25" fmla="*/ 2147483646 h 108"/>
                <a:gd name="T26" fmla="*/ 2147483646 w 35"/>
                <a:gd name="T27" fmla="*/ 2147483646 h 108"/>
                <a:gd name="T28" fmla="*/ 2147483646 w 35"/>
                <a:gd name="T29" fmla="*/ 2147483646 h 108"/>
                <a:gd name="T30" fmla="*/ 0 w 35"/>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8">
                  <a:moveTo>
                    <a:pt x="0" y="0"/>
                  </a:moveTo>
                  <a:cubicBezTo>
                    <a:pt x="0" y="0"/>
                    <a:pt x="0" y="0"/>
                    <a:pt x="0" y="0"/>
                  </a:cubicBezTo>
                  <a:cubicBezTo>
                    <a:pt x="28" y="6"/>
                    <a:pt x="28" y="6"/>
                    <a:pt x="28" y="6"/>
                  </a:cubicBezTo>
                  <a:cubicBezTo>
                    <a:pt x="22" y="45"/>
                    <a:pt x="22" y="45"/>
                    <a:pt x="22" y="45"/>
                  </a:cubicBezTo>
                  <a:cubicBezTo>
                    <a:pt x="22" y="56"/>
                    <a:pt x="22" y="56"/>
                    <a:pt x="22" y="56"/>
                  </a:cubicBezTo>
                  <a:cubicBezTo>
                    <a:pt x="18" y="77"/>
                    <a:pt x="18" y="77"/>
                    <a:pt x="18" y="77"/>
                  </a:cubicBezTo>
                  <a:cubicBezTo>
                    <a:pt x="18" y="88"/>
                    <a:pt x="18" y="88"/>
                    <a:pt x="18" y="88"/>
                  </a:cubicBezTo>
                  <a:cubicBezTo>
                    <a:pt x="15" y="108"/>
                    <a:pt x="15" y="108"/>
                    <a:pt x="15" y="108"/>
                  </a:cubicBezTo>
                  <a:cubicBezTo>
                    <a:pt x="18" y="108"/>
                    <a:pt x="21" y="107"/>
                    <a:pt x="24" y="105"/>
                  </a:cubicBezTo>
                  <a:cubicBezTo>
                    <a:pt x="25" y="105"/>
                    <a:pt x="25" y="104"/>
                    <a:pt x="26" y="103"/>
                  </a:cubicBezTo>
                  <a:cubicBezTo>
                    <a:pt x="24" y="92"/>
                    <a:pt x="24" y="92"/>
                    <a:pt x="24" y="92"/>
                  </a:cubicBezTo>
                  <a:cubicBezTo>
                    <a:pt x="27" y="85"/>
                    <a:pt x="27" y="85"/>
                    <a:pt x="27" y="85"/>
                  </a:cubicBezTo>
                  <a:cubicBezTo>
                    <a:pt x="25" y="76"/>
                    <a:pt x="25" y="65"/>
                    <a:pt x="29" y="53"/>
                  </a:cubicBezTo>
                  <a:cubicBezTo>
                    <a:pt x="28" y="46"/>
                    <a:pt x="29" y="39"/>
                    <a:pt x="31" y="33"/>
                  </a:cubicBezTo>
                  <a:cubicBezTo>
                    <a:pt x="34" y="21"/>
                    <a:pt x="35" y="11"/>
                    <a:pt x="34" y="1"/>
                  </a:cubicBezTo>
                  <a:cubicBezTo>
                    <a:pt x="24" y="2"/>
                    <a:pt x="12" y="2"/>
                    <a:pt x="0" y="0"/>
                  </a:cubicBezTo>
                  <a:close/>
                </a:path>
              </a:pathLst>
            </a:custGeom>
            <a:solidFill>
              <a:srgbClr val="7184A4"/>
            </a:solidFill>
            <a:ln w="9525">
              <a:noFill/>
              <a:round/>
            </a:ln>
          </p:spPr>
          <p:txBody>
            <a:bodyPr/>
            <a:lstStyle/>
            <a:p>
              <a:endParaRPr lang="zh-CN" altLang="en-US" sz="1280"/>
            </a:p>
          </p:txBody>
        </p:sp>
        <p:sp>
          <p:nvSpPr>
            <p:cNvPr id="33882" name="Freeform 842"/>
            <p:cNvSpPr>
              <a:spLocks noEditPoints="1"/>
            </p:cNvSpPr>
            <p:nvPr/>
          </p:nvSpPr>
          <p:spPr bwMode="auto">
            <a:xfrm>
              <a:off x="26987" y="280988"/>
              <a:ext cx="123825" cy="49213"/>
            </a:xfrm>
            <a:custGeom>
              <a:gdLst>
                <a:gd name="T0" fmla="*/ 2147483646 w 33"/>
                <a:gd name="T1" fmla="*/ 0 h 13"/>
                <a:gd name="T2" fmla="*/ 0 w 33"/>
                <a:gd name="T3" fmla="*/ 2147483646 h 13"/>
                <a:gd name="T4" fmla="*/ 2147483646 w 33"/>
                <a:gd name="T5" fmla="*/ 2147483646 h 13"/>
                <a:gd name="T6" fmla="*/ 2147483646 w 33"/>
                <a:gd name="T7" fmla="*/ 2147483646 h 13"/>
                <a:gd name="T8" fmla="*/ 2147483646 w 33"/>
                <a:gd name="T9" fmla="*/ 0 h 13"/>
                <a:gd name="T10" fmla="*/ 2147483646 w 33"/>
                <a:gd name="T11" fmla="*/ 2147483646 h 13"/>
                <a:gd name="T12" fmla="*/ 2147483646 w 33"/>
                <a:gd name="T13" fmla="*/ 2147483646 h 13"/>
                <a:gd name="T14" fmla="*/ 2147483646 w 33"/>
                <a:gd name="T15" fmla="*/ 2147483646 h 13"/>
                <a:gd name="T16" fmla="*/ 2147483646 w 33"/>
                <a:gd name="T17" fmla="*/ 2147483646 h 13"/>
                <a:gd name="T18" fmla="*/ 2147483646 w 33"/>
                <a:gd name="T19" fmla="*/ 214748364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3">
                  <a:moveTo>
                    <a:pt x="3" y="0"/>
                  </a:moveTo>
                  <a:cubicBezTo>
                    <a:pt x="0" y="13"/>
                    <a:pt x="0" y="13"/>
                    <a:pt x="0" y="13"/>
                  </a:cubicBezTo>
                  <a:cubicBezTo>
                    <a:pt x="12" y="13"/>
                    <a:pt x="23" y="12"/>
                    <a:pt x="33" y="9"/>
                  </a:cubicBezTo>
                  <a:cubicBezTo>
                    <a:pt x="33" y="2"/>
                    <a:pt x="33" y="2"/>
                    <a:pt x="33" y="2"/>
                  </a:cubicBezTo>
                  <a:cubicBezTo>
                    <a:pt x="23" y="3"/>
                    <a:pt x="13" y="2"/>
                    <a:pt x="3" y="0"/>
                  </a:cubicBezTo>
                  <a:close/>
                  <a:moveTo>
                    <a:pt x="3" y="12"/>
                  </a:moveTo>
                  <a:cubicBezTo>
                    <a:pt x="1" y="12"/>
                    <a:pt x="1" y="12"/>
                    <a:pt x="1" y="12"/>
                  </a:cubicBezTo>
                  <a:cubicBezTo>
                    <a:pt x="4" y="2"/>
                    <a:pt x="4" y="2"/>
                    <a:pt x="4" y="2"/>
                  </a:cubicBezTo>
                  <a:cubicBezTo>
                    <a:pt x="5" y="2"/>
                    <a:pt x="5" y="2"/>
                    <a:pt x="5" y="2"/>
                  </a:cubicBezTo>
                  <a:lnTo>
                    <a:pt x="3" y="12"/>
                  </a:lnTo>
                  <a:close/>
                </a:path>
              </a:pathLst>
            </a:custGeom>
            <a:solidFill>
              <a:srgbClr val="5A6B86"/>
            </a:solidFill>
            <a:ln w="9525">
              <a:noFill/>
              <a:round/>
            </a:ln>
          </p:spPr>
          <p:txBody>
            <a:bodyPr/>
            <a:lstStyle/>
            <a:p>
              <a:endParaRPr lang="zh-CN" altLang="en-US" sz="1280"/>
            </a:p>
          </p:txBody>
        </p:sp>
        <p:sp>
          <p:nvSpPr>
            <p:cNvPr id="33883" name="Freeform 843"/>
            <p:cNvSpPr/>
            <p:nvPr/>
          </p:nvSpPr>
          <p:spPr bwMode="auto">
            <a:xfrm>
              <a:off x="30162" y="288925"/>
              <a:ext cx="15875" cy="36513"/>
            </a:xfrm>
            <a:custGeom>
              <a:gdLst>
                <a:gd name="T0" fmla="*/ 0 w 10"/>
                <a:gd name="T1" fmla="*/ 2147483646 h 23"/>
                <a:gd name="T2" fmla="*/ 2147483646 w 10"/>
                <a:gd name="T3" fmla="*/ 2147483646 h 23"/>
                <a:gd name="T4" fmla="*/ 2147483646 w 10"/>
                <a:gd name="T5" fmla="*/ 0 h 23"/>
                <a:gd name="T6" fmla="*/ 2147483646 w 10"/>
                <a:gd name="T7" fmla="*/ 0 h 23"/>
                <a:gd name="T8" fmla="*/ 0 w 10"/>
                <a:gd name="T9" fmla="*/ 2147483646 h 2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0" h="23">
                  <a:moveTo>
                    <a:pt x="0" y="23"/>
                  </a:moveTo>
                  <a:lnTo>
                    <a:pt x="5" y="23"/>
                  </a:lnTo>
                  <a:lnTo>
                    <a:pt x="10" y="0"/>
                  </a:lnTo>
                  <a:lnTo>
                    <a:pt x="7" y="0"/>
                  </a:lnTo>
                  <a:lnTo>
                    <a:pt x="0" y="23"/>
                  </a:lnTo>
                  <a:close/>
                </a:path>
              </a:pathLst>
            </a:custGeom>
            <a:solidFill>
              <a:srgbClr val="778BAE"/>
            </a:solidFill>
            <a:ln w="9525">
              <a:noFill/>
              <a:round/>
            </a:ln>
          </p:spPr>
          <p:txBody>
            <a:bodyPr/>
            <a:lstStyle/>
            <a:p>
              <a:endParaRPr lang="zh-CN" altLang="en-US" sz="1280"/>
            </a:p>
          </p:txBody>
        </p:sp>
        <p:sp>
          <p:nvSpPr>
            <p:cNvPr id="33884" name="Freeform 844"/>
            <p:cNvSpPr>
              <a:spLocks noEditPoints="1"/>
            </p:cNvSpPr>
            <p:nvPr/>
          </p:nvSpPr>
          <p:spPr bwMode="auto">
            <a:xfrm>
              <a:off x="49212" y="182563"/>
              <a:ext cx="115888" cy="95250"/>
            </a:xfrm>
            <a:custGeom>
              <a:gdLst>
                <a:gd name="T0" fmla="*/ 2147483646 w 31"/>
                <a:gd name="T1" fmla="*/ 2147483646 h 25"/>
                <a:gd name="T2" fmla="*/ 2147483646 w 31"/>
                <a:gd name="T3" fmla="*/ 2147483646 h 25"/>
                <a:gd name="T4" fmla="*/ 0 w 31"/>
                <a:gd name="T5" fmla="*/ 2147483646 h 25"/>
                <a:gd name="T6" fmla="*/ 2147483646 w 31"/>
                <a:gd name="T7" fmla="*/ 2147483646 h 25"/>
                <a:gd name="T8" fmla="*/ 2147483646 w 31"/>
                <a:gd name="T9" fmla="*/ 0 h 25"/>
                <a:gd name="T10" fmla="*/ 2147483646 w 31"/>
                <a:gd name="T11" fmla="*/ 2147483646 h 25"/>
                <a:gd name="T12" fmla="*/ 2147483646 w 31"/>
                <a:gd name="T13" fmla="*/ 2147483646 h 25"/>
                <a:gd name="T14" fmla="*/ 2147483646 w 31"/>
                <a:gd name="T15" fmla="*/ 2147483646 h 25"/>
                <a:gd name="T16" fmla="*/ 2147483646 w 31"/>
                <a:gd name="T17" fmla="*/ 2147483646 h 25"/>
                <a:gd name="T18" fmla="*/ 2147483646 w 31"/>
                <a:gd name="T19" fmla="*/ 2147483646 h 25"/>
                <a:gd name="T20" fmla="*/ 2147483646 w 31"/>
                <a:gd name="T21" fmla="*/ 2147483646 h 25"/>
                <a:gd name="T22" fmla="*/ 2147483646 w 31"/>
                <a:gd name="T23" fmla="*/ 2147483646 h 25"/>
                <a:gd name="T24" fmla="*/ 2147483646 w 31"/>
                <a:gd name="T25" fmla="*/ 2147483646 h 25"/>
                <a:gd name="T26" fmla="*/ 2147483646 w 31"/>
                <a:gd name="T27" fmla="*/ 2147483646 h 25"/>
                <a:gd name="T28" fmla="*/ 2147483646 w 31"/>
                <a:gd name="T29" fmla="*/ 2147483646 h 25"/>
                <a:gd name="T30" fmla="*/ 2147483646 w 31"/>
                <a:gd name="T31" fmla="*/ 2147483646 h 25"/>
                <a:gd name="T32" fmla="*/ 2147483646 w 31"/>
                <a:gd name="T33" fmla="*/ 2147483646 h 25"/>
                <a:gd name="T34" fmla="*/ 2147483646 w 31"/>
                <a:gd name="T35" fmla="*/ 2147483646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5">
                  <a:moveTo>
                    <a:pt x="25" y="14"/>
                  </a:moveTo>
                  <a:cubicBezTo>
                    <a:pt x="16" y="18"/>
                    <a:pt x="16" y="18"/>
                    <a:pt x="16" y="18"/>
                  </a:cubicBezTo>
                  <a:cubicBezTo>
                    <a:pt x="0" y="24"/>
                    <a:pt x="0" y="24"/>
                    <a:pt x="0" y="24"/>
                  </a:cubicBezTo>
                  <a:cubicBezTo>
                    <a:pt x="11" y="25"/>
                    <a:pt x="21" y="23"/>
                    <a:pt x="29" y="16"/>
                  </a:cubicBezTo>
                  <a:cubicBezTo>
                    <a:pt x="31" y="11"/>
                    <a:pt x="31" y="5"/>
                    <a:pt x="30" y="0"/>
                  </a:cubicBezTo>
                  <a:cubicBezTo>
                    <a:pt x="29" y="0"/>
                    <a:pt x="27" y="1"/>
                    <a:pt x="26" y="2"/>
                  </a:cubicBezTo>
                  <a:lnTo>
                    <a:pt x="25" y="14"/>
                  </a:lnTo>
                  <a:close/>
                  <a:moveTo>
                    <a:pt x="26" y="14"/>
                  </a:moveTo>
                  <a:cubicBezTo>
                    <a:pt x="26" y="14"/>
                    <a:pt x="26" y="14"/>
                    <a:pt x="26" y="14"/>
                  </a:cubicBezTo>
                  <a:cubicBezTo>
                    <a:pt x="27" y="2"/>
                    <a:pt x="27" y="2"/>
                    <a:pt x="27" y="2"/>
                  </a:cubicBezTo>
                  <a:cubicBezTo>
                    <a:pt x="27" y="2"/>
                    <a:pt x="28" y="2"/>
                    <a:pt x="28" y="1"/>
                  </a:cubicBezTo>
                  <a:cubicBezTo>
                    <a:pt x="27" y="15"/>
                    <a:pt x="27" y="15"/>
                    <a:pt x="27" y="15"/>
                  </a:cubicBezTo>
                  <a:cubicBezTo>
                    <a:pt x="7" y="24"/>
                    <a:pt x="7" y="24"/>
                    <a:pt x="7" y="24"/>
                  </a:cubicBezTo>
                  <a:cubicBezTo>
                    <a:pt x="6" y="24"/>
                    <a:pt x="5" y="24"/>
                    <a:pt x="3" y="24"/>
                  </a:cubicBezTo>
                  <a:cubicBezTo>
                    <a:pt x="17" y="19"/>
                    <a:pt x="17" y="19"/>
                    <a:pt x="17" y="19"/>
                  </a:cubicBezTo>
                  <a:cubicBezTo>
                    <a:pt x="17" y="19"/>
                    <a:pt x="17" y="19"/>
                    <a:pt x="17" y="19"/>
                  </a:cubicBezTo>
                  <a:cubicBezTo>
                    <a:pt x="25" y="15"/>
                    <a:pt x="25" y="15"/>
                    <a:pt x="25" y="15"/>
                  </a:cubicBezTo>
                  <a:lnTo>
                    <a:pt x="26" y="14"/>
                  </a:lnTo>
                  <a:close/>
                </a:path>
              </a:pathLst>
            </a:custGeom>
            <a:solidFill>
              <a:srgbClr val="E2B987"/>
            </a:solidFill>
            <a:ln w="9525">
              <a:noFill/>
              <a:round/>
            </a:ln>
          </p:spPr>
          <p:txBody>
            <a:bodyPr/>
            <a:lstStyle/>
            <a:p>
              <a:endParaRPr lang="zh-CN" altLang="en-US" sz="1280"/>
            </a:p>
          </p:txBody>
        </p:sp>
        <p:sp>
          <p:nvSpPr>
            <p:cNvPr id="33885" name="Freeform 845"/>
            <p:cNvSpPr/>
            <p:nvPr/>
          </p:nvSpPr>
          <p:spPr bwMode="auto">
            <a:xfrm>
              <a:off x="60325" y="187325"/>
              <a:ext cx="93663" cy="85725"/>
            </a:xfrm>
            <a:custGeom>
              <a:gdLst>
                <a:gd name="T0" fmla="*/ 2147483646 w 25"/>
                <a:gd name="T1" fmla="*/ 2147483646 h 23"/>
                <a:gd name="T2" fmla="*/ 2147483646 w 25"/>
                <a:gd name="T3" fmla="*/ 2147483646 h 23"/>
                <a:gd name="T4" fmla="*/ 2147483646 w 25"/>
                <a:gd name="T5" fmla="*/ 2147483646 h 23"/>
                <a:gd name="T6" fmla="*/ 2147483646 w 25"/>
                <a:gd name="T7" fmla="*/ 2147483646 h 23"/>
                <a:gd name="T8" fmla="*/ 2147483646 w 25"/>
                <a:gd name="T9" fmla="*/ 2147483646 h 23"/>
                <a:gd name="T10" fmla="*/ 0 w 25"/>
                <a:gd name="T11" fmla="*/ 2147483646 h 23"/>
                <a:gd name="T12" fmla="*/ 2147483646 w 25"/>
                <a:gd name="T13" fmla="*/ 2147483646 h 23"/>
                <a:gd name="T14" fmla="*/ 2147483646 w 25"/>
                <a:gd name="T15" fmla="*/ 2147483646 h 23"/>
                <a:gd name="T16" fmla="*/ 2147483646 w 25"/>
                <a:gd name="T17" fmla="*/ 0 h 23"/>
                <a:gd name="T18" fmla="*/ 2147483646 w 25"/>
                <a:gd name="T19" fmla="*/ 2147483646 h 23"/>
                <a:gd name="T20" fmla="*/ 2147483646 w 25"/>
                <a:gd name="T21" fmla="*/ 2147483646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3">
                  <a:moveTo>
                    <a:pt x="23" y="13"/>
                  </a:moveTo>
                  <a:cubicBezTo>
                    <a:pt x="23" y="13"/>
                    <a:pt x="23" y="13"/>
                    <a:pt x="23" y="13"/>
                  </a:cubicBezTo>
                  <a:cubicBezTo>
                    <a:pt x="22" y="14"/>
                    <a:pt x="22" y="14"/>
                    <a:pt x="22" y="14"/>
                  </a:cubicBezTo>
                  <a:cubicBezTo>
                    <a:pt x="14" y="18"/>
                    <a:pt x="14" y="18"/>
                    <a:pt x="14" y="18"/>
                  </a:cubicBezTo>
                  <a:cubicBezTo>
                    <a:pt x="14" y="18"/>
                    <a:pt x="14" y="18"/>
                    <a:pt x="14" y="18"/>
                  </a:cubicBezTo>
                  <a:cubicBezTo>
                    <a:pt x="0" y="23"/>
                    <a:pt x="0" y="23"/>
                    <a:pt x="0" y="23"/>
                  </a:cubicBezTo>
                  <a:cubicBezTo>
                    <a:pt x="2" y="23"/>
                    <a:pt x="3" y="23"/>
                    <a:pt x="4" y="23"/>
                  </a:cubicBezTo>
                  <a:cubicBezTo>
                    <a:pt x="24" y="14"/>
                    <a:pt x="24" y="14"/>
                    <a:pt x="24" y="14"/>
                  </a:cubicBezTo>
                  <a:cubicBezTo>
                    <a:pt x="25" y="0"/>
                    <a:pt x="25" y="0"/>
                    <a:pt x="25" y="0"/>
                  </a:cubicBezTo>
                  <a:cubicBezTo>
                    <a:pt x="25" y="1"/>
                    <a:pt x="24" y="1"/>
                    <a:pt x="24" y="1"/>
                  </a:cubicBezTo>
                  <a:lnTo>
                    <a:pt x="23" y="13"/>
                  </a:lnTo>
                  <a:close/>
                </a:path>
              </a:pathLst>
            </a:custGeom>
            <a:solidFill>
              <a:srgbClr val="F2E6DD"/>
            </a:solidFill>
            <a:ln w="9525">
              <a:noFill/>
              <a:round/>
            </a:ln>
          </p:spPr>
          <p:txBody>
            <a:bodyPr/>
            <a:lstStyle/>
            <a:p>
              <a:endParaRPr lang="zh-CN" altLang="en-US" sz="1280"/>
            </a:p>
          </p:txBody>
        </p:sp>
        <p:sp>
          <p:nvSpPr>
            <p:cNvPr id="33886" name="Freeform 846"/>
            <p:cNvSpPr>
              <a:spLocks noEditPoints="1"/>
            </p:cNvSpPr>
            <p:nvPr/>
          </p:nvSpPr>
          <p:spPr bwMode="auto">
            <a:xfrm>
              <a:off x="26987" y="330200"/>
              <a:ext cx="112713" cy="404813"/>
            </a:xfrm>
            <a:custGeom>
              <a:gdLst>
                <a:gd name="T0" fmla="*/ 2147483646 w 30"/>
                <a:gd name="T1" fmla="*/ 2147483646 h 108"/>
                <a:gd name="T2" fmla="*/ 2147483646 w 30"/>
                <a:gd name="T3" fmla="*/ 0 h 108"/>
                <a:gd name="T4" fmla="*/ 2147483646 w 30"/>
                <a:gd name="T5" fmla="*/ 2147483646 h 108"/>
                <a:gd name="T6" fmla="*/ 2147483646 w 30"/>
                <a:gd name="T7" fmla="*/ 2147483646 h 108"/>
                <a:gd name="T8" fmla="*/ 2147483646 w 30"/>
                <a:gd name="T9" fmla="*/ 2147483646 h 108"/>
                <a:gd name="T10" fmla="*/ 2147483646 w 30"/>
                <a:gd name="T11" fmla="*/ 2147483646 h 108"/>
                <a:gd name="T12" fmla="*/ 2147483646 w 30"/>
                <a:gd name="T13" fmla="*/ 2147483646 h 108"/>
                <a:gd name="T14" fmla="*/ 2147483646 w 30"/>
                <a:gd name="T15" fmla="*/ 2147483646 h 108"/>
                <a:gd name="T16" fmla="*/ 2147483646 w 30"/>
                <a:gd name="T17" fmla="*/ 2147483646 h 108"/>
                <a:gd name="T18" fmla="*/ 2147483646 w 30"/>
                <a:gd name="T19" fmla="*/ 2147483646 h 108"/>
                <a:gd name="T20" fmla="*/ 2147483646 w 30"/>
                <a:gd name="T21" fmla="*/ 2147483646 h 108"/>
                <a:gd name="T22" fmla="*/ 2147483646 w 30"/>
                <a:gd name="T23" fmla="*/ 2147483646 h 108"/>
                <a:gd name="T24" fmla="*/ 2147483646 w 30"/>
                <a:gd name="T25" fmla="*/ 2147483646 h 108"/>
                <a:gd name="T26" fmla="*/ 2147483646 w 30"/>
                <a:gd name="T27" fmla="*/ 2147483646 h 108"/>
                <a:gd name="T28" fmla="*/ 2147483646 w 30"/>
                <a:gd name="T29" fmla="*/ 2147483646 h 108"/>
                <a:gd name="T30" fmla="*/ 2147483646 w 30"/>
                <a:gd name="T31" fmla="*/ 2147483646 h 108"/>
                <a:gd name="T32" fmla="*/ 2147483646 w 30"/>
                <a:gd name="T33" fmla="*/ 2147483646 h 108"/>
                <a:gd name="T34" fmla="*/ 2147483646 w 30"/>
                <a:gd name="T35" fmla="*/ 2147483646 h 108"/>
                <a:gd name="T36" fmla="*/ 2147483646 w 30"/>
                <a:gd name="T37" fmla="*/ 2147483646 h 108"/>
                <a:gd name="T38" fmla="*/ 2147483646 w 30"/>
                <a:gd name="T39" fmla="*/ 2147483646 h 108"/>
                <a:gd name="T40" fmla="*/ 2147483646 w 30"/>
                <a:gd name="T41" fmla="*/ 2147483646 h 108"/>
                <a:gd name="T42" fmla="*/ 2147483646 w 30"/>
                <a:gd name="T43" fmla="*/ 2147483646 h 108"/>
                <a:gd name="T44" fmla="*/ 2147483646 w 30"/>
                <a:gd name="T45" fmla="*/ 2147483646 h 108"/>
                <a:gd name="T46" fmla="*/ 2147483646 w 30"/>
                <a:gd name="T47" fmla="*/ 2147483646 h 108"/>
                <a:gd name="T48" fmla="*/ 2147483646 w 30"/>
                <a:gd name="T49" fmla="*/ 2147483646 h 108"/>
                <a:gd name="T50" fmla="*/ 2147483646 w 30"/>
                <a:gd name="T51" fmla="*/ 2147483646 h 108"/>
                <a:gd name="T52" fmla="*/ 2147483646 w 30"/>
                <a:gd name="T53" fmla="*/ 2147483646 h 108"/>
                <a:gd name="T54" fmla="*/ 2147483646 w 30"/>
                <a:gd name="T55" fmla="*/ 2147483646 h 108"/>
                <a:gd name="T56" fmla="*/ 2147483646 w 30"/>
                <a:gd name="T57" fmla="*/ 2147483646 h 108"/>
                <a:gd name="T58" fmla="*/ 2147483646 w 30"/>
                <a:gd name="T59" fmla="*/ 2147483646 h 108"/>
                <a:gd name="T60" fmla="*/ 2147483646 w 30"/>
                <a:gd name="T61" fmla="*/ 2147483646 h 108"/>
                <a:gd name="T62" fmla="*/ 2147483646 w 30"/>
                <a:gd name="T63" fmla="*/ 2147483646 h 108"/>
                <a:gd name="T64" fmla="*/ 2147483646 w 30"/>
                <a:gd name="T65" fmla="*/ 2147483646 h 108"/>
                <a:gd name="T66" fmla="*/ 2147483646 w 30"/>
                <a:gd name="T67" fmla="*/ 2147483646 h 108"/>
                <a:gd name="T68" fmla="*/ 2147483646 w 30"/>
                <a:gd name="T69" fmla="*/ 2147483646 h 108"/>
                <a:gd name="T70" fmla="*/ 2147483646 w 30"/>
                <a:gd name="T71" fmla="*/ 2147483646 h 108"/>
                <a:gd name="T72" fmla="*/ 2147483646 w 30"/>
                <a:gd name="T73" fmla="*/ 2147483646 h 108"/>
                <a:gd name="T74" fmla="*/ 2147483646 w 30"/>
                <a:gd name="T75" fmla="*/ 2147483646 h 108"/>
                <a:gd name="T76" fmla="*/ 2147483646 w 30"/>
                <a:gd name="T77" fmla="*/ 2147483646 h 108"/>
                <a:gd name="T78" fmla="*/ 2147483646 w 30"/>
                <a:gd name="T79" fmla="*/ 2147483646 h 108"/>
                <a:gd name="T80" fmla="*/ 2147483646 w 30"/>
                <a:gd name="T81" fmla="*/ 2147483646 h 108"/>
                <a:gd name="T82" fmla="*/ 2147483646 w 30"/>
                <a:gd name="T83" fmla="*/ 2147483646 h 108"/>
                <a:gd name="T84" fmla="*/ 2147483646 w 30"/>
                <a:gd name="T85" fmla="*/ 2147483646 h 108"/>
                <a:gd name="T86" fmla="*/ 2147483646 w 30"/>
                <a:gd name="T87" fmla="*/ 2147483646 h 108"/>
                <a:gd name="T88" fmla="*/ 2147483646 w 30"/>
                <a:gd name="T89" fmla="*/ 2147483646 h 108"/>
                <a:gd name="T90" fmla="*/ 2147483646 w 30"/>
                <a:gd name="T91" fmla="*/ 2147483646 h 108"/>
                <a:gd name="T92" fmla="*/ 2147483646 w 30"/>
                <a:gd name="T93" fmla="*/ 2147483646 h 108"/>
                <a:gd name="T94" fmla="*/ 2147483646 w 30"/>
                <a:gd name="T95" fmla="*/ 2147483646 h 108"/>
                <a:gd name="T96" fmla="*/ 2147483646 w 30"/>
                <a:gd name="T97" fmla="*/ 2147483646 h 108"/>
                <a:gd name="T98" fmla="*/ 2147483646 w 30"/>
                <a:gd name="T99" fmla="*/ 2147483646 h 108"/>
                <a:gd name="T100" fmla="*/ 2147483646 w 30"/>
                <a:gd name="T101" fmla="*/ 2147483646 h 108"/>
                <a:gd name="T102" fmla="*/ 2147483646 w 30"/>
                <a:gd name="T103" fmla="*/ 2147483646 h 108"/>
                <a:gd name="T104" fmla="*/ 2147483646 w 30"/>
                <a:gd name="T105" fmla="*/ 2147483646 h 108"/>
                <a:gd name="T106" fmla="*/ 2147483646 w 30"/>
                <a:gd name="T107" fmla="*/ 2147483646 h 108"/>
                <a:gd name="T108" fmla="*/ 2147483646 w 30"/>
                <a:gd name="T109" fmla="*/ 2147483646 h 108"/>
                <a:gd name="T110" fmla="*/ 2147483646 w 30"/>
                <a:gd name="T111" fmla="*/ 2147483646 h 108"/>
                <a:gd name="T112" fmla="*/ 2147483646 w 30"/>
                <a:gd name="T113" fmla="*/ 2147483646 h 108"/>
                <a:gd name="T114" fmla="*/ 2147483646 w 30"/>
                <a:gd name="T115" fmla="*/ 2147483646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 h="108">
                  <a:moveTo>
                    <a:pt x="30" y="6"/>
                  </a:moveTo>
                  <a:cubicBezTo>
                    <a:pt x="2" y="0"/>
                    <a:pt x="2" y="0"/>
                    <a:pt x="2" y="0"/>
                  </a:cubicBezTo>
                  <a:cubicBezTo>
                    <a:pt x="0" y="6"/>
                    <a:pt x="1" y="15"/>
                    <a:pt x="4" y="28"/>
                  </a:cubicBezTo>
                  <a:cubicBezTo>
                    <a:pt x="4" y="28"/>
                    <a:pt x="4" y="28"/>
                    <a:pt x="4" y="28"/>
                  </a:cubicBezTo>
                  <a:cubicBezTo>
                    <a:pt x="8" y="50"/>
                    <a:pt x="8" y="50"/>
                    <a:pt x="8" y="50"/>
                  </a:cubicBezTo>
                  <a:cubicBezTo>
                    <a:pt x="9" y="54"/>
                    <a:pt x="9" y="59"/>
                    <a:pt x="8" y="65"/>
                  </a:cubicBezTo>
                  <a:cubicBezTo>
                    <a:pt x="6" y="72"/>
                    <a:pt x="6" y="79"/>
                    <a:pt x="8" y="86"/>
                  </a:cubicBezTo>
                  <a:cubicBezTo>
                    <a:pt x="8" y="87"/>
                    <a:pt x="8" y="87"/>
                    <a:pt x="8" y="87"/>
                  </a:cubicBezTo>
                  <a:cubicBezTo>
                    <a:pt x="9" y="90"/>
                    <a:pt x="9" y="94"/>
                    <a:pt x="7" y="97"/>
                  </a:cubicBezTo>
                  <a:cubicBezTo>
                    <a:pt x="8" y="98"/>
                    <a:pt x="10" y="98"/>
                    <a:pt x="11" y="99"/>
                  </a:cubicBezTo>
                  <a:cubicBezTo>
                    <a:pt x="9" y="73"/>
                    <a:pt x="9" y="73"/>
                    <a:pt x="9" y="73"/>
                  </a:cubicBezTo>
                  <a:cubicBezTo>
                    <a:pt x="11" y="57"/>
                    <a:pt x="11" y="57"/>
                    <a:pt x="11" y="57"/>
                  </a:cubicBezTo>
                  <a:cubicBezTo>
                    <a:pt x="9" y="22"/>
                    <a:pt x="9" y="22"/>
                    <a:pt x="9" y="22"/>
                  </a:cubicBezTo>
                  <a:cubicBezTo>
                    <a:pt x="14" y="10"/>
                    <a:pt x="14" y="10"/>
                    <a:pt x="14" y="10"/>
                  </a:cubicBezTo>
                  <a:cubicBezTo>
                    <a:pt x="14" y="58"/>
                    <a:pt x="14" y="58"/>
                    <a:pt x="14" y="58"/>
                  </a:cubicBezTo>
                  <a:cubicBezTo>
                    <a:pt x="11" y="68"/>
                    <a:pt x="10" y="75"/>
                    <a:pt x="12" y="82"/>
                  </a:cubicBezTo>
                  <a:cubicBezTo>
                    <a:pt x="14" y="99"/>
                    <a:pt x="14" y="99"/>
                    <a:pt x="14" y="99"/>
                  </a:cubicBezTo>
                  <a:cubicBezTo>
                    <a:pt x="14" y="103"/>
                    <a:pt x="14" y="103"/>
                    <a:pt x="14" y="103"/>
                  </a:cubicBezTo>
                  <a:cubicBezTo>
                    <a:pt x="14" y="108"/>
                    <a:pt x="14" y="108"/>
                    <a:pt x="14" y="108"/>
                  </a:cubicBezTo>
                  <a:cubicBezTo>
                    <a:pt x="15" y="108"/>
                    <a:pt x="15" y="108"/>
                    <a:pt x="15" y="108"/>
                  </a:cubicBezTo>
                  <a:cubicBezTo>
                    <a:pt x="16" y="108"/>
                    <a:pt x="16" y="108"/>
                    <a:pt x="17" y="108"/>
                  </a:cubicBezTo>
                  <a:cubicBezTo>
                    <a:pt x="20" y="88"/>
                    <a:pt x="20" y="88"/>
                    <a:pt x="20" y="88"/>
                  </a:cubicBezTo>
                  <a:cubicBezTo>
                    <a:pt x="20" y="77"/>
                    <a:pt x="20" y="77"/>
                    <a:pt x="20" y="77"/>
                  </a:cubicBezTo>
                  <a:cubicBezTo>
                    <a:pt x="24" y="56"/>
                    <a:pt x="24" y="56"/>
                    <a:pt x="24" y="56"/>
                  </a:cubicBezTo>
                  <a:cubicBezTo>
                    <a:pt x="24" y="45"/>
                    <a:pt x="24" y="45"/>
                    <a:pt x="24" y="45"/>
                  </a:cubicBezTo>
                  <a:lnTo>
                    <a:pt x="30" y="6"/>
                  </a:lnTo>
                  <a:close/>
                  <a:moveTo>
                    <a:pt x="2" y="1"/>
                  </a:moveTo>
                  <a:cubicBezTo>
                    <a:pt x="4" y="1"/>
                    <a:pt x="4" y="1"/>
                    <a:pt x="4" y="1"/>
                  </a:cubicBezTo>
                  <a:cubicBezTo>
                    <a:pt x="2" y="8"/>
                    <a:pt x="3" y="15"/>
                    <a:pt x="4" y="22"/>
                  </a:cubicBezTo>
                  <a:cubicBezTo>
                    <a:pt x="11" y="57"/>
                    <a:pt x="11" y="57"/>
                    <a:pt x="11" y="57"/>
                  </a:cubicBezTo>
                  <a:cubicBezTo>
                    <a:pt x="11" y="57"/>
                    <a:pt x="11" y="57"/>
                    <a:pt x="11" y="57"/>
                  </a:cubicBezTo>
                  <a:cubicBezTo>
                    <a:pt x="8" y="73"/>
                    <a:pt x="8" y="73"/>
                    <a:pt x="8" y="73"/>
                  </a:cubicBezTo>
                  <a:cubicBezTo>
                    <a:pt x="8" y="73"/>
                    <a:pt x="8" y="73"/>
                    <a:pt x="8" y="73"/>
                  </a:cubicBezTo>
                  <a:cubicBezTo>
                    <a:pt x="10" y="93"/>
                    <a:pt x="10" y="93"/>
                    <a:pt x="10" y="93"/>
                  </a:cubicBezTo>
                  <a:cubicBezTo>
                    <a:pt x="9" y="98"/>
                    <a:pt x="9" y="98"/>
                    <a:pt x="9" y="98"/>
                  </a:cubicBezTo>
                  <a:cubicBezTo>
                    <a:pt x="9" y="97"/>
                    <a:pt x="8" y="97"/>
                    <a:pt x="8" y="97"/>
                  </a:cubicBezTo>
                  <a:cubicBezTo>
                    <a:pt x="9" y="93"/>
                    <a:pt x="10" y="90"/>
                    <a:pt x="9" y="86"/>
                  </a:cubicBezTo>
                  <a:cubicBezTo>
                    <a:pt x="9" y="86"/>
                    <a:pt x="9" y="86"/>
                    <a:pt x="9" y="86"/>
                  </a:cubicBezTo>
                  <a:cubicBezTo>
                    <a:pt x="9" y="86"/>
                    <a:pt x="9" y="86"/>
                    <a:pt x="9" y="86"/>
                  </a:cubicBezTo>
                  <a:cubicBezTo>
                    <a:pt x="7" y="79"/>
                    <a:pt x="7" y="72"/>
                    <a:pt x="9" y="65"/>
                  </a:cubicBezTo>
                  <a:cubicBezTo>
                    <a:pt x="10" y="59"/>
                    <a:pt x="10" y="54"/>
                    <a:pt x="9" y="50"/>
                  </a:cubicBezTo>
                  <a:cubicBezTo>
                    <a:pt x="4" y="28"/>
                    <a:pt x="4" y="28"/>
                    <a:pt x="4" y="28"/>
                  </a:cubicBezTo>
                  <a:cubicBezTo>
                    <a:pt x="4" y="28"/>
                    <a:pt x="4" y="28"/>
                    <a:pt x="4" y="28"/>
                  </a:cubicBezTo>
                  <a:cubicBezTo>
                    <a:pt x="4" y="27"/>
                    <a:pt x="4" y="27"/>
                    <a:pt x="4" y="27"/>
                  </a:cubicBezTo>
                  <a:cubicBezTo>
                    <a:pt x="2" y="16"/>
                    <a:pt x="1" y="7"/>
                    <a:pt x="2" y="1"/>
                  </a:cubicBezTo>
                  <a:close/>
                  <a:moveTo>
                    <a:pt x="15" y="10"/>
                  </a:moveTo>
                  <a:cubicBezTo>
                    <a:pt x="16" y="11"/>
                    <a:pt x="16" y="11"/>
                    <a:pt x="16" y="11"/>
                  </a:cubicBezTo>
                  <a:cubicBezTo>
                    <a:pt x="16" y="59"/>
                    <a:pt x="16" y="59"/>
                    <a:pt x="16" y="59"/>
                  </a:cubicBezTo>
                  <a:cubicBezTo>
                    <a:pt x="15" y="63"/>
                    <a:pt x="14" y="67"/>
                    <a:pt x="14" y="71"/>
                  </a:cubicBezTo>
                  <a:cubicBezTo>
                    <a:pt x="13" y="75"/>
                    <a:pt x="13" y="79"/>
                    <a:pt x="14" y="82"/>
                  </a:cubicBezTo>
                  <a:cubicBezTo>
                    <a:pt x="16" y="107"/>
                    <a:pt x="16" y="107"/>
                    <a:pt x="16" y="107"/>
                  </a:cubicBezTo>
                  <a:cubicBezTo>
                    <a:pt x="15" y="107"/>
                    <a:pt x="15" y="107"/>
                    <a:pt x="15" y="107"/>
                  </a:cubicBezTo>
                  <a:cubicBezTo>
                    <a:pt x="15" y="107"/>
                    <a:pt x="15" y="107"/>
                    <a:pt x="15" y="107"/>
                  </a:cubicBezTo>
                  <a:cubicBezTo>
                    <a:pt x="13" y="82"/>
                    <a:pt x="13" y="82"/>
                    <a:pt x="13" y="82"/>
                  </a:cubicBezTo>
                  <a:cubicBezTo>
                    <a:pt x="13" y="82"/>
                    <a:pt x="13" y="82"/>
                    <a:pt x="13" y="82"/>
                  </a:cubicBezTo>
                  <a:cubicBezTo>
                    <a:pt x="11" y="75"/>
                    <a:pt x="12" y="68"/>
                    <a:pt x="15" y="59"/>
                  </a:cubicBezTo>
                  <a:cubicBezTo>
                    <a:pt x="15" y="58"/>
                    <a:pt x="15" y="58"/>
                    <a:pt x="15" y="58"/>
                  </a:cubicBezTo>
                  <a:lnTo>
                    <a:pt x="15" y="10"/>
                  </a:lnTo>
                  <a:close/>
                </a:path>
              </a:pathLst>
            </a:custGeom>
            <a:solidFill>
              <a:srgbClr val="B2BCD3"/>
            </a:solidFill>
            <a:ln w="9525">
              <a:noFill/>
              <a:round/>
            </a:ln>
          </p:spPr>
          <p:txBody>
            <a:bodyPr/>
            <a:lstStyle/>
            <a:p>
              <a:endParaRPr lang="zh-CN" altLang="en-US" sz="1280"/>
            </a:p>
          </p:txBody>
        </p:sp>
        <p:sp>
          <p:nvSpPr>
            <p:cNvPr id="33887" name="Freeform 847"/>
            <p:cNvSpPr/>
            <p:nvPr/>
          </p:nvSpPr>
          <p:spPr bwMode="auto">
            <a:xfrm>
              <a:off x="30162" y="333375"/>
              <a:ext cx="38100" cy="363538"/>
            </a:xfrm>
            <a:custGeom>
              <a:gdLst>
                <a:gd name="T0" fmla="*/ 2147483646 w 10"/>
                <a:gd name="T1" fmla="*/ 0 h 97"/>
                <a:gd name="T2" fmla="*/ 2147483646 w 10"/>
                <a:gd name="T3" fmla="*/ 0 h 97"/>
                <a:gd name="T4" fmla="*/ 2147483646 w 10"/>
                <a:gd name="T5" fmla="*/ 2147483646 h 97"/>
                <a:gd name="T6" fmla="*/ 2147483646 w 10"/>
                <a:gd name="T7" fmla="*/ 2147483646 h 97"/>
                <a:gd name="T8" fmla="*/ 2147483646 w 10"/>
                <a:gd name="T9" fmla="*/ 2147483646 h 97"/>
                <a:gd name="T10" fmla="*/ 2147483646 w 10"/>
                <a:gd name="T11" fmla="*/ 2147483646 h 97"/>
                <a:gd name="T12" fmla="*/ 2147483646 w 10"/>
                <a:gd name="T13" fmla="*/ 2147483646 h 97"/>
                <a:gd name="T14" fmla="*/ 2147483646 w 10"/>
                <a:gd name="T15" fmla="*/ 2147483646 h 97"/>
                <a:gd name="T16" fmla="*/ 2147483646 w 10"/>
                <a:gd name="T17" fmla="*/ 2147483646 h 97"/>
                <a:gd name="T18" fmla="*/ 2147483646 w 10"/>
                <a:gd name="T19" fmla="*/ 2147483646 h 97"/>
                <a:gd name="T20" fmla="*/ 2147483646 w 10"/>
                <a:gd name="T21" fmla="*/ 2147483646 h 97"/>
                <a:gd name="T22" fmla="*/ 2147483646 w 10"/>
                <a:gd name="T23" fmla="*/ 2147483646 h 97"/>
                <a:gd name="T24" fmla="*/ 2147483646 w 10"/>
                <a:gd name="T25" fmla="*/ 2147483646 h 97"/>
                <a:gd name="T26" fmla="*/ 2147483646 w 10"/>
                <a:gd name="T27" fmla="*/ 2147483646 h 97"/>
                <a:gd name="T28" fmla="*/ 2147483646 w 10"/>
                <a:gd name="T29" fmla="*/ 2147483646 h 97"/>
                <a:gd name="T30" fmla="*/ 2147483646 w 10"/>
                <a:gd name="T31" fmla="*/ 2147483646 h 97"/>
                <a:gd name="T32" fmla="*/ 2147483646 w 10"/>
                <a:gd name="T33" fmla="*/ 2147483646 h 97"/>
                <a:gd name="T34" fmla="*/ 2147483646 w 10"/>
                <a:gd name="T35" fmla="*/ 2147483646 h 97"/>
                <a:gd name="T36" fmla="*/ 2147483646 w 10"/>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97">
                  <a:moveTo>
                    <a:pt x="3" y="0"/>
                  </a:moveTo>
                  <a:cubicBezTo>
                    <a:pt x="1" y="0"/>
                    <a:pt x="1" y="0"/>
                    <a:pt x="1" y="0"/>
                  </a:cubicBezTo>
                  <a:cubicBezTo>
                    <a:pt x="0" y="6"/>
                    <a:pt x="1" y="15"/>
                    <a:pt x="3" y="26"/>
                  </a:cubicBezTo>
                  <a:cubicBezTo>
                    <a:pt x="3" y="27"/>
                    <a:pt x="3" y="27"/>
                    <a:pt x="3" y="27"/>
                  </a:cubicBezTo>
                  <a:cubicBezTo>
                    <a:pt x="3" y="27"/>
                    <a:pt x="3" y="27"/>
                    <a:pt x="3" y="27"/>
                  </a:cubicBezTo>
                  <a:cubicBezTo>
                    <a:pt x="8" y="49"/>
                    <a:pt x="8" y="49"/>
                    <a:pt x="8" y="49"/>
                  </a:cubicBezTo>
                  <a:cubicBezTo>
                    <a:pt x="9" y="53"/>
                    <a:pt x="9" y="58"/>
                    <a:pt x="8" y="64"/>
                  </a:cubicBezTo>
                  <a:cubicBezTo>
                    <a:pt x="6" y="71"/>
                    <a:pt x="6" y="78"/>
                    <a:pt x="8" y="85"/>
                  </a:cubicBezTo>
                  <a:cubicBezTo>
                    <a:pt x="8" y="85"/>
                    <a:pt x="8" y="85"/>
                    <a:pt x="8" y="85"/>
                  </a:cubicBezTo>
                  <a:cubicBezTo>
                    <a:pt x="8" y="85"/>
                    <a:pt x="8" y="85"/>
                    <a:pt x="8" y="85"/>
                  </a:cubicBezTo>
                  <a:cubicBezTo>
                    <a:pt x="9" y="89"/>
                    <a:pt x="8" y="92"/>
                    <a:pt x="7" y="96"/>
                  </a:cubicBezTo>
                  <a:cubicBezTo>
                    <a:pt x="7" y="96"/>
                    <a:pt x="8" y="96"/>
                    <a:pt x="8" y="97"/>
                  </a:cubicBezTo>
                  <a:cubicBezTo>
                    <a:pt x="9" y="92"/>
                    <a:pt x="9" y="92"/>
                    <a:pt x="9" y="92"/>
                  </a:cubicBezTo>
                  <a:cubicBezTo>
                    <a:pt x="7" y="72"/>
                    <a:pt x="7" y="72"/>
                    <a:pt x="7" y="72"/>
                  </a:cubicBezTo>
                  <a:cubicBezTo>
                    <a:pt x="7" y="72"/>
                    <a:pt x="7" y="72"/>
                    <a:pt x="7" y="72"/>
                  </a:cubicBezTo>
                  <a:cubicBezTo>
                    <a:pt x="10" y="56"/>
                    <a:pt x="10" y="56"/>
                    <a:pt x="10" y="56"/>
                  </a:cubicBezTo>
                  <a:cubicBezTo>
                    <a:pt x="10" y="56"/>
                    <a:pt x="10" y="56"/>
                    <a:pt x="10" y="56"/>
                  </a:cubicBezTo>
                  <a:cubicBezTo>
                    <a:pt x="3" y="21"/>
                    <a:pt x="3" y="21"/>
                    <a:pt x="3" y="21"/>
                  </a:cubicBezTo>
                  <a:cubicBezTo>
                    <a:pt x="2" y="14"/>
                    <a:pt x="1" y="7"/>
                    <a:pt x="3" y="0"/>
                  </a:cubicBezTo>
                  <a:close/>
                </a:path>
              </a:pathLst>
            </a:custGeom>
            <a:solidFill>
              <a:srgbClr val="D5DAE5"/>
            </a:solidFill>
            <a:ln w="9525">
              <a:noFill/>
              <a:round/>
            </a:ln>
          </p:spPr>
          <p:txBody>
            <a:bodyPr/>
            <a:lstStyle/>
            <a:p>
              <a:endParaRPr lang="zh-CN" altLang="en-US" sz="1280"/>
            </a:p>
          </p:txBody>
        </p:sp>
        <p:sp>
          <p:nvSpPr>
            <p:cNvPr id="33888" name="Freeform 848"/>
            <p:cNvSpPr/>
            <p:nvPr/>
          </p:nvSpPr>
          <p:spPr bwMode="auto">
            <a:xfrm>
              <a:off x="68262" y="366713"/>
              <a:ext cx="19050" cy="363538"/>
            </a:xfrm>
            <a:custGeom>
              <a:gdLst>
                <a:gd name="T0" fmla="*/ 2147483646 w 5"/>
                <a:gd name="T1" fmla="*/ 2147483646 h 97"/>
                <a:gd name="T2" fmla="*/ 2147483646 w 5"/>
                <a:gd name="T3" fmla="*/ 0 h 97"/>
                <a:gd name="T4" fmla="*/ 2147483646 w 5"/>
                <a:gd name="T5" fmla="*/ 2147483646 h 97"/>
                <a:gd name="T6" fmla="*/ 2147483646 w 5"/>
                <a:gd name="T7" fmla="*/ 2147483646 h 97"/>
                <a:gd name="T8" fmla="*/ 2147483646 w 5"/>
                <a:gd name="T9" fmla="*/ 2147483646 h 97"/>
                <a:gd name="T10" fmla="*/ 2147483646 w 5"/>
                <a:gd name="T11" fmla="*/ 2147483646 h 97"/>
                <a:gd name="T12" fmla="*/ 2147483646 w 5"/>
                <a:gd name="T13" fmla="*/ 2147483646 h 97"/>
                <a:gd name="T14" fmla="*/ 2147483646 w 5"/>
                <a:gd name="T15" fmla="*/ 2147483646 h 97"/>
                <a:gd name="T16" fmla="*/ 2147483646 w 5"/>
                <a:gd name="T17" fmla="*/ 2147483646 h 97"/>
                <a:gd name="T18" fmla="*/ 2147483646 w 5"/>
                <a:gd name="T19" fmla="*/ 2147483646 h 97"/>
                <a:gd name="T20" fmla="*/ 2147483646 w 5"/>
                <a:gd name="T21" fmla="*/ 2147483646 h 97"/>
                <a:gd name="T22" fmla="*/ 2147483646 w 5"/>
                <a:gd name="T23" fmla="*/ 2147483646 h 97"/>
                <a:gd name="T24" fmla="*/ 2147483646 w 5"/>
                <a:gd name="T25" fmla="*/ 2147483646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97">
                  <a:moveTo>
                    <a:pt x="5" y="1"/>
                  </a:moveTo>
                  <a:cubicBezTo>
                    <a:pt x="4" y="0"/>
                    <a:pt x="4" y="0"/>
                    <a:pt x="4" y="0"/>
                  </a:cubicBezTo>
                  <a:cubicBezTo>
                    <a:pt x="4" y="48"/>
                    <a:pt x="4" y="48"/>
                    <a:pt x="4" y="48"/>
                  </a:cubicBezTo>
                  <a:cubicBezTo>
                    <a:pt x="4" y="49"/>
                    <a:pt x="4" y="49"/>
                    <a:pt x="4" y="49"/>
                  </a:cubicBezTo>
                  <a:cubicBezTo>
                    <a:pt x="1" y="58"/>
                    <a:pt x="0" y="65"/>
                    <a:pt x="2" y="72"/>
                  </a:cubicBezTo>
                  <a:cubicBezTo>
                    <a:pt x="2" y="72"/>
                    <a:pt x="2" y="72"/>
                    <a:pt x="2" y="72"/>
                  </a:cubicBezTo>
                  <a:cubicBezTo>
                    <a:pt x="4" y="97"/>
                    <a:pt x="4" y="97"/>
                    <a:pt x="4" y="97"/>
                  </a:cubicBezTo>
                  <a:cubicBezTo>
                    <a:pt x="4" y="97"/>
                    <a:pt x="4" y="97"/>
                    <a:pt x="4" y="97"/>
                  </a:cubicBezTo>
                  <a:cubicBezTo>
                    <a:pt x="5" y="97"/>
                    <a:pt x="5" y="97"/>
                    <a:pt x="5" y="97"/>
                  </a:cubicBezTo>
                  <a:cubicBezTo>
                    <a:pt x="3" y="72"/>
                    <a:pt x="3" y="72"/>
                    <a:pt x="3" y="72"/>
                  </a:cubicBezTo>
                  <a:cubicBezTo>
                    <a:pt x="2" y="69"/>
                    <a:pt x="2" y="65"/>
                    <a:pt x="3" y="61"/>
                  </a:cubicBezTo>
                  <a:cubicBezTo>
                    <a:pt x="3" y="57"/>
                    <a:pt x="4" y="53"/>
                    <a:pt x="5" y="49"/>
                  </a:cubicBezTo>
                  <a:lnTo>
                    <a:pt x="5" y="1"/>
                  </a:lnTo>
                  <a:close/>
                </a:path>
              </a:pathLst>
            </a:custGeom>
            <a:solidFill>
              <a:srgbClr val="D5DAE5"/>
            </a:solidFill>
            <a:ln w="9525">
              <a:noFill/>
              <a:round/>
            </a:ln>
          </p:spPr>
          <p:txBody>
            <a:bodyPr/>
            <a:lstStyle/>
            <a:p>
              <a:endParaRPr lang="zh-CN" altLang="en-US" sz="1280"/>
            </a:p>
          </p:txBody>
        </p:sp>
        <p:sp>
          <p:nvSpPr>
            <p:cNvPr id="33889" name="Freeform 849"/>
            <p:cNvSpPr>
              <a:spLocks noEditPoints="1"/>
            </p:cNvSpPr>
            <p:nvPr/>
          </p:nvSpPr>
          <p:spPr bwMode="auto">
            <a:xfrm>
              <a:off x="146050" y="127000"/>
              <a:ext cx="26988" cy="63500"/>
            </a:xfrm>
            <a:custGeom>
              <a:gdLst>
                <a:gd name="T0" fmla="*/ 2147483646 w 7"/>
                <a:gd name="T1" fmla="*/ 2147483646 h 17"/>
                <a:gd name="T2" fmla="*/ 2147483646 w 7"/>
                <a:gd name="T3" fmla="*/ 2147483646 h 17"/>
                <a:gd name="T4" fmla="*/ 2147483646 w 7"/>
                <a:gd name="T5" fmla="*/ 0 h 17"/>
                <a:gd name="T6" fmla="*/ 0 w 7"/>
                <a:gd name="T7" fmla="*/ 2147483646 h 17"/>
                <a:gd name="T8" fmla="*/ 2147483646 w 7"/>
                <a:gd name="T9" fmla="*/ 2147483646 h 17"/>
                <a:gd name="T10" fmla="*/ 2147483646 w 7"/>
                <a:gd name="T11" fmla="*/ 2147483646 h 17"/>
                <a:gd name="T12" fmla="*/ 2147483646 w 7"/>
                <a:gd name="T13" fmla="*/ 2147483646 h 17"/>
                <a:gd name="T14" fmla="*/ 2147483646 w 7"/>
                <a:gd name="T15" fmla="*/ 2147483646 h 17"/>
                <a:gd name="T16" fmla="*/ 2147483646 w 7"/>
                <a:gd name="T17" fmla="*/ 2147483646 h 17"/>
                <a:gd name="T18" fmla="*/ 2147483646 w 7"/>
                <a:gd name="T19" fmla="*/ 214748364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15"/>
                  </a:moveTo>
                  <a:cubicBezTo>
                    <a:pt x="5" y="15"/>
                    <a:pt x="5" y="15"/>
                    <a:pt x="5" y="15"/>
                  </a:cubicBezTo>
                  <a:cubicBezTo>
                    <a:pt x="7" y="0"/>
                    <a:pt x="7" y="0"/>
                    <a:pt x="7" y="0"/>
                  </a:cubicBezTo>
                  <a:cubicBezTo>
                    <a:pt x="2" y="4"/>
                    <a:pt x="0" y="10"/>
                    <a:pt x="0" y="17"/>
                  </a:cubicBezTo>
                  <a:cubicBezTo>
                    <a:pt x="1" y="16"/>
                    <a:pt x="3" y="15"/>
                    <a:pt x="4" y="15"/>
                  </a:cubicBezTo>
                  <a:close/>
                  <a:moveTo>
                    <a:pt x="6" y="3"/>
                  </a:moveTo>
                  <a:cubicBezTo>
                    <a:pt x="6" y="4"/>
                    <a:pt x="6" y="4"/>
                    <a:pt x="6" y="4"/>
                  </a:cubicBezTo>
                  <a:cubicBezTo>
                    <a:pt x="4" y="7"/>
                    <a:pt x="2" y="11"/>
                    <a:pt x="2" y="14"/>
                  </a:cubicBezTo>
                  <a:cubicBezTo>
                    <a:pt x="1" y="15"/>
                    <a:pt x="1" y="15"/>
                    <a:pt x="1" y="15"/>
                  </a:cubicBezTo>
                  <a:cubicBezTo>
                    <a:pt x="1" y="9"/>
                    <a:pt x="3" y="5"/>
                    <a:pt x="6" y="3"/>
                  </a:cubicBezTo>
                  <a:close/>
                </a:path>
              </a:pathLst>
            </a:custGeom>
            <a:solidFill>
              <a:srgbClr val="5A6B86"/>
            </a:solidFill>
            <a:ln w="9525">
              <a:noFill/>
              <a:round/>
            </a:ln>
          </p:spPr>
          <p:txBody>
            <a:bodyPr/>
            <a:lstStyle/>
            <a:p>
              <a:endParaRPr lang="zh-CN" altLang="en-US" sz="1280"/>
            </a:p>
          </p:txBody>
        </p:sp>
        <p:sp>
          <p:nvSpPr>
            <p:cNvPr id="33890" name="Freeform 850"/>
            <p:cNvSpPr/>
            <p:nvPr/>
          </p:nvSpPr>
          <p:spPr bwMode="auto">
            <a:xfrm>
              <a:off x="150812" y="138113"/>
              <a:ext cx="17463" cy="44450"/>
            </a:xfrm>
            <a:custGeom>
              <a:gdLst>
                <a:gd name="T0" fmla="*/ 2147483646 w 5"/>
                <a:gd name="T1" fmla="*/ 2147483646 h 12"/>
                <a:gd name="T2" fmla="*/ 2147483646 w 5"/>
                <a:gd name="T3" fmla="*/ 0 h 12"/>
                <a:gd name="T4" fmla="*/ 0 w 5"/>
                <a:gd name="T5" fmla="*/ 2147483646 h 12"/>
                <a:gd name="T6" fmla="*/ 2147483646 w 5"/>
                <a:gd name="T7" fmla="*/ 2147483646 h 12"/>
                <a:gd name="T8" fmla="*/ 2147483646 w 5"/>
                <a:gd name="T9" fmla="*/ 2147483646 h 1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 h="12">
                  <a:moveTo>
                    <a:pt x="5" y="1"/>
                  </a:moveTo>
                  <a:cubicBezTo>
                    <a:pt x="5" y="0"/>
                    <a:pt x="5" y="0"/>
                    <a:pt x="5" y="0"/>
                  </a:cubicBezTo>
                  <a:cubicBezTo>
                    <a:pt x="2" y="2"/>
                    <a:pt x="0" y="6"/>
                    <a:pt x="0" y="12"/>
                  </a:cubicBezTo>
                  <a:cubicBezTo>
                    <a:pt x="1" y="11"/>
                    <a:pt x="1" y="11"/>
                    <a:pt x="1" y="11"/>
                  </a:cubicBezTo>
                  <a:cubicBezTo>
                    <a:pt x="1" y="8"/>
                    <a:pt x="3" y="4"/>
                    <a:pt x="5" y="1"/>
                  </a:cubicBezTo>
                  <a:close/>
                </a:path>
              </a:pathLst>
            </a:custGeom>
            <a:solidFill>
              <a:srgbClr val="778BAE"/>
            </a:solidFill>
            <a:ln w="9525">
              <a:noFill/>
              <a:round/>
            </a:ln>
          </p:spPr>
          <p:txBody>
            <a:bodyPr/>
            <a:lstStyle/>
            <a:p>
              <a:endParaRPr lang="zh-CN" altLang="en-US" sz="1280"/>
            </a:p>
          </p:txBody>
        </p:sp>
        <p:sp>
          <p:nvSpPr>
            <p:cNvPr id="33891" name="Freeform 851"/>
            <p:cNvSpPr/>
            <p:nvPr/>
          </p:nvSpPr>
          <p:spPr bwMode="auto">
            <a:xfrm>
              <a:off x="165100" y="127000"/>
              <a:ext cx="26988" cy="55563"/>
            </a:xfrm>
            <a:custGeom>
              <a:gdLst>
                <a:gd name="T0" fmla="*/ 2147483646 w 7"/>
                <a:gd name="T1" fmla="*/ 2147483646 h 15"/>
                <a:gd name="T2" fmla="*/ 2147483646 w 7"/>
                <a:gd name="T3" fmla="*/ 2147483646 h 15"/>
                <a:gd name="T4" fmla="*/ 2147483646 w 7"/>
                <a:gd name="T5" fmla="*/ 0 h 15"/>
                <a:gd name="T6" fmla="*/ 0 w 7"/>
                <a:gd name="T7" fmla="*/ 2147483646 h 15"/>
                <a:gd name="T8" fmla="*/ 2147483646 w 7"/>
                <a:gd name="T9" fmla="*/ 2147483646 h 1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 h="15">
                  <a:moveTo>
                    <a:pt x="4" y="14"/>
                  </a:moveTo>
                  <a:cubicBezTo>
                    <a:pt x="5" y="14"/>
                    <a:pt x="6" y="14"/>
                    <a:pt x="7" y="14"/>
                  </a:cubicBezTo>
                  <a:cubicBezTo>
                    <a:pt x="7" y="8"/>
                    <a:pt x="5" y="4"/>
                    <a:pt x="2" y="0"/>
                  </a:cubicBezTo>
                  <a:cubicBezTo>
                    <a:pt x="0" y="15"/>
                    <a:pt x="0" y="15"/>
                    <a:pt x="0" y="15"/>
                  </a:cubicBezTo>
                  <a:cubicBezTo>
                    <a:pt x="1" y="14"/>
                    <a:pt x="2" y="14"/>
                    <a:pt x="4" y="14"/>
                  </a:cubicBezTo>
                  <a:close/>
                </a:path>
              </a:pathLst>
            </a:custGeom>
            <a:solidFill>
              <a:srgbClr val="32414F"/>
            </a:solidFill>
            <a:ln w="9525">
              <a:noFill/>
              <a:round/>
            </a:ln>
          </p:spPr>
          <p:txBody>
            <a:bodyPr/>
            <a:lstStyle/>
            <a:p>
              <a:endParaRPr lang="zh-CN" altLang="en-US" sz="1280"/>
            </a:p>
          </p:txBody>
        </p:sp>
        <p:sp>
          <p:nvSpPr>
            <p:cNvPr id="33892" name="Freeform 852"/>
            <p:cNvSpPr/>
            <p:nvPr/>
          </p:nvSpPr>
          <p:spPr bwMode="auto">
            <a:xfrm>
              <a:off x="180975" y="179388"/>
              <a:ext cx="11113" cy="7938"/>
            </a:xfrm>
            <a:custGeom>
              <a:gdLst>
                <a:gd name="T0" fmla="*/ 2147483646 w 3"/>
                <a:gd name="T1" fmla="*/ 0 h 2"/>
                <a:gd name="T2" fmla="*/ 0 w 3"/>
                <a:gd name="T3" fmla="*/ 0 h 2"/>
                <a:gd name="T4" fmla="*/ 0 w 3"/>
                <a:gd name="T5" fmla="*/ 2147483646 h 2"/>
                <a:gd name="T6" fmla="*/ 2147483646 w 3"/>
                <a:gd name="T7" fmla="*/ 0 h 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3" h="2">
                  <a:moveTo>
                    <a:pt x="3" y="0"/>
                  </a:moveTo>
                  <a:cubicBezTo>
                    <a:pt x="2" y="0"/>
                    <a:pt x="1" y="0"/>
                    <a:pt x="0" y="0"/>
                  </a:cubicBezTo>
                  <a:cubicBezTo>
                    <a:pt x="0" y="1"/>
                    <a:pt x="0" y="2"/>
                    <a:pt x="0" y="2"/>
                  </a:cubicBezTo>
                  <a:lnTo>
                    <a:pt x="3" y="0"/>
                  </a:lnTo>
                  <a:close/>
                </a:path>
              </a:pathLst>
            </a:custGeom>
            <a:solidFill>
              <a:srgbClr val="000000"/>
            </a:solidFill>
            <a:ln w="9525">
              <a:noFill/>
              <a:round/>
            </a:ln>
          </p:spPr>
          <p:txBody>
            <a:bodyPr/>
            <a:lstStyle/>
            <a:p>
              <a:endParaRPr lang="zh-CN" altLang="en-US" sz="1280"/>
            </a:p>
          </p:txBody>
        </p:sp>
        <p:sp>
          <p:nvSpPr>
            <p:cNvPr id="33893" name="Freeform 853"/>
            <p:cNvSpPr/>
            <p:nvPr/>
          </p:nvSpPr>
          <p:spPr bwMode="auto">
            <a:xfrm>
              <a:off x="165100" y="258763"/>
              <a:ext cx="3175" cy="14288"/>
            </a:xfrm>
            <a:custGeom>
              <a:gdLst>
                <a:gd name="T0" fmla="*/ 2147483646 w 1"/>
                <a:gd name="T1" fmla="*/ 2147483646 h 4"/>
                <a:gd name="T2" fmla="*/ 2147483646 w 1"/>
                <a:gd name="T3" fmla="*/ 0 h 4"/>
                <a:gd name="T4" fmla="*/ 0 w 1"/>
                <a:gd name="T5" fmla="*/ 2147483646 h 4"/>
                <a:gd name="T6" fmla="*/ 2147483646 w 1"/>
                <a:gd name="T7" fmla="*/ 2147483646 h 4"/>
                <a:gd name="T8" fmla="*/ 2147483646 w 1"/>
                <a:gd name="T9" fmla="*/ 2147483646 h 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 h="4">
                  <a:moveTo>
                    <a:pt x="1" y="3"/>
                  </a:moveTo>
                  <a:cubicBezTo>
                    <a:pt x="1" y="0"/>
                    <a:pt x="1" y="0"/>
                    <a:pt x="1" y="0"/>
                  </a:cubicBezTo>
                  <a:cubicBezTo>
                    <a:pt x="1" y="1"/>
                    <a:pt x="1" y="1"/>
                    <a:pt x="0" y="2"/>
                  </a:cubicBezTo>
                  <a:cubicBezTo>
                    <a:pt x="1" y="4"/>
                    <a:pt x="1" y="4"/>
                    <a:pt x="1" y="4"/>
                  </a:cubicBezTo>
                  <a:lnTo>
                    <a:pt x="1" y="3"/>
                  </a:lnTo>
                  <a:close/>
                </a:path>
              </a:pathLst>
            </a:custGeom>
            <a:solidFill>
              <a:srgbClr val="E2B987"/>
            </a:solidFill>
            <a:ln w="9525">
              <a:noFill/>
              <a:round/>
            </a:ln>
          </p:spPr>
          <p:txBody>
            <a:bodyPr/>
            <a:lstStyle/>
            <a:p>
              <a:endParaRPr lang="zh-CN" altLang="en-US" sz="1280"/>
            </a:p>
          </p:txBody>
        </p:sp>
        <p:sp>
          <p:nvSpPr>
            <p:cNvPr id="33894" name="Freeform 854"/>
            <p:cNvSpPr/>
            <p:nvPr/>
          </p:nvSpPr>
          <p:spPr bwMode="auto">
            <a:xfrm>
              <a:off x="157162" y="269875"/>
              <a:ext cx="4763" cy="11113"/>
            </a:xfrm>
            <a:custGeom>
              <a:gdLst>
                <a:gd name="T0" fmla="*/ 0 w 1"/>
                <a:gd name="T1" fmla="*/ 0 h 3"/>
                <a:gd name="T2" fmla="*/ 0 w 1"/>
                <a:gd name="T3" fmla="*/ 0 h 3"/>
                <a:gd name="T4" fmla="*/ 0 w 1"/>
                <a:gd name="T5" fmla="*/ 2147483646 h 3"/>
                <a:gd name="T6" fmla="*/ 0 w 1"/>
                <a:gd name="T7" fmla="*/ 2147483646 h 3"/>
                <a:gd name="T8" fmla="*/ 2147483646 w 1"/>
                <a:gd name="T9" fmla="*/ 2147483646 h 3"/>
                <a:gd name="T10" fmla="*/ 2147483646 w 1"/>
                <a:gd name="T11" fmla="*/ 2147483646 h 3"/>
                <a:gd name="T12" fmla="*/ 2147483646 w 1"/>
                <a:gd name="T13" fmla="*/ 2147483646 h 3"/>
                <a:gd name="T14" fmla="*/ 2147483646 w 1"/>
                <a:gd name="T15" fmla="*/ 2147483646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0"/>
                  </a:moveTo>
                  <a:cubicBezTo>
                    <a:pt x="0" y="0"/>
                    <a:pt x="0" y="0"/>
                    <a:pt x="0" y="0"/>
                  </a:cubicBezTo>
                  <a:cubicBezTo>
                    <a:pt x="0" y="1"/>
                    <a:pt x="0" y="1"/>
                    <a:pt x="0" y="2"/>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lnTo>
                    <a:pt x="0" y="0"/>
                  </a:lnTo>
                  <a:close/>
                </a:path>
              </a:pathLst>
            </a:custGeom>
            <a:solidFill>
              <a:srgbClr val="E2B987"/>
            </a:solidFill>
            <a:ln w="9525">
              <a:noFill/>
              <a:round/>
            </a:ln>
          </p:spPr>
          <p:txBody>
            <a:bodyPr/>
            <a:lstStyle/>
            <a:p>
              <a:endParaRPr lang="zh-CN" altLang="en-US" sz="1280"/>
            </a:p>
          </p:txBody>
        </p:sp>
        <p:sp>
          <p:nvSpPr>
            <p:cNvPr id="33895" name="Freeform 855"/>
            <p:cNvSpPr/>
            <p:nvPr/>
          </p:nvSpPr>
          <p:spPr bwMode="auto">
            <a:xfrm>
              <a:off x="161925" y="265113"/>
              <a:ext cx="3175" cy="12700"/>
            </a:xfrm>
            <a:custGeom>
              <a:gdLst>
                <a:gd name="T0" fmla="*/ 2147483646 w 2"/>
                <a:gd name="T1" fmla="*/ 0 h 8"/>
                <a:gd name="T2" fmla="*/ 0 w 2"/>
                <a:gd name="T3" fmla="*/ 2147483646 h 8"/>
                <a:gd name="T4" fmla="*/ 2147483646 w 2"/>
                <a:gd name="T5" fmla="*/ 2147483646 h 8"/>
                <a:gd name="T6" fmla="*/ 2147483646 w 2"/>
                <a:gd name="T7" fmla="*/ 2147483646 h 8"/>
                <a:gd name="T8" fmla="*/ 2147483646 w 2"/>
                <a:gd name="T9" fmla="*/ 0 h 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 h="8">
                  <a:moveTo>
                    <a:pt x="2" y="0"/>
                  </a:moveTo>
                  <a:lnTo>
                    <a:pt x="0" y="3"/>
                  </a:lnTo>
                  <a:lnTo>
                    <a:pt x="2" y="8"/>
                  </a:lnTo>
                  <a:lnTo>
                    <a:pt x="2" y="5"/>
                  </a:lnTo>
                  <a:lnTo>
                    <a:pt x="2" y="0"/>
                  </a:lnTo>
                  <a:close/>
                </a:path>
              </a:pathLst>
            </a:custGeom>
            <a:solidFill>
              <a:srgbClr val="E2B987"/>
            </a:solidFill>
            <a:ln w="9525">
              <a:noFill/>
              <a:round/>
            </a:ln>
          </p:spPr>
          <p:txBody>
            <a:bodyPr/>
            <a:lstStyle/>
            <a:p>
              <a:endParaRPr lang="zh-CN" altLang="en-US" sz="1280"/>
            </a:p>
          </p:txBody>
        </p:sp>
        <p:sp>
          <p:nvSpPr>
            <p:cNvPr id="33896" name="Freeform 856"/>
            <p:cNvSpPr/>
            <p:nvPr/>
          </p:nvSpPr>
          <p:spPr bwMode="auto">
            <a:xfrm>
              <a:off x="60325" y="366713"/>
              <a:ext cx="19050" cy="334963"/>
            </a:xfrm>
            <a:custGeom>
              <a:gdLst>
                <a:gd name="T0" fmla="*/ 2147483646 w 5"/>
                <a:gd name="T1" fmla="*/ 0 h 89"/>
                <a:gd name="T2" fmla="*/ 0 w 5"/>
                <a:gd name="T3" fmla="*/ 2147483646 h 89"/>
                <a:gd name="T4" fmla="*/ 2147483646 w 5"/>
                <a:gd name="T5" fmla="*/ 2147483646 h 89"/>
                <a:gd name="T6" fmla="*/ 0 w 5"/>
                <a:gd name="T7" fmla="*/ 2147483646 h 89"/>
                <a:gd name="T8" fmla="*/ 2147483646 w 5"/>
                <a:gd name="T9" fmla="*/ 2147483646 h 89"/>
                <a:gd name="T10" fmla="*/ 2147483646 w 5"/>
                <a:gd name="T11" fmla="*/ 2147483646 h 89"/>
                <a:gd name="T12" fmla="*/ 2147483646 w 5"/>
                <a:gd name="T13" fmla="*/ 2147483646 h 89"/>
                <a:gd name="T14" fmla="*/ 2147483646 w 5"/>
                <a:gd name="T15" fmla="*/ 2147483646 h 89"/>
                <a:gd name="T16" fmla="*/ 2147483646 w 5"/>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9">
                  <a:moveTo>
                    <a:pt x="5" y="0"/>
                  </a:moveTo>
                  <a:cubicBezTo>
                    <a:pt x="0" y="12"/>
                    <a:pt x="0" y="12"/>
                    <a:pt x="0" y="12"/>
                  </a:cubicBezTo>
                  <a:cubicBezTo>
                    <a:pt x="2" y="47"/>
                    <a:pt x="2" y="47"/>
                    <a:pt x="2" y="47"/>
                  </a:cubicBezTo>
                  <a:cubicBezTo>
                    <a:pt x="0" y="63"/>
                    <a:pt x="0" y="63"/>
                    <a:pt x="0" y="63"/>
                  </a:cubicBezTo>
                  <a:cubicBezTo>
                    <a:pt x="2" y="89"/>
                    <a:pt x="2" y="89"/>
                    <a:pt x="2" y="89"/>
                  </a:cubicBezTo>
                  <a:cubicBezTo>
                    <a:pt x="3" y="89"/>
                    <a:pt x="4" y="89"/>
                    <a:pt x="5" y="89"/>
                  </a:cubicBezTo>
                  <a:cubicBezTo>
                    <a:pt x="3" y="72"/>
                    <a:pt x="3" y="72"/>
                    <a:pt x="3" y="72"/>
                  </a:cubicBezTo>
                  <a:cubicBezTo>
                    <a:pt x="1" y="65"/>
                    <a:pt x="2" y="58"/>
                    <a:pt x="5" y="48"/>
                  </a:cubicBezTo>
                  <a:lnTo>
                    <a:pt x="5" y="0"/>
                  </a:lnTo>
                  <a:close/>
                </a:path>
              </a:pathLst>
            </a:custGeom>
            <a:solidFill>
              <a:srgbClr val="7184A4"/>
            </a:solidFill>
            <a:ln w="9525">
              <a:noFill/>
              <a:round/>
            </a:ln>
          </p:spPr>
          <p:txBody>
            <a:bodyPr/>
            <a:lstStyle/>
            <a:p>
              <a:endParaRPr lang="zh-CN" altLang="en-US" sz="1280"/>
            </a:p>
          </p:txBody>
        </p:sp>
        <p:sp>
          <p:nvSpPr>
            <p:cNvPr id="33897" name="Freeform 857"/>
            <p:cNvSpPr/>
            <p:nvPr/>
          </p:nvSpPr>
          <p:spPr bwMode="auto">
            <a:xfrm>
              <a:off x="30162" y="693738"/>
              <a:ext cx="49213" cy="33338"/>
            </a:xfrm>
            <a:custGeom>
              <a:gdLst>
                <a:gd name="T0" fmla="*/ 2147483646 w 13"/>
                <a:gd name="T1" fmla="*/ 2147483646 h 9"/>
                <a:gd name="T2" fmla="*/ 2147483646 w 13"/>
                <a:gd name="T3" fmla="*/ 2147483646 h 9"/>
                <a:gd name="T4" fmla="*/ 2147483646 w 13"/>
                <a:gd name="T5" fmla="*/ 2147483646 h 9"/>
                <a:gd name="T6" fmla="*/ 2147483646 w 13"/>
                <a:gd name="T7" fmla="*/ 0 h 9"/>
                <a:gd name="T8" fmla="*/ 2147483646 w 13"/>
                <a:gd name="T9" fmla="*/ 2147483646 h 9"/>
                <a:gd name="T10" fmla="*/ 2147483646 w 13"/>
                <a:gd name="T11" fmla="*/ 2147483646 h 9"/>
                <a:gd name="T12" fmla="*/ 2147483646 w 13"/>
                <a:gd name="T13" fmla="*/ 2147483646 h 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6"/>
                  </a:moveTo>
                  <a:cubicBezTo>
                    <a:pt x="13" y="2"/>
                    <a:pt x="13" y="2"/>
                    <a:pt x="13" y="2"/>
                  </a:cubicBezTo>
                  <a:cubicBezTo>
                    <a:pt x="12" y="2"/>
                    <a:pt x="11" y="2"/>
                    <a:pt x="10" y="2"/>
                  </a:cubicBezTo>
                  <a:cubicBezTo>
                    <a:pt x="9" y="1"/>
                    <a:pt x="7" y="1"/>
                    <a:pt x="6" y="0"/>
                  </a:cubicBezTo>
                  <a:cubicBezTo>
                    <a:pt x="3" y="3"/>
                    <a:pt x="3" y="3"/>
                    <a:pt x="3" y="3"/>
                  </a:cubicBezTo>
                  <a:cubicBezTo>
                    <a:pt x="0" y="5"/>
                    <a:pt x="0" y="7"/>
                    <a:pt x="3" y="8"/>
                  </a:cubicBezTo>
                  <a:cubicBezTo>
                    <a:pt x="7" y="9"/>
                    <a:pt x="10" y="9"/>
                    <a:pt x="13" y="6"/>
                  </a:cubicBezTo>
                  <a:close/>
                </a:path>
              </a:pathLst>
            </a:custGeom>
            <a:solidFill>
              <a:srgbClr val="1C2B35"/>
            </a:solidFill>
            <a:ln w="9525">
              <a:noFill/>
              <a:round/>
            </a:ln>
          </p:spPr>
          <p:txBody>
            <a:bodyPr/>
            <a:lstStyle/>
            <a:p>
              <a:endParaRPr lang="zh-CN" altLang="en-US" sz="1280"/>
            </a:p>
          </p:txBody>
        </p:sp>
        <p:sp>
          <p:nvSpPr>
            <p:cNvPr id="33898" name="Freeform 858"/>
            <p:cNvSpPr/>
            <p:nvPr/>
          </p:nvSpPr>
          <p:spPr bwMode="auto">
            <a:xfrm>
              <a:off x="82550" y="723900"/>
              <a:ext cx="46038" cy="47625"/>
            </a:xfrm>
            <a:custGeom>
              <a:gdLst>
                <a:gd name="T0" fmla="*/ 2147483646 w 12"/>
                <a:gd name="T1" fmla="*/ 2147483646 h 13"/>
                <a:gd name="T2" fmla="*/ 0 w 12"/>
                <a:gd name="T3" fmla="*/ 2147483646 h 13"/>
                <a:gd name="T4" fmla="*/ 2147483646 w 12"/>
                <a:gd name="T5" fmla="*/ 2147483646 h 13"/>
                <a:gd name="T6" fmla="*/ 2147483646 w 12"/>
                <a:gd name="T7" fmla="*/ 2147483646 h 13"/>
                <a:gd name="T8" fmla="*/ 2147483646 w 12"/>
                <a:gd name="T9" fmla="*/ 2147483646 h 13"/>
                <a:gd name="T10" fmla="*/ 2147483646 w 12"/>
                <a:gd name="T11" fmla="*/ 0 h 13"/>
                <a:gd name="T12" fmla="*/ 2147483646 w 12"/>
                <a:gd name="T13" fmla="*/ 2147483646 h 13"/>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2" y="3"/>
                  </a:moveTo>
                  <a:cubicBezTo>
                    <a:pt x="1" y="3"/>
                    <a:pt x="1" y="3"/>
                    <a:pt x="0" y="3"/>
                  </a:cubicBezTo>
                  <a:cubicBezTo>
                    <a:pt x="1" y="7"/>
                    <a:pt x="1" y="7"/>
                    <a:pt x="1" y="7"/>
                  </a:cubicBezTo>
                  <a:cubicBezTo>
                    <a:pt x="0" y="11"/>
                    <a:pt x="2" y="13"/>
                    <a:pt x="6" y="13"/>
                  </a:cubicBezTo>
                  <a:cubicBezTo>
                    <a:pt x="10" y="13"/>
                    <a:pt x="12" y="11"/>
                    <a:pt x="12" y="6"/>
                  </a:cubicBezTo>
                  <a:cubicBezTo>
                    <a:pt x="11" y="0"/>
                    <a:pt x="11" y="0"/>
                    <a:pt x="11" y="0"/>
                  </a:cubicBezTo>
                  <a:cubicBezTo>
                    <a:pt x="8" y="2"/>
                    <a:pt x="5" y="3"/>
                    <a:pt x="2" y="3"/>
                  </a:cubicBezTo>
                  <a:close/>
                </a:path>
              </a:pathLst>
            </a:custGeom>
            <a:solidFill>
              <a:srgbClr val="1C2B35"/>
            </a:solidFill>
            <a:ln w="9525">
              <a:noFill/>
              <a:round/>
            </a:ln>
          </p:spPr>
          <p:txBody>
            <a:bodyPr/>
            <a:lstStyle/>
            <a:p>
              <a:endParaRPr lang="zh-CN" altLang="en-US" sz="1280"/>
            </a:p>
          </p:txBody>
        </p:sp>
      </p:gr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par>
                                <p:cTn id="10" presetID="6" presetClass="emph" presetSubtype="0" autoRev="1" fill="hold" nodeType="withEffect">
                                  <p:stCondLst>
                                    <p:cond delay="150"/>
                                  </p:stCondLst>
                                  <p:childTnLst>
                                    <p:animScale>
                                      <p:cBhvr>
                                        <p:cTn id="11" dur="100" fill="hold"/>
                                        <p:tgtEl>
                                          <p:spTgt spid="5"/>
                                        </p:tgtEl>
                                      </p:cBhvr>
                                      <p:by x="130000" y="130000"/>
                                    </p:animScale>
                                  </p:childTnLst>
                                </p:cTn>
                              </p:par>
                            </p:childTnLst>
                          </p:cTn>
                        </p:par>
                        <p:par>
                          <p:cTn id="12" fill="hold" nodeType="afterGroup">
                            <p:stCondLst>
                              <p:cond delay="250"/>
                            </p:stCondLst>
                            <p:childTnLst>
                              <p:par>
                                <p:cTn id="13" presetID="2" presetClass="entr" presetSubtype="9"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750"/>
                            </p:stCondLst>
                            <p:childTnLst>
                              <p:par>
                                <p:cTn id="26" presetID="22" presetClass="entr" presetSubtype="2" fill="hold" nodeType="afterEffect">
                                  <p:stCondLst>
                                    <p:cond delay="0"/>
                                  </p:stCondLst>
                                  <p:childTnLst>
                                    <p:set>
                                      <p:cBhvr>
                                        <p:cTn id="27" dur="1" fill="hold">
                                          <p:stCondLst>
                                            <p:cond delay="0"/>
                                          </p:stCondLst>
                                        </p:cTn>
                                        <p:tgtEl>
                                          <p:spTgt spid="39958"/>
                                        </p:tgtEl>
                                        <p:attrNameLst>
                                          <p:attrName>style.visibility</p:attrName>
                                        </p:attrNameLst>
                                      </p:cBhvr>
                                      <p:to>
                                        <p:strVal val="visible"/>
                                      </p:to>
                                    </p:set>
                                    <p:animEffect transition="in" filter="wipe(right)">
                                      <p:cBhvr>
                                        <p:cTn id="28" dur="500"/>
                                        <p:tgtEl>
                                          <p:spTgt spid="39958"/>
                                        </p:tgtEl>
                                      </p:cBhvr>
                                    </p:animEffect>
                                  </p:childTnLst>
                                </p:cTn>
                              </p:par>
                            </p:childTnLst>
                          </p:cTn>
                        </p:par>
                        <p:par>
                          <p:cTn id="29" fill="hold" nodeType="afterGroup">
                            <p:stCondLst>
                              <p:cond delay="1250"/>
                            </p:stCondLst>
                            <p:childTnLst>
                              <p:par>
                                <p:cTn id="30" presetID="2" presetClass="entr" presetSubtype="8" fill="hold" grpId="0" nodeType="afterEffect">
                                  <p:stCondLst>
                                    <p:cond delay="0"/>
                                  </p:stCondLst>
                                  <p:childTnLst>
                                    <p:set>
                                      <p:cBhvr>
                                        <p:cTn id="31" dur="1" fill="hold">
                                          <p:stCondLst>
                                            <p:cond delay="0"/>
                                          </p:stCondLst>
                                        </p:cTn>
                                        <p:tgtEl>
                                          <p:spTgt spid="39959"/>
                                        </p:tgtEl>
                                        <p:attrNameLst>
                                          <p:attrName>style.visibility</p:attrName>
                                        </p:attrNameLst>
                                      </p:cBhvr>
                                      <p:to>
                                        <p:strVal val="visible"/>
                                      </p:to>
                                    </p:set>
                                    <p:anim calcmode="lin" valueType="num">
                                      <p:cBhvr additive="base">
                                        <p:cTn id="32" dur="300" fill="hold"/>
                                        <p:tgtEl>
                                          <p:spTgt spid="39959"/>
                                        </p:tgtEl>
                                        <p:attrNameLst>
                                          <p:attrName>ppt_x</p:attrName>
                                        </p:attrNameLst>
                                      </p:cBhvr>
                                      <p:tavLst>
                                        <p:tav tm="0">
                                          <p:val>
                                            <p:strVal val="0-#ppt_w/2"/>
                                          </p:val>
                                        </p:tav>
                                        <p:tav tm="100000">
                                          <p:val>
                                            <p:strVal val="#ppt_x"/>
                                          </p:val>
                                        </p:tav>
                                      </p:tavLst>
                                    </p:anim>
                                    <p:anim calcmode="lin" valueType="num">
                                      <p:cBhvr additive="base">
                                        <p:cTn id="33" dur="300" fill="hold"/>
                                        <p:tgtEl>
                                          <p:spTgt spid="3995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50"/>
                            </p:stCondLst>
                            <p:childTnLst>
                              <p:par>
                                <p:cTn id="35" presetID="22" presetClass="entr" presetSubtype="2" fill="hold" nodeType="afterEffect">
                                  <p:stCondLst>
                                    <p:cond delay="0"/>
                                  </p:stCondLst>
                                  <p:childTnLst>
                                    <p:set>
                                      <p:cBhvr>
                                        <p:cTn id="36" dur="1" fill="hold">
                                          <p:stCondLst>
                                            <p:cond delay="0"/>
                                          </p:stCondLst>
                                        </p:cTn>
                                        <p:tgtEl>
                                          <p:spTgt spid="39960"/>
                                        </p:tgtEl>
                                        <p:attrNameLst>
                                          <p:attrName>style.visibility</p:attrName>
                                        </p:attrNameLst>
                                      </p:cBhvr>
                                      <p:to>
                                        <p:strVal val="visible"/>
                                      </p:to>
                                    </p:set>
                                    <p:animEffect transition="in" filter="wipe(right)">
                                      <p:cBhvr>
                                        <p:cTn id="37" dur="500"/>
                                        <p:tgtEl>
                                          <p:spTgt spid="39960"/>
                                        </p:tgtEl>
                                      </p:cBhvr>
                                    </p:animEffect>
                                  </p:childTnLst>
                                </p:cTn>
                              </p:par>
                            </p:childTnLst>
                          </p:cTn>
                        </p:par>
                        <p:par>
                          <p:cTn id="38" fill="hold" nodeType="afterGroup">
                            <p:stCondLst>
                              <p:cond delay="2050"/>
                            </p:stCondLst>
                            <p:childTnLst>
                              <p:par>
                                <p:cTn id="39" presetID="2" presetClass="entr" presetSubtype="8" fill="hold" grpId="0" nodeType="afterEffect">
                                  <p:stCondLst>
                                    <p:cond delay="0"/>
                                  </p:stCondLst>
                                  <p:childTnLst>
                                    <p:set>
                                      <p:cBhvr>
                                        <p:cTn id="40" dur="1" fill="hold">
                                          <p:stCondLst>
                                            <p:cond delay="0"/>
                                          </p:stCondLst>
                                        </p:cTn>
                                        <p:tgtEl>
                                          <p:spTgt spid="39961"/>
                                        </p:tgtEl>
                                        <p:attrNameLst>
                                          <p:attrName>style.visibility</p:attrName>
                                        </p:attrNameLst>
                                      </p:cBhvr>
                                      <p:to>
                                        <p:strVal val="visible"/>
                                      </p:to>
                                    </p:set>
                                    <p:anim calcmode="lin" valueType="num">
                                      <p:cBhvr additive="base">
                                        <p:cTn id="41" dur="300" fill="hold"/>
                                        <p:tgtEl>
                                          <p:spTgt spid="39961"/>
                                        </p:tgtEl>
                                        <p:attrNameLst>
                                          <p:attrName>ppt_x</p:attrName>
                                        </p:attrNameLst>
                                      </p:cBhvr>
                                      <p:tavLst>
                                        <p:tav tm="0">
                                          <p:val>
                                            <p:strVal val="0-#ppt_w/2"/>
                                          </p:val>
                                        </p:tav>
                                        <p:tav tm="100000">
                                          <p:val>
                                            <p:strVal val="#ppt_x"/>
                                          </p:val>
                                        </p:tav>
                                      </p:tavLst>
                                    </p:anim>
                                    <p:anim calcmode="lin" valueType="num">
                                      <p:cBhvr additive="base">
                                        <p:cTn id="42" dur="300" fill="hold"/>
                                        <p:tgtEl>
                                          <p:spTgt spid="39961"/>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350"/>
                            </p:stCondLst>
                            <p:childTnLst>
                              <p:par>
                                <p:cTn id="44" presetID="22" presetClass="entr" presetSubtype="8" fill="hold" nodeType="afterEffect">
                                  <p:stCondLst>
                                    <p:cond delay="0"/>
                                  </p:stCondLst>
                                  <p:childTnLst>
                                    <p:set>
                                      <p:cBhvr>
                                        <p:cTn id="45" dur="1" fill="hold">
                                          <p:stCondLst>
                                            <p:cond delay="0"/>
                                          </p:stCondLst>
                                        </p:cTn>
                                        <p:tgtEl>
                                          <p:spTgt spid="39962"/>
                                        </p:tgtEl>
                                        <p:attrNameLst>
                                          <p:attrName>style.visibility</p:attrName>
                                        </p:attrNameLst>
                                      </p:cBhvr>
                                      <p:to>
                                        <p:strVal val="visible"/>
                                      </p:to>
                                    </p:set>
                                    <p:animEffect transition="in" filter="wipe(left)">
                                      <p:cBhvr>
                                        <p:cTn id="46" dur="500"/>
                                        <p:tgtEl>
                                          <p:spTgt spid="39962"/>
                                        </p:tgtEl>
                                      </p:cBhvr>
                                    </p:animEffect>
                                  </p:childTnLst>
                                </p:cTn>
                              </p:par>
                            </p:childTnLst>
                          </p:cTn>
                        </p:par>
                        <p:par>
                          <p:cTn id="47" fill="hold" nodeType="afterGroup">
                            <p:stCondLst>
                              <p:cond delay="2850"/>
                            </p:stCondLst>
                            <p:childTnLst>
                              <p:par>
                                <p:cTn id="48" presetID="2" presetClass="entr" presetSubtype="2" fill="hold" grpId="0" nodeType="afterEffect">
                                  <p:stCondLst>
                                    <p:cond delay="0"/>
                                  </p:stCondLst>
                                  <p:childTnLst>
                                    <p:set>
                                      <p:cBhvr>
                                        <p:cTn id="49" dur="1" fill="hold">
                                          <p:stCondLst>
                                            <p:cond delay="0"/>
                                          </p:stCondLst>
                                        </p:cTn>
                                        <p:tgtEl>
                                          <p:spTgt spid="39963"/>
                                        </p:tgtEl>
                                        <p:attrNameLst>
                                          <p:attrName>style.visibility</p:attrName>
                                        </p:attrNameLst>
                                      </p:cBhvr>
                                      <p:to>
                                        <p:strVal val="visible"/>
                                      </p:to>
                                    </p:set>
                                    <p:anim calcmode="lin" valueType="num">
                                      <p:cBhvr additive="base">
                                        <p:cTn id="50" dur="300" fill="hold"/>
                                        <p:tgtEl>
                                          <p:spTgt spid="39963"/>
                                        </p:tgtEl>
                                        <p:attrNameLst>
                                          <p:attrName>ppt_x</p:attrName>
                                        </p:attrNameLst>
                                      </p:cBhvr>
                                      <p:tavLst>
                                        <p:tav tm="0">
                                          <p:val>
                                            <p:strVal val="1+#ppt_w/2"/>
                                          </p:val>
                                        </p:tav>
                                        <p:tav tm="100000">
                                          <p:val>
                                            <p:strVal val="#ppt_x"/>
                                          </p:val>
                                        </p:tav>
                                      </p:tavLst>
                                    </p:anim>
                                    <p:anim calcmode="lin" valueType="num">
                                      <p:cBhvr additive="base">
                                        <p:cTn id="51" dur="300" fill="hold"/>
                                        <p:tgtEl>
                                          <p:spTgt spid="39963"/>
                                        </p:tgtEl>
                                        <p:attrNameLst>
                                          <p:attrName>ppt_y</p:attrName>
                                        </p:attrNameLst>
                                      </p:cBhvr>
                                      <p:tavLst>
                                        <p:tav tm="0">
                                          <p:val>
                                            <p:strVal val="#ppt_y"/>
                                          </p:val>
                                        </p:tav>
                                        <p:tav tm="100000">
                                          <p:val>
                                            <p:strVal val="#ppt_y"/>
                                          </p:val>
                                        </p:tav>
                                      </p:tavLst>
                                    </p:anim>
                                  </p:childTnLst>
                                </p:cTn>
                              </p:par>
                              <p:par>
                                <p:cTn id="52" presetID="42" presetClass="entr" presetSubtype="0" fill="hold" nodeType="withEffect">
                                  <p:stCondLst>
                                    <p:cond delay="25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400"/>
                                        <p:tgtEl>
                                          <p:spTgt spid="6"/>
                                        </p:tgtEl>
                                      </p:cBhvr>
                                    </p:animEffect>
                                    <p:anim calcmode="lin" valueType="num">
                                      <p:cBhvr>
                                        <p:cTn id="55" dur="400" fill="hold"/>
                                        <p:tgtEl>
                                          <p:spTgt spid="6"/>
                                        </p:tgtEl>
                                        <p:attrNameLst>
                                          <p:attrName>ppt_x</p:attrName>
                                        </p:attrNameLst>
                                      </p:cBhvr>
                                      <p:tavLst>
                                        <p:tav tm="0">
                                          <p:val>
                                            <p:strVal val="#ppt_x"/>
                                          </p:val>
                                        </p:tav>
                                        <p:tav tm="100000">
                                          <p:val>
                                            <p:strVal val="#ppt_x"/>
                                          </p:val>
                                        </p:tav>
                                      </p:tavLst>
                                    </p:anim>
                                    <p:anim calcmode="lin" valueType="num">
                                      <p:cBhvr>
                                        <p:cTn id="56" dur="4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p:bldP spid="39961" grpId="0"/>
      <p:bldP spid="3996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Line 11"/>
          <p:cNvSpPr>
            <a:spLocks noChangeShapeType="1"/>
          </p:cNvSpPr>
          <p:nvPr/>
        </p:nvSpPr>
        <p:spPr bwMode="auto">
          <a:xfrm flipH="1" flipV="1">
            <a:off x="4053651" y="2013315"/>
            <a:ext cx="1105065" cy="565931"/>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solidFill>
                <a:srgbClr val="080808"/>
              </a:solidFill>
            </a:endParaRPr>
          </a:p>
        </p:txBody>
      </p:sp>
      <p:sp>
        <p:nvSpPr>
          <p:cNvPr id="22" name="Line 12"/>
          <p:cNvSpPr>
            <a:spLocks noChangeShapeType="1"/>
          </p:cNvSpPr>
          <p:nvPr/>
        </p:nvSpPr>
        <p:spPr bwMode="auto">
          <a:xfrm flipH="1">
            <a:off x="4220351" y="3149955"/>
            <a:ext cx="938365" cy="576195"/>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solidFill>
                <a:srgbClr val="080808"/>
              </a:solidFill>
            </a:endParaRPr>
          </a:p>
        </p:txBody>
      </p:sp>
      <p:sp>
        <p:nvSpPr>
          <p:cNvPr id="23" name="Line 13"/>
          <p:cNvSpPr>
            <a:spLocks noChangeShapeType="1"/>
          </p:cNvSpPr>
          <p:nvPr/>
        </p:nvSpPr>
        <p:spPr bwMode="auto">
          <a:xfrm flipH="1">
            <a:off x="3674486" y="2877410"/>
            <a:ext cx="1484230"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solidFill>
                <a:srgbClr val="080808"/>
              </a:solidFill>
            </a:endParaRPr>
          </a:p>
        </p:txBody>
      </p:sp>
      <p:sp>
        <p:nvSpPr>
          <p:cNvPr id="24" name="TextBox 23"/>
          <p:cNvSpPr txBox="1"/>
          <p:nvPr/>
        </p:nvSpPr>
        <p:spPr>
          <a:xfrm>
            <a:off x="6581097" y="1887223"/>
            <a:ext cx="2015952" cy="1661499"/>
          </a:xfrm>
          <a:prstGeom prst="rect">
            <a:avLst/>
          </a:prstGeom>
          <a:noFill/>
          <a:ln>
            <a:noFill/>
          </a:ln>
        </p:spPr>
        <p:txBody>
          <a:bodyPr wrap="square" lIns="91430" tIns="45715" rIns="91430" bIns="45715" rtlCol="0">
            <a:spAutoFit/>
          </a:bodyPr>
          <a:lstStyle/>
          <a:p>
            <a:pPr>
              <a:lnSpc>
                <a:spcPct val="150000"/>
              </a:lnSpc>
            </a:pPr>
            <a:r>
              <a:rPr lang="zh-CN" altLang="en-US" sz="8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1619102" y="1203598"/>
            <a:ext cx="1036727" cy="184609"/>
          </a:xfrm>
          <a:prstGeom prst="rect">
            <a:avLst/>
          </a:prstGeom>
          <a:noFill/>
        </p:spPr>
        <p:txBody>
          <a:bodyPr wrap="square" lIns="0" tIns="0" rIns="0" bIns="0" rtlCol="0">
            <a:spAutoFit/>
          </a:bodyPr>
          <a:lstStyle/>
          <a:p>
            <a:pPr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248380" y="1534011"/>
            <a:ext cx="1667660" cy="399987"/>
          </a:xfrm>
          <a:prstGeom prst="rect">
            <a:avLst/>
          </a:prstGeom>
          <a:noFill/>
        </p:spPr>
        <p:txBody>
          <a:bodyPr wrap="square" lIns="0" tIns="0" rIns="0" bIns="0" rtlCol="0">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a:solidFill>
                <a:schemeClr val="accent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587225" y="1599503"/>
            <a:ext cx="1036727" cy="184609"/>
          </a:xfrm>
          <a:prstGeom prst="rect">
            <a:avLst/>
          </a:prstGeom>
          <a:noFill/>
        </p:spPr>
        <p:txBody>
          <a:bodyPr wrap="square" lIns="0" tIns="0" rIns="0" bIns="0" rtlCol="0">
            <a:spAutoFit/>
          </a:bodyPr>
          <a:lstStyle/>
          <a:p>
            <a:pPr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27"/>
          <p:cNvGrpSpPr/>
          <p:nvPr/>
        </p:nvGrpSpPr>
        <p:grpSpPr>
          <a:xfrm>
            <a:off x="5315248" y="2380990"/>
            <a:ext cx="1056710" cy="1044555"/>
            <a:chOff x="5315348" y="2380989"/>
            <a:chExt cx="1056852" cy="1044555"/>
          </a:xfrm>
        </p:grpSpPr>
        <p:sp>
          <p:nvSpPr>
            <p:cNvPr id="29" name="任意多边形 83"/>
            <p:cNvSpPr/>
            <p:nvPr/>
          </p:nvSpPr>
          <p:spPr bwMode="auto">
            <a:xfrm rot="16377237">
              <a:off x="5314292" y="2382045"/>
              <a:ext cx="1044555" cy="1042444"/>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080808"/>
                </a:solidFill>
                <a:latin typeface="宋体" panose="02010600030101010101" pitchFamily="2" charset="-122"/>
                <a:ea typeface="宋体" panose="02010600030101010101" pitchFamily="2" charset="-122"/>
              </a:endParaRPr>
            </a:p>
          </p:txBody>
        </p:sp>
        <p:sp>
          <p:nvSpPr>
            <p:cNvPr id="30" name="TextBox 29"/>
            <p:cNvSpPr txBox="1"/>
            <p:nvPr/>
          </p:nvSpPr>
          <p:spPr>
            <a:xfrm>
              <a:off x="5335333" y="2643758"/>
              <a:ext cx="1036867" cy="369218"/>
            </a:xfrm>
            <a:prstGeom prst="rect">
              <a:avLst/>
            </a:prstGeom>
            <a:noFill/>
          </p:spPr>
          <p:txBody>
            <a:bodyPr wrap="square" lIns="0" tIns="0" rIns="0" bIns="0"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标题</a:t>
              </a:r>
              <a:endParaRPr lang="en-US" altLang="zh-CN" sz="1200" b="1">
                <a:solidFill>
                  <a:schemeClr val="bg1"/>
                </a:solidFill>
                <a:latin typeface="微软雅黑" panose="020b0503020204020204" pitchFamily="34" charset="-122"/>
                <a:ea typeface="微软雅黑" panose="020b0503020204020204" pitchFamily="34" charset="-122"/>
              </a:endParaRPr>
            </a:p>
            <a:p>
              <a:pPr algn="ctr"/>
              <a:r>
                <a:rPr lang="zh-CN" altLang="en-US" sz="1200" b="1">
                  <a:solidFill>
                    <a:schemeClr val="bg1"/>
                  </a:solidFill>
                  <a:latin typeface="微软雅黑" panose="020b0503020204020204" pitchFamily="34" charset="-122"/>
                  <a:ea typeface="微软雅黑" panose="020b0503020204020204" pitchFamily="34" charset="-122"/>
                </a:rPr>
                <a:t>文字</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3" name="组合 30"/>
          <p:cNvGrpSpPr/>
          <p:nvPr/>
        </p:nvGrpSpPr>
        <p:grpSpPr>
          <a:xfrm>
            <a:off x="3079084" y="1266632"/>
            <a:ext cx="1036727" cy="665743"/>
            <a:chOff x="3078882" y="1266632"/>
            <a:chExt cx="1036867" cy="665742"/>
          </a:xfrm>
        </p:grpSpPr>
        <p:sp>
          <p:nvSpPr>
            <p:cNvPr id="32" name="椭圆 80"/>
            <p:cNvSpPr/>
            <p:nvPr/>
          </p:nvSpPr>
          <p:spPr bwMode="auto">
            <a:xfrm>
              <a:off x="3255801" y="126663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a:solidFill>
                  <a:srgbClr val="080808"/>
                </a:solidFill>
                <a:latin typeface="宋体" panose="02010600030101010101" pitchFamily="2" charset="-122"/>
                <a:ea typeface="宋体" panose="02010600030101010101" pitchFamily="2" charset="-122"/>
              </a:endParaRPr>
            </a:p>
          </p:txBody>
        </p:sp>
        <p:sp>
          <p:nvSpPr>
            <p:cNvPr id="33" name="TextBox 32"/>
            <p:cNvSpPr txBox="1"/>
            <p:nvPr/>
          </p:nvSpPr>
          <p:spPr>
            <a:xfrm>
              <a:off x="3078882" y="1461433"/>
              <a:ext cx="1036867" cy="184609"/>
            </a:xfrm>
            <a:prstGeom prst="rect">
              <a:avLst/>
            </a:prstGeom>
            <a:noFill/>
          </p:spPr>
          <p:txBody>
            <a:bodyPr wrap="square" lIns="0" tIns="0" rIns="0" bIns="0"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4" name="组合 37"/>
          <p:cNvGrpSpPr/>
          <p:nvPr/>
        </p:nvGrpSpPr>
        <p:grpSpPr>
          <a:xfrm>
            <a:off x="2599296" y="2603954"/>
            <a:ext cx="1036727" cy="691758"/>
            <a:chOff x="2599029" y="2603954"/>
            <a:chExt cx="1036867" cy="691758"/>
          </a:xfrm>
        </p:grpSpPr>
        <p:sp>
          <p:nvSpPr>
            <p:cNvPr id="39"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a:solidFill>
                  <a:srgbClr val="080808"/>
                </a:solidFill>
                <a:latin typeface="宋体" panose="02010600030101010101" pitchFamily="2" charset="-122"/>
                <a:ea typeface="宋体" panose="02010600030101010101" pitchFamily="2" charset="-122"/>
              </a:endParaRPr>
            </a:p>
          </p:txBody>
        </p:sp>
        <p:sp>
          <p:nvSpPr>
            <p:cNvPr id="40" name="TextBox 39"/>
            <p:cNvSpPr txBox="1"/>
            <p:nvPr/>
          </p:nvSpPr>
          <p:spPr>
            <a:xfrm>
              <a:off x="2599029" y="2826722"/>
              <a:ext cx="1036867" cy="184609"/>
            </a:xfrm>
            <a:prstGeom prst="rect">
              <a:avLst/>
            </a:prstGeom>
            <a:noFill/>
          </p:spPr>
          <p:txBody>
            <a:bodyPr wrap="square" lIns="0" tIns="0" rIns="0" bIns="0"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5" name="组合 40"/>
          <p:cNvGrpSpPr/>
          <p:nvPr/>
        </p:nvGrpSpPr>
        <p:grpSpPr>
          <a:xfrm>
            <a:off x="3218709" y="3839142"/>
            <a:ext cx="1036727" cy="665743"/>
            <a:chOff x="3218526" y="3839142"/>
            <a:chExt cx="1036867" cy="665742"/>
          </a:xfrm>
        </p:grpSpPr>
        <p:sp>
          <p:nvSpPr>
            <p:cNvPr id="57" name="椭圆 80"/>
            <p:cNvSpPr/>
            <p:nvPr/>
          </p:nvSpPr>
          <p:spPr bwMode="auto">
            <a:xfrm>
              <a:off x="3403549" y="383914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a:solidFill>
                  <a:srgbClr val="080808"/>
                </a:solidFill>
                <a:latin typeface="宋体" panose="02010600030101010101" pitchFamily="2" charset="-122"/>
                <a:ea typeface="宋体" panose="02010600030101010101" pitchFamily="2" charset="-122"/>
              </a:endParaRPr>
            </a:p>
          </p:txBody>
        </p:sp>
        <p:sp>
          <p:nvSpPr>
            <p:cNvPr id="58" name="TextBox 57"/>
            <p:cNvSpPr txBox="1"/>
            <p:nvPr/>
          </p:nvSpPr>
          <p:spPr>
            <a:xfrm>
              <a:off x="3218526" y="4057787"/>
              <a:ext cx="1036867" cy="184609"/>
            </a:xfrm>
            <a:prstGeom prst="rect">
              <a:avLst/>
            </a:prstGeom>
            <a:noFill/>
          </p:spPr>
          <p:txBody>
            <a:bodyPr wrap="square" lIns="0" tIns="0" rIns="0" bIns="0"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sp>
        <p:nvSpPr>
          <p:cNvPr id="59" name="TextBox 58"/>
          <p:cNvSpPr txBox="1"/>
          <p:nvPr/>
        </p:nvSpPr>
        <p:spPr>
          <a:xfrm>
            <a:off x="1270809" y="2520648"/>
            <a:ext cx="1036727" cy="184609"/>
          </a:xfrm>
          <a:prstGeom prst="rect">
            <a:avLst/>
          </a:prstGeom>
          <a:noFill/>
        </p:spPr>
        <p:txBody>
          <a:bodyPr wrap="square" lIns="0" tIns="0" rIns="0" bIns="0" rtlCol="0">
            <a:spAutoFit/>
          </a:bodyPr>
          <a:lstStyle/>
          <a:p>
            <a:pPr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900089" y="2851061"/>
            <a:ext cx="1667660" cy="399987"/>
          </a:xfrm>
          <a:prstGeom prst="rect">
            <a:avLst/>
          </a:prstGeom>
          <a:noFill/>
        </p:spPr>
        <p:txBody>
          <a:bodyPr wrap="square" lIns="0" tIns="0" rIns="0" bIns="0" rtlCol="0">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a:solidFill>
                <a:schemeClr val="accent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979093" y="3811566"/>
            <a:ext cx="1036727" cy="184609"/>
          </a:xfrm>
          <a:prstGeom prst="rect">
            <a:avLst/>
          </a:prstGeom>
          <a:noFill/>
        </p:spPr>
        <p:txBody>
          <a:bodyPr wrap="square" lIns="0" tIns="0" rIns="0" bIns="0" rtlCol="0">
            <a:spAutoFit/>
          </a:bodyPr>
          <a:lstStyle/>
          <a:p>
            <a:pPr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608372" y="4141979"/>
            <a:ext cx="1667660" cy="399987"/>
          </a:xfrm>
          <a:prstGeom prst="rect">
            <a:avLst/>
          </a:prstGeom>
          <a:noFill/>
        </p:spPr>
        <p:txBody>
          <a:bodyPr wrap="square" lIns="0" tIns="0" rIns="0" bIns="0" rtlCol="0">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100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0-#ppt_w/2"/>
                                          </p:val>
                                        </p:tav>
                                        <p:tav tm="100000">
                                          <p:val>
                                            <p:strVal val="#ppt_x"/>
                                          </p:val>
                                        </p:tav>
                                      </p:tavLst>
                                    </p:anim>
                                    <p:anim calcmode="lin" valueType="num">
                                      <p:cBhvr additive="base">
                                        <p:cTn id="55" dur="500" fill="hold"/>
                                        <p:tgtEl>
                                          <p:spTgt spid="5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0-#ppt_w/2"/>
                                          </p:val>
                                        </p:tav>
                                        <p:tav tm="100000">
                                          <p:val>
                                            <p:strVal val="#ppt_x"/>
                                          </p:val>
                                        </p:tav>
                                      </p:tavLst>
                                    </p:anim>
                                    <p:anim calcmode="lin" valueType="num">
                                      <p:cBhvr additive="base">
                                        <p:cTn id="63" dur="500" fill="hold"/>
                                        <p:tgtEl>
                                          <p:spTgt spid="6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0-#ppt_w/2"/>
                                          </p:val>
                                        </p:tav>
                                        <p:tav tm="100000">
                                          <p:val>
                                            <p:strVal val="#ppt_x"/>
                                          </p:val>
                                        </p:tav>
                                      </p:tavLst>
                                    </p:anim>
                                    <p:anim calcmode="lin" valueType="num">
                                      <p:cBhvr additive="base">
                                        <p:cTn id="67"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59" grpId="0"/>
      <p:bldP spid="60" grpId="0"/>
      <p:bldP spid="61" grpId="0"/>
      <p:bldP spid="6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stretch>
            <a:fillRect/>
          </a:stretch>
        </p:blipFill>
        <p:spPr>
          <a:xfrm>
            <a:off x="3168" y="2345"/>
            <a:ext cx="9144018" cy="5148082"/>
          </a:xfrm>
          <a:prstGeom prst="rect">
            <a:avLst/>
          </a:prstGeom>
        </p:spPr>
      </p:pic>
      <p:sp>
        <p:nvSpPr>
          <p:cNvPr id="7" name="TextBox 11"/>
          <p:cNvSpPr txBox="1"/>
          <p:nvPr/>
        </p:nvSpPr>
        <p:spPr>
          <a:xfrm>
            <a:off x="4211960" y="2499742"/>
            <a:ext cx="2431754" cy="927431"/>
          </a:xfrm>
          <a:prstGeom prst="rect">
            <a:avLst/>
          </a:prstGeom>
          <a:noFill/>
        </p:spPr>
        <p:txBody>
          <a:bodyPr wrap="none" lIns="65023" tIns="32511" rIns="65023" bIns="32511" rtlCol="0">
            <a:spAutoFit/>
          </a:bodyPr>
          <a:lstStyle/>
          <a:p>
            <a:pPr marL="0" lvl="1"/>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第四部分</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ctr"/>
            <a:r>
              <a:rPr lang="zh-CN" altLang="en-US" sz="36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300">
                <a:solidFill>
                  <a:schemeClr val="tx1">
                    <a:lumMod val="75000"/>
                    <a:lumOff val="25000"/>
                  </a:schemeClr>
                </a:solidFill>
                <a:latin typeface="微软雅黑" panose="020b0503020204020204" pitchFamily="34" charset="-122"/>
                <a:ea typeface="微软雅黑" panose="020b0503020204020204" pitchFamily="34" charset="-122"/>
              </a:rPr>
              <a:t>标题文字内容</a:t>
            </a:r>
            <a:endParaRPr lang="en-US" altLang="zh-CN" sz="36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flipV="1">
            <a:off x="4077234" y="2401627"/>
            <a:ext cx="0" cy="1420419"/>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2823450" y="3575873"/>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mj-ea"/>
                <a:cs typeface="Arial" panose="020b0604020202020204" pitchFamily="34" charset="0"/>
              </a:rPr>
              <a:t>PART 04</a:t>
            </a:r>
            <a:endParaRPr lang="zh-CN" altLang="en-US" sz="160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2713809" y="239838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5" name="TextBox 24"/>
          <p:cNvSpPr txBox="1"/>
          <p:nvPr/>
        </p:nvSpPr>
        <p:spPr>
          <a:xfrm>
            <a:off x="4389836" y="3484860"/>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01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442190" y="3484860"/>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02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2887465" y="2540378"/>
            <a:ext cx="902574" cy="769248"/>
          </a:xfrm>
          <a:prstGeom prst="rect">
            <a:avLst/>
          </a:prstGeom>
          <a:noFill/>
        </p:spPr>
        <p:txBody>
          <a:bodyPr wrap="square" lIns="0" tIns="0" rIns="0" bIns="0" rtlCol="0">
            <a:spAutoFit/>
          </a:bodyPr>
          <a:lstStyle/>
          <a:p>
            <a:r>
              <a:rPr lang="en-US" altLang="zh-CN" sz="5000" b="1">
                <a:solidFill>
                  <a:schemeClr val="bg1"/>
                </a:solidFill>
                <a:latin typeface="Arial" panose="020b0604020202020204" pitchFamily="34" charset="0"/>
                <a:ea typeface="+mj-ea"/>
                <a:cs typeface="Arial" panose="020b0604020202020204" pitchFamily="34" charset="0"/>
              </a:rPr>
              <a:t>04</a:t>
            </a:r>
            <a:endParaRPr lang="zh-CN" altLang="en-US" sz="5000" b="1">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389836" y="3690837"/>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03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442190" y="3690837"/>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04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2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 name="任意多边形 36"/>
          <p:cNvSpPr/>
          <p:nvPr/>
        </p:nvSpPr>
        <p:spPr bwMode="auto">
          <a:xfrm>
            <a:off x="251" y="1309243"/>
            <a:ext cx="3736507" cy="2708522"/>
          </a:xfrm>
          <a:custGeom>
            <a:gdLst>
              <a:gd name="connsiteX0" fmla="*/ 0 w 5254752"/>
              <a:gd name="connsiteY0" fmla="*/ 0 h 3808859"/>
              <a:gd name="connsiteX1" fmla="*/ 2094866 w 5254752"/>
              <a:gd name="connsiteY1" fmla="*/ 0 h 3808859"/>
              <a:gd name="connsiteX2" fmla="*/ 3657269 w 5254752"/>
              <a:gd name="connsiteY2" fmla="*/ 0 h 3808859"/>
              <a:gd name="connsiteX3" fmla="*/ 3693071 w 5254752"/>
              <a:gd name="connsiteY3" fmla="*/ 0 h 3808859"/>
              <a:gd name="connsiteX4" fmla="*/ 3793929 w 5254752"/>
              <a:gd name="connsiteY4" fmla="*/ 0 h 3808859"/>
              <a:gd name="connsiteX5" fmla="*/ 4797400 w 5254752"/>
              <a:gd name="connsiteY5" fmla="*/ 0 h 3808859"/>
              <a:gd name="connsiteX6" fmla="*/ 5254752 w 5254752"/>
              <a:gd name="connsiteY6" fmla="*/ 457896 h 3808859"/>
              <a:gd name="connsiteX7" fmla="*/ 5254752 w 5254752"/>
              <a:gd name="connsiteY7" fmla="*/ 3350964 h 3808859"/>
              <a:gd name="connsiteX8" fmla="*/ 4797400 w 5254752"/>
              <a:gd name="connsiteY8" fmla="*/ 3808859 h 3808859"/>
              <a:gd name="connsiteX9" fmla="*/ 3718218 w 5254752"/>
              <a:gd name="connsiteY9" fmla="*/ 3808859 h 3808859"/>
              <a:gd name="connsiteX10" fmla="*/ 3693071 w 5254752"/>
              <a:gd name="connsiteY10" fmla="*/ 3808859 h 3808859"/>
              <a:gd name="connsiteX11" fmla="*/ 3544443 w 5254752"/>
              <a:gd name="connsiteY11" fmla="*/ 3808859 h 3808859"/>
              <a:gd name="connsiteX12" fmla="*/ 2094866 w 5254752"/>
              <a:gd name="connsiteY12" fmla="*/ 3808859 h 3808859"/>
              <a:gd name="connsiteX13" fmla="*/ 0 w 5254752"/>
              <a:gd name="connsiteY13" fmla="*/ 3808859 h 38088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752" h="3808859">
                <a:moveTo>
                  <a:pt x="0" y="0"/>
                </a:moveTo>
                <a:lnTo>
                  <a:pt x="2094866" y="0"/>
                </a:lnTo>
                <a:cubicBezTo>
                  <a:pt x="2770500" y="0"/>
                  <a:pt x="3277225" y="0"/>
                  <a:pt x="3657269" y="0"/>
                </a:cubicBezTo>
                <a:lnTo>
                  <a:pt x="3693071" y="0"/>
                </a:lnTo>
                <a:lnTo>
                  <a:pt x="3793929" y="0"/>
                </a:lnTo>
                <a:cubicBezTo>
                  <a:pt x="4797400" y="0"/>
                  <a:pt x="4797400" y="0"/>
                  <a:pt x="4797400" y="0"/>
                </a:cubicBezTo>
                <a:cubicBezTo>
                  <a:pt x="5046865" y="0"/>
                  <a:pt x="5254752" y="208134"/>
                  <a:pt x="5254752" y="457896"/>
                </a:cubicBezTo>
                <a:lnTo>
                  <a:pt x="5254752" y="3350964"/>
                </a:lnTo>
                <a:cubicBezTo>
                  <a:pt x="5254752" y="3611131"/>
                  <a:pt x="5046865" y="3808859"/>
                  <a:pt x="4797400" y="3808859"/>
                </a:cubicBezTo>
                <a:cubicBezTo>
                  <a:pt x="4375129" y="3808859"/>
                  <a:pt x="4018838" y="3808859"/>
                  <a:pt x="3718218" y="3808859"/>
                </a:cubicBezTo>
                <a:lnTo>
                  <a:pt x="3693071" y="3808859"/>
                </a:lnTo>
                <a:lnTo>
                  <a:pt x="3544443" y="3808859"/>
                </a:lnTo>
                <a:cubicBezTo>
                  <a:pt x="2094866" y="3808859"/>
                  <a:pt x="2094866" y="3808859"/>
                  <a:pt x="2094866" y="3808859"/>
                </a:cubicBezTo>
                <a:lnTo>
                  <a:pt x="0" y="3808859"/>
                </a:lnTo>
                <a:close/>
              </a:path>
            </a:pathLst>
          </a:custGeom>
          <a:solidFill>
            <a:schemeClr val="accent1"/>
          </a:solidFill>
          <a:ln>
            <a:noFill/>
          </a:ln>
        </p:spPr>
        <p:txBody>
          <a:bodyPr vert="horz" wrap="square" lIns="91428" tIns="45714" rIns="91428" bIns="45714" numCol="1" anchor="t" anchorCtr="0" compatLnSpc="1">
            <a:noAutofit/>
          </a:bodyPr>
          <a:lstStyle/>
          <a:p>
            <a:endParaRPr lang="zh-CN" altLang="en-US"/>
          </a:p>
        </p:txBody>
      </p:sp>
      <p:sp>
        <p:nvSpPr>
          <p:cNvPr id="12" name="MH_SubTitle_1"/>
          <p:cNvSpPr/>
          <p:nvPr>
            <p:custDataLst>
              <p:tags r:id="rId3"/>
            </p:custDataLst>
          </p:nvPr>
        </p:nvSpPr>
        <p:spPr>
          <a:xfrm>
            <a:off x="4655242" y="1309243"/>
            <a:ext cx="2908378" cy="572659"/>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p:nvPr>
            <p:custDataLst>
              <p:tags r:id="rId4"/>
            </p:custDataLst>
          </p:nvPr>
        </p:nvSpPr>
        <p:spPr>
          <a:xfrm>
            <a:off x="4154043" y="1309243"/>
            <a:ext cx="571437" cy="572659"/>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3000" kern="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3000"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2"/>
          <p:cNvSpPr/>
          <p:nvPr>
            <p:custDataLst>
              <p:tags r:id="rId5"/>
            </p:custDataLst>
          </p:nvPr>
        </p:nvSpPr>
        <p:spPr>
          <a:xfrm>
            <a:off x="4655242" y="2021198"/>
            <a:ext cx="2908378" cy="572659"/>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0" tIns="0" rIns="0" bIns="0" anchor="ctr">
            <a:noAutofit/>
          </a:bodyPr>
          <a:lstStyle/>
          <a:p>
            <a:pPr lvl="0" algn="ct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6"/>
            </p:custDataLst>
          </p:nvPr>
        </p:nvSpPr>
        <p:spPr>
          <a:xfrm>
            <a:off x="4154043" y="2021198"/>
            <a:ext cx="571437" cy="572659"/>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3000" kern="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3000"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SubTitle_3"/>
          <p:cNvSpPr/>
          <p:nvPr>
            <p:custDataLst>
              <p:tags r:id="rId7"/>
            </p:custDataLst>
          </p:nvPr>
        </p:nvSpPr>
        <p:spPr>
          <a:xfrm>
            <a:off x="4655242" y="2733152"/>
            <a:ext cx="2908378" cy="572659"/>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0" tIns="0" rIns="0" bIns="0" anchor="ctr">
            <a:noAutofit/>
          </a:bodyPr>
          <a:lstStyle/>
          <a:p>
            <a:pPr lvl="0" algn="ct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8"/>
            </p:custDataLst>
          </p:nvPr>
        </p:nvSpPr>
        <p:spPr>
          <a:xfrm>
            <a:off x="4154043" y="2733152"/>
            <a:ext cx="571437" cy="572659"/>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3000" kern="0">
                <a:solidFill>
                  <a:schemeClr val="accent3"/>
                </a:solidFill>
                <a:latin typeface="Arial" panose="020b0604020202020204" pitchFamily="34" charset="0"/>
                <a:ea typeface="微软雅黑" panose="020b0503020204020204" pitchFamily="34" charset="-122"/>
                <a:sym typeface="Arial" panose="020b0604020202020204" pitchFamily="34" charset="0"/>
              </a:rPr>
              <a:t>3</a:t>
            </a:r>
            <a:endParaRPr lang="en-US" altLang="zh-CN" sz="3000" kern="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4"/>
          <p:cNvSpPr/>
          <p:nvPr>
            <p:custDataLst>
              <p:tags r:id="rId9"/>
            </p:custDataLst>
          </p:nvPr>
        </p:nvSpPr>
        <p:spPr>
          <a:xfrm>
            <a:off x="4655242" y="3445107"/>
            <a:ext cx="2908378" cy="572659"/>
          </a:xfrm>
          <a:custGeom>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0" tIns="0" rIns="0" bIns="0" anchor="ctr">
            <a:noAutofit/>
          </a:bodyPr>
          <a:lstStyle/>
          <a:p>
            <a:pPr lvl="0" algn="ct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10"/>
            </p:custDataLst>
          </p:nvPr>
        </p:nvSpPr>
        <p:spPr>
          <a:xfrm>
            <a:off x="4154043" y="3445107"/>
            <a:ext cx="571437" cy="572659"/>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3000" kern="0">
                <a:solidFill>
                  <a:schemeClr val="accent4"/>
                </a:solidFill>
                <a:latin typeface="Arial" panose="020b0604020202020204" pitchFamily="34" charset="0"/>
                <a:ea typeface="微软雅黑" panose="020b0503020204020204" pitchFamily="34" charset="-122"/>
                <a:sym typeface="Arial" panose="020b0604020202020204" pitchFamily="34" charset="0"/>
              </a:rPr>
              <a:t>4</a:t>
            </a:r>
            <a:endParaRPr lang="en-US" altLang="zh-CN" sz="3000" kern="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1"/>
          <p:cNvSpPr txBox="1"/>
          <p:nvPr>
            <p:custDataLst>
              <p:tags r:id="rId11"/>
            </p:custDataLst>
          </p:nvPr>
        </p:nvSpPr>
        <p:spPr>
          <a:xfrm>
            <a:off x="1479532" y="2108095"/>
            <a:ext cx="2043551" cy="722197"/>
          </a:xfrm>
          <a:prstGeom prst="rect">
            <a:avLst/>
          </a:prstGeom>
          <a:noFill/>
        </p:spPr>
        <p:txBody>
          <a:bodyPr vert="horz" wrap="square" lIns="0" tIns="0" rIns="0" bIns="0" rtlCol="0" anchor="ctr" anchorCtr="0">
            <a:spAutoFit/>
          </a:bodyPr>
          <a:lstStyle/>
          <a:p>
            <a:pPr algn="ctr"/>
            <a:r>
              <a:rPr lang="zh-CN" altLang="en-US" sz="4700" b="1">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7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12"/>
            </p:custDataLst>
          </p:nvPr>
        </p:nvSpPr>
        <p:spPr>
          <a:xfrm>
            <a:off x="1489851" y="2830318"/>
            <a:ext cx="2022909" cy="306425"/>
          </a:xfrm>
          <a:prstGeom prst="rect">
            <a:avLst/>
          </a:prstGeom>
          <a:noFill/>
        </p:spPr>
        <p:txBody>
          <a:bodyPr wrap="square" lIns="0" tIns="0" rIns="0" bIns="0">
            <a:spAutoFit/>
          </a:bodyPr>
          <a:lstStyle/>
          <a:p>
            <a:pPr algn="ctr">
              <a:defRPr/>
            </a:pPr>
            <a:r>
              <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3"/>
    </p:custDataLst>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42"/>
                                        </p:tgtEl>
                                        <p:attrNameLst>
                                          <p:attrName>style.visibility</p:attrName>
                                        </p:attrNameLst>
                                      </p:cBhvr>
                                      <p:to>
                                        <p:strVal val="visible"/>
                                      </p:to>
                                    </p:set>
                                    <p:anim by="(-#ppt_w*2)" calcmode="lin" valueType="num">
                                      <p:cBhvr rctx="PPT">
                                        <p:cTn id="26" dur="500" autoRev="1" fill="hold">
                                          <p:stCondLst>
                                            <p:cond delay="0"/>
                                          </p:stCondLst>
                                        </p:cTn>
                                        <p:tgtEl>
                                          <p:spTgt spid="42"/>
                                        </p:tgtEl>
                                        <p:attrNameLst>
                                          <p:attrName>ppt_w</p:attrName>
                                        </p:attrNameLst>
                                      </p:cBhvr>
                                    </p:anim>
                                    <p:anim by="(#ppt_w*0.50)" calcmode="lin" valueType="num">
                                      <p:cBhvr>
                                        <p:cTn id="27" dur="500" decel="50000" autoRev="1" fill="hold">
                                          <p:stCondLst>
                                            <p:cond delay="0"/>
                                          </p:stCondLst>
                                        </p:cTn>
                                        <p:tgtEl>
                                          <p:spTgt spid="42"/>
                                        </p:tgtEl>
                                        <p:attrNameLst>
                                          <p:attrName>ppt_x</p:attrName>
                                        </p:attrNameLst>
                                      </p:cBhvr>
                                    </p:anim>
                                    <p:anim from="(-#ppt_h/2)" to="(#ppt_y)" calcmode="lin" valueType="num">
                                      <p:cBhvr>
                                        <p:cTn id="28" dur="1000" fill="hold">
                                          <p:stCondLst>
                                            <p:cond delay="0"/>
                                          </p:stCondLst>
                                        </p:cTn>
                                        <p:tgtEl>
                                          <p:spTgt spid="42"/>
                                        </p:tgtEl>
                                        <p:attrNameLst>
                                          <p:attrName>ppt_y</p:attrName>
                                        </p:attrNameLst>
                                      </p:cBhvr>
                                    </p:anim>
                                    <p:animRot by="21600000">
                                      <p:cBhvr>
                                        <p:cTn id="29" dur="1000" fill="hold">
                                          <p:stCondLst>
                                            <p:cond delay="0"/>
                                          </p:stCondLst>
                                        </p:cTn>
                                        <p:tgtEl>
                                          <p:spTgt spid="42"/>
                                        </p:tgtEl>
                                        <p:attrNameLst>
                                          <p:attrName>r</p:attrName>
                                        </p:attrNameLst>
                                      </p:cBhvr>
                                    </p:animRo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8" accel="4000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250" fill="hold"/>
                                        <p:tgtEl>
                                          <p:spTgt spid="12"/>
                                        </p:tgtEl>
                                        <p:attrNameLst>
                                          <p:attrName>ppt_x</p:attrName>
                                        </p:attrNameLst>
                                      </p:cBhvr>
                                      <p:tavLst>
                                        <p:tav tm="0">
                                          <p:val>
                                            <p:strVal val="0-#ppt_w/2"/>
                                          </p:val>
                                        </p:tav>
                                        <p:tav tm="100000">
                                          <p:val>
                                            <p:strVal val="#ppt_x"/>
                                          </p:val>
                                        </p:tav>
                                      </p:tavLst>
                                    </p:anim>
                                    <p:anim calcmode="lin" valueType="num">
                                      <p:cBhvr additive="base">
                                        <p:cTn id="35"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by="(-#ppt_w*2)" calcmode="lin" valueType="num">
                                      <p:cBhvr rctx="PPT">
                                        <p:cTn id="40" dur="500" autoRev="1" fill="hold">
                                          <p:stCondLst>
                                            <p:cond delay="0"/>
                                          </p:stCondLst>
                                        </p:cTn>
                                        <p:tgtEl>
                                          <p:spTgt spid="14"/>
                                        </p:tgtEl>
                                        <p:attrNameLst>
                                          <p:attrName>ppt_w</p:attrName>
                                        </p:attrNameLst>
                                      </p:cBhvr>
                                    </p:anim>
                                    <p:anim by="(#ppt_w*0.50)" calcmode="lin" valueType="num">
                                      <p:cBhvr>
                                        <p:cTn id="41" dur="500" decel="50000" autoRev="1" fill="hold">
                                          <p:stCondLst>
                                            <p:cond delay="0"/>
                                          </p:stCondLst>
                                        </p:cTn>
                                        <p:tgtEl>
                                          <p:spTgt spid="14"/>
                                        </p:tgtEl>
                                        <p:attrNameLst>
                                          <p:attrName>ppt_x</p:attrName>
                                        </p:attrNameLst>
                                      </p:cBhvr>
                                    </p:anim>
                                    <p:anim from="(-#ppt_h/2)" to="(#ppt_y)" calcmode="lin" valueType="num">
                                      <p:cBhvr>
                                        <p:cTn id="42" dur="1000" fill="hold">
                                          <p:stCondLst>
                                            <p:cond delay="0"/>
                                          </p:stCondLst>
                                        </p:cTn>
                                        <p:tgtEl>
                                          <p:spTgt spid="14"/>
                                        </p:tgtEl>
                                        <p:attrNameLst>
                                          <p:attrName>ppt_y</p:attrName>
                                        </p:attrNameLst>
                                      </p:cBhvr>
                                    </p:anim>
                                    <p:animRot by="21600000">
                                      <p:cBhvr>
                                        <p:cTn id="43" dur="1000" fill="hold">
                                          <p:stCondLst>
                                            <p:cond delay="0"/>
                                          </p:stCondLst>
                                        </p:cTn>
                                        <p:tgtEl>
                                          <p:spTgt spid="14"/>
                                        </p:tgtEl>
                                        <p:attrNameLst>
                                          <p:attrName>r</p:attrName>
                                        </p:attrNameLst>
                                      </p:cBhvr>
                                    </p:animRot>
                                  </p:childTnLst>
                                </p:cTn>
                              </p:par>
                            </p:childTnLst>
                          </p:cTn>
                        </p:par>
                      </p:childTnLst>
                    </p:cTn>
                  </p:par>
                  <p:par>
                    <p:cTn id="44" fill="hold" nodeType="clickPar">
                      <p:stCondLst>
                        <p:cond delay="indefinite"/>
                      </p:stCondLst>
                      <p:childTnLst>
                        <p:par>
                          <p:cTn id="45" fill="hold">
                            <p:stCondLst>
                              <p:cond delay="0"/>
                            </p:stCondLst>
                            <p:childTnLst>
                              <p:par>
                                <p:cTn id="46" presetID="2" presetClass="entr" presetSubtype="8" accel="4000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250" fill="hold"/>
                                        <p:tgtEl>
                                          <p:spTgt spid="13"/>
                                        </p:tgtEl>
                                        <p:attrNameLst>
                                          <p:attrName>ppt_x</p:attrName>
                                        </p:attrNameLst>
                                      </p:cBhvr>
                                      <p:tavLst>
                                        <p:tav tm="0">
                                          <p:val>
                                            <p:strVal val="0-#ppt_w/2"/>
                                          </p:val>
                                        </p:tav>
                                        <p:tav tm="100000">
                                          <p:val>
                                            <p:strVal val="#ppt_x"/>
                                          </p:val>
                                        </p:tav>
                                      </p:tavLst>
                                    </p:anim>
                                    <p:anim calcmode="lin" valueType="num">
                                      <p:cBhvr additive="base">
                                        <p:cTn id="4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by="(-#ppt_w*2)" calcmode="lin" valueType="num">
                                      <p:cBhvr rctx="PPT">
                                        <p:cTn id="54" dur="500" autoRev="1" fill="hold">
                                          <p:stCondLst>
                                            <p:cond delay="0"/>
                                          </p:stCondLst>
                                        </p:cTn>
                                        <p:tgtEl>
                                          <p:spTgt spid="16"/>
                                        </p:tgtEl>
                                        <p:attrNameLst>
                                          <p:attrName>ppt_w</p:attrName>
                                        </p:attrNameLst>
                                      </p:cBhvr>
                                    </p:anim>
                                    <p:anim by="(#ppt_w*0.50)" calcmode="lin" valueType="num">
                                      <p:cBhvr>
                                        <p:cTn id="55" dur="500" decel="50000" autoRev="1" fill="hold">
                                          <p:stCondLst>
                                            <p:cond delay="0"/>
                                          </p:stCondLst>
                                        </p:cTn>
                                        <p:tgtEl>
                                          <p:spTgt spid="16"/>
                                        </p:tgtEl>
                                        <p:attrNameLst>
                                          <p:attrName>ppt_x</p:attrName>
                                        </p:attrNameLst>
                                      </p:cBhvr>
                                    </p:anim>
                                    <p:anim from="(-#ppt_h/2)" to="(#ppt_y)" calcmode="lin" valueType="num">
                                      <p:cBhvr>
                                        <p:cTn id="56" dur="1000" fill="hold">
                                          <p:stCondLst>
                                            <p:cond delay="0"/>
                                          </p:stCondLst>
                                        </p:cTn>
                                        <p:tgtEl>
                                          <p:spTgt spid="16"/>
                                        </p:tgtEl>
                                        <p:attrNameLst>
                                          <p:attrName>ppt_y</p:attrName>
                                        </p:attrNameLst>
                                      </p:cBhvr>
                                    </p:anim>
                                    <p:animRot by="21600000">
                                      <p:cBhvr>
                                        <p:cTn id="57" dur="1000" fill="hold">
                                          <p:stCondLst>
                                            <p:cond delay="0"/>
                                          </p:stCondLst>
                                        </p:cTn>
                                        <p:tgtEl>
                                          <p:spTgt spid="16"/>
                                        </p:tgtEl>
                                        <p:attrNameLst>
                                          <p:attrName>r</p:attrName>
                                        </p:attrNameLst>
                                      </p:cBhvr>
                                    </p:animRot>
                                  </p:childTnLst>
                                </p:cTn>
                              </p:par>
                            </p:childTnLst>
                          </p:cTn>
                        </p:par>
                      </p:childTnLst>
                    </p:cTn>
                  </p:par>
                  <p:par>
                    <p:cTn id="58" fill="hold" nodeType="clickPar">
                      <p:stCondLst>
                        <p:cond delay="indefinite"/>
                      </p:stCondLst>
                      <p:childTnLst>
                        <p:par>
                          <p:cTn id="59" fill="hold">
                            <p:stCondLst>
                              <p:cond delay="0"/>
                            </p:stCondLst>
                            <p:childTnLst>
                              <p:par>
                                <p:cTn id="60" presetID="2" presetClass="entr" presetSubtype="8" accel="4000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1250" fill="hold"/>
                                        <p:tgtEl>
                                          <p:spTgt spid="15"/>
                                        </p:tgtEl>
                                        <p:attrNameLst>
                                          <p:attrName>ppt_x</p:attrName>
                                        </p:attrNameLst>
                                      </p:cBhvr>
                                      <p:tavLst>
                                        <p:tav tm="0">
                                          <p:val>
                                            <p:strVal val="0-#ppt_w/2"/>
                                          </p:val>
                                        </p:tav>
                                        <p:tav tm="100000">
                                          <p:val>
                                            <p:strVal val="#ppt_x"/>
                                          </p:val>
                                        </p:tav>
                                      </p:tavLst>
                                    </p:anim>
                                    <p:anim calcmode="lin" valueType="num">
                                      <p:cBhvr additive="base">
                                        <p:cTn id="63"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 by="(-#ppt_w*2)" calcmode="lin" valueType="num">
                                      <p:cBhvr rctx="PPT">
                                        <p:cTn id="68" dur="500" autoRev="1" fill="hold">
                                          <p:stCondLst>
                                            <p:cond delay="0"/>
                                          </p:stCondLst>
                                        </p:cTn>
                                        <p:tgtEl>
                                          <p:spTgt spid="10"/>
                                        </p:tgtEl>
                                        <p:attrNameLst>
                                          <p:attrName>ppt_w</p:attrName>
                                        </p:attrNameLst>
                                      </p:cBhvr>
                                    </p:anim>
                                    <p:anim by="(#ppt_w*0.50)" calcmode="lin" valueType="num">
                                      <p:cBhvr>
                                        <p:cTn id="69" dur="500" decel="50000" autoRev="1" fill="hold">
                                          <p:stCondLst>
                                            <p:cond delay="0"/>
                                          </p:stCondLst>
                                        </p:cTn>
                                        <p:tgtEl>
                                          <p:spTgt spid="10"/>
                                        </p:tgtEl>
                                        <p:attrNameLst>
                                          <p:attrName>ppt_x</p:attrName>
                                        </p:attrNameLst>
                                      </p:cBhvr>
                                    </p:anim>
                                    <p:anim from="(-#ppt_h/2)" to="(#ppt_y)" calcmode="lin" valueType="num">
                                      <p:cBhvr>
                                        <p:cTn id="70" dur="1000" fill="hold">
                                          <p:stCondLst>
                                            <p:cond delay="0"/>
                                          </p:stCondLst>
                                        </p:cTn>
                                        <p:tgtEl>
                                          <p:spTgt spid="10"/>
                                        </p:tgtEl>
                                        <p:attrNameLst>
                                          <p:attrName>ppt_y</p:attrName>
                                        </p:attrNameLst>
                                      </p:cBhvr>
                                    </p:anim>
                                    <p:animRot by="21600000">
                                      <p:cBhvr>
                                        <p:cTn id="71" dur="1000" fill="hold">
                                          <p:stCondLst>
                                            <p:cond delay="0"/>
                                          </p:stCondLst>
                                        </p:cTn>
                                        <p:tgtEl>
                                          <p:spTgt spid="10"/>
                                        </p:tgtEl>
                                        <p:attrNameLst>
                                          <p:attrName>r</p:attrName>
                                        </p:attrNameLst>
                                      </p:cBhvr>
                                    </p:animRot>
                                  </p:childTnLst>
                                </p:cTn>
                              </p:par>
                            </p:childTnLst>
                          </p:cTn>
                        </p:par>
                      </p:childTnLst>
                    </p:cTn>
                  </p:par>
                  <p:par>
                    <p:cTn id="72" fill="hold" nodeType="clickPar">
                      <p:stCondLst>
                        <p:cond delay="indefinite"/>
                      </p:stCondLst>
                      <p:childTnLst>
                        <p:par>
                          <p:cTn id="73" fill="hold">
                            <p:stCondLst>
                              <p:cond delay="0"/>
                            </p:stCondLst>
                            <p:childTnLst>
                              <p:par>
                                <p:cTn id="74" presetID="2" presetClass="entr" presetSubtype="8" accel="4000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250" fill="hold"/>
                                        <p:tgtEl>
                                          <p:spTgt spid="9"/>
                                        </p:tgtEl>
                                        <p:attrNameLst>
                                          <p:attrName>ppt_x</p:attrName>
                                        </p:attrNameLst>
                                      </p:cBhvr>
                                      <p:tavLst>
                                        <p:tav tm="0">
                                          <p:val>
                                            <p:strVal val="0-#ppt_w/2"/>
                                          </p:val>
                                        </p:tav>
                                        <p:tav tm="100000">
                                          <p:val>
                                            <p:strVal val="#ppt_x"/>
                                          </p:val>
                                        </p:tav>
                                      </p:tavLst>
                                    </p:anim>
                                    <p:anim calcmode="lin" valueType="num">
                                      <p:cBhvr additive="base">
                                        <p:cTn id="77"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42" grpId="0" animBg="1"/>
      <p:bldP spid="13" grpId="0" animBg="1"/>
      <p:bldP spid="14" grpId="0" animBg="1"/>
      <p:bldP spid="15" grpId="0" animBg="1"/>
      <p:bldP spid="16" grpId="0" animBg="1"/>
      <p:bldP spid="9" grpId="0" animBg="1"/>
      <p:bldP spid="10" grpId="0" animBg="1"/>
      <p:bldP spid="11" grpId="0"/>
      <p:bldP spid="1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664561" y="1504807"/>
            <a:ext cx="701442" cy="11700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325037" y="2241368"/>
            <a:ext cx="701442" cy="11700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47188" y="1530207"/>
            <a:ext cx="701442" cy="11700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81812" y="2241368"/>
            <a:ext cx="701442" cy="11700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598397" y="2768233"/>
            <a:ext cx="915585" cy="311151"/>
          </a:xfrm>
          <a:prstGeom prst="rect">
            <a:avLst/>
          </a:prstGeom>
          <a:noFill/>
          <a:ln>
            <a:noFill/>
          </a:ln>
        </p:spPr>
        <p:txBody>
          <a:bodyPr wrap="none" lIns="91415" tIns="45708" rIns="91415" bIns="45708" rtlCol="0">
            <a:spAutoFit/>
          </a:bodyPr>
          <a:lstStyle/>
          <a:p>
            <a:r>
              <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rPr>
              <a:t>添加标题</a:t>
            </a:r>
            <a:endPar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23" name="直接连接符 22"/>
          <p:cNvCxnSpPr/>
          <p:nvPr/>
        </p:nvCxnSpPr>
        <p:spPr>
          <a:xfrm>
            <a:off x="1570668" y="3049768"/>
            <a:ext cx="90962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80884" y="3114811"/>
            <a:ext cx="1266283" cy="518964"/>
          </a:xfrm>
          <a:prstGeom prst="rect">
            <a:avLst/>
          </a:prstGeom>
          <a:noFill/>
        </p:spPr>
        <p:txBody>
          <a:bodyPr wrap="square" lIns="91415" tIns="45708" rIns="91415" bIns="45708" rtlCol="0">
            <a:spAutoFit/>
          </a:bodyPr>
          <a:lstStyle/>
          <a:p>
            <a:r>
              <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点击添加文字内容，内容简要详尽，言简意赅叙述内容概要。</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25" name="TextBox 24"/>
          <p:cNvSpPr txBox="1"/>
          <p:nvPr/>
        </p:nvSpPr>
        <p:spPr>
          <a:xfrm>
            <a:off x="3278273" y="3498357"/>
            <a:ext cx="915585" cy="311151"/>
          </a:xfrm>
          <a:prstGeom prst="rect">
            <a:avLst/>
          </a:prstGeom>
          <a:noFill/>
          <a:ln>
            <a:noFill/>
          </a:ln>
        </p:spPr>
        <p:txBody>
          <a:bodyPr wrap="none" lIns="91415" tIns="45708" rIns="91415" bIns="45708" rtlCol="0">
            <a:spAutoFit/>
          </a:bodyPr>
          <a:lstStyle/>
          <a:p>
            <a:r>
              <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rPr>
              <a:t>添加标题</a:t>
            </a:r>
            <a:endPar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26" name="直接连接符 25"/>
          <p:cNvCxnSpPr/>
          <p:nvPr/>
        </p:nvCxnSpPr>
        <p:spPr>
          <a:xfrm>
            <a:off x="3250546" y="3779892"/>
            <a:ext cx="89021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60761" y="3844935"/>
            <a:ext cx="1266283" cy="518964"/>
          </a:xfrm>
          <a:prstGeom prst="rect">
            <a:avLst/>
          </a:prstGeom>
          <a:noFill/>
        </p:spPr>
        <p:txBody>
          <a:bodyPr wrap="square" lIns="91415" tIns="45708" rIns="91415" bIns="45708" rtlCol="0">
            <a:spAutoFit/>
          </a:bodyPr>
          <a:lstStyle/>
          <a:p>
            <a:r>
              <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点击添加文字内容，内容简要详尽，言简意赅叙述内容概要。</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28" name="TextBox 27"/>
          <p:cNvSpPr txBox="1"/>
          <p:nvPr/>
        </p:nvSpPr>
        <p:spPr>
          <a:xfrm>
            <a:off x="5007406" y="2787862"/>
            <a:ext cx="915585" cy="311151"/>
          </a:xfrm>
          <a:prstGeom prst="rect">
            <a:avLst/>
          </a:prstGeom>
          <a:noFill/>
          <a:ln>
            <a:noFill/>
          </a:ln>
        </p:spPr>
        <p:txBody>
          <a:bodyPr wrap="none" lIns="91415" tIns="45708" rIns="91415" bIns="45708" rtlCol="0">
            <a:spAutoFit/>
          </a:bodyPr>
          <a:lstStyle/>
          <a:p>
            <a:r>
              <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rPr>
              <a:t>添加标题</a:t>
            </a:r>
            <a:endPar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29" name="直接连接符 28"/>
          <p:cNvCxnSpPr/>
          <p:nvPr/>
        </p:nvCxnSpPr>
        <p:spPr>
          <a:xfrm>
            <a:off x="4979678" y="3069396"/>
            <a:ext cx="88323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89894" y="3134440"/>
            <a:ext cx="1266283" cy="518964"/>
          </a:xfrm>
          <a:prstGeom prst="rect">
            <a:avLst/>
          </a:prstGeom>
          <a:noFill/>
        </p:spPr>
        <p:txBody>
          <a:bodyPr wrap="square" lIns="91415" tIns="45708" rIns="91415" bIns="45708" rtlCol="0">
            <a:spAutoFit/>
          </a:bodyPr>
          <a:lstStyle/>
          <a:p>
            <a:r>
              <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点击添加文字内容，内容简要详尽，言简意赅叙述内容概要。</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1" name="TextBox 30"/>
          <p:cNvSpPr txBox="1"/>
          <p:nvPr/>
        </p:nvSpPr>
        <p:spPr>
          <a:xfrm>
            <a:off x="6840543" y="3502907"/>
            <a:ext cx="915585" cy="311151"/>
          </a:xfrm>
          <a:prstGeom prst="rect">
            <a:avLst/>
          </a:prstGeom>
          <a:noFill/>
          <a:ln>
            <a:noFill/>
          </a:ln>
        </p:spPr>
        <p:txBody>
          <a:bodyPr wrap="none" lIns="91415" tIns="45708" rIns="91415" bIns="45708" rtlCol="0">
            <a:spAutoFit/>
          </a:bodyPr>
          <a:lstStyle/>
          <a:p>
            <a:r>
              <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rPr>
              <a:t>添加标题</a:t>
            </a:r>
            <a:endParaRPr lang="zh-CN" altLang="en-US" sz="142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32" name="直接连接符 31"/>
          <p:cNvCxnSpPr/>
          <p:nvPr/>
        </p:nvCxnSpPr>
        <p:spPr>
          <a:xfrm>
            <a:off x="6812815" y="3784442"/>
            <a:ext cx="88472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23031" y="3849486"/>
            <a:ext cx="1266283" cy="518964"/>
          </a:xfrm>
          <a:prstGeom prst="rect">
            <a:avLst/>
          </a:prstGeom>
          <a:noFill/>
        </p:spPr>
        <p:txBody>
          <a:bodyPr wrap="square" lIns="91415" tIns="45708" rIns="91415" bIns="45708" rtlCol="0">
            <a:spAutoFit/>
          </a:bodyPr>
          <a:lstStyle/>
          <a:p>
            <a:r>
              <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rPr>
              <a:t>点击添加文字内容，内容简要详尽，言简意赅叙述内容概要。</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cs typeface="+mn-ea"/>
            </a:endParaRPr>
          </a:p>
        </p:txBody>
      </p:sp>
      <p:sp>
        <p:nvSpPr>
          <p:cNvPr id="34" name="TextBox 33"/>
          <p:cNvSpPr txBox="1"/>
          <p:nvPr/>
        </p:nvSpPr>
        <p:spPr>
          <a:xfrm>
            <a:off x="9606162" y="6204131"/>
            <a:ext cx="1646554" cy="529993"/>
          </a:xfrm>
          <a:prstGeom prst="rect">
            <a:avLst/>
          </a:prstGeom>
          <a:noFill/>
        </p:spPr>
        <p:txBody>
          <a:bodyPr wrap="none" lIns="91415" tIns="45708" rIns="91415" bIns="45708" rtlCol="0">
            <a:spAutoFit/>
          </a:bodyPr>
          <a:lstStyle/>
          <a:p>
            <a:r>
              <a:rPr lang="en-US" altLang="zh-CN" sz="1420">
                <a:solidFill>
                  <a:schemeClr val="bg1"/>
                </a:solidFill>
                <a:latin typeface="+mn-ea"/>
                <a:cs typeface="+mn-ea"/>
              </a:rPr>
              <a:t>0.5 </a:t>
            </a:r>
            <a:r>
              <a:rPr lang="zh-CN" altLang="en-US" sz="1420">
                <a:solidFill>
                  <a:schemeClr val="bg1"/>
                </a:solidFill>
                <a:latin typeface="+mn-ea"/>
                <a:cs typeface="+mn-ea"/>
              </a:rPr>
              <a:t>秒延迟符，无</a:t>
            </a:r>
            <a:endParaRPr lang="en-US" altLang="zh-CN" sz="1420">
              <a:solidFill>
                <a:schemeClr val="bg1"/>
              </a:solidFill>
              <a:latin typeface="+mn-ea"/>
              <a:cs typeface="+mn-ea"/>
            </a:endParaRPr>
          </a:p>
          <a:p>
            <a:r>
              <a:rPr lang="zh-CN" altLang="en-US" sz="1420">
                <a:solidFill>
                  <a:schemeClr val="bg1"/>
                </a:solidFill>
                <a:latin typeface="+mn-ea"/>
                <a:cs typeface="+mn-ea"/>
              </a:rPr>
              <a:t>意义，可删除</a:t>
            </a:r>
            <a:r>
              <a:rPr lang="en-US" altLang="zh-CN" sz="1420">
                <a:solidFill>
                  <a:schemeClr val="bg1"/>
                </a:solidFill>
                <a:latin typeface="+mn-ea"/>
                <a:cs typeface="+mn-ea"/>
              </a:rPr>
              <a:t>.</a:t>
            </a:r>
            <a:endParaRPr lang="zh-CN" altLang="en-US" sz="1420">
              <a:solidFill>
                <a:schemeClr val="bg1"/>
              </a:solidFill>
              <a:latin typeface="+mn-ea"/>
              <a:cs typeface="+mn-ea"/>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par>
                                <p:cTn id="13" presetID="1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down)">
                                      <p:cBhvr>
                                        <p:cTn id="16" dur="500"/>
                                        <p:tgtEl>
                                          <p:spTgt spid="2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down)">
                                      <p:cBhvr>
                                        <p:cTn id="20" dur="500"/>
                                        <p:tgtEl>
                                          <p:spTgt spid="24"/>
                                        </p:tgtEl>
                                      </p:cBhvr>
                                    </p:animEffect>
                                  </p:childTnLst>
                                </p:cTn>
                              </p:par>
                            </p:childTnLst>
                          </p:cTn>
                        </p:par>
                        <p:par>
                          <p:cTn id="21" fill="hold" nodeType="afterGroup">
                            <p:stCondLst>
                              <p:cond delay="500"/>
                            </p:stCondLst>
                            <p:childTnLst>
                              <p:par>
                                <p:cTn id="22" presetID="1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ppt_y</p:attrName>
                                        </p:attrNameLst>
                                      </p:cBhvr>
                                      <p:tavLst>
                                        <p:tav tm="0">
                                          <p:val>
                                            <p:strVal val="#ppt_y-#ppt_h*1.125000"/>
                                          </p:val>
                                        </p:tav>
                                        <p:tav tm="100000">
                                          <p:val>
                                            <p:strVal val="#ppt_y"/>
                                          </p:val>
                                        </p:tav>
                                      </p:tavLst>
                                    </p:anim>
                                    <p:animEffect transition="in" filter="wipe(down)">
                                      <p:cBhvr>
                                        <p:cTn id="25" dur="500"/>
                                        <p:tgtEl>
                                          <p:spTgt spid="19"/>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down)">
                                      <p:cBhvr>
                                        <p:cTn id="29" dur="500"/>
                                        <p:tgtEl>
                                          <p:spTgt spid="25"/>
                                        </p:tgtEl>
                                      </p:cBhvr>
                                    </p:animEffect>
                                  </p:childTnLst>
                                </p:cTn>
                              </p:par>
                              <p:par>
                                <p:cTn id="30" presetID="12" presetClass="entr" presetSubtype="1"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p:tgtEl>
                                          <p:spTgt spid="26"/>
                                        </p:tgtEl>
                                        <p:attrNameLst>
                                          <p:attrName>ppt_y</p:attrName>
                                        </p:attrNameLst>
                                      </p:cBhvr>
                                      <p:tavLst>
                                        <p:tav tm="0">
                                          <p:val>
                                            <p:strVal val="#ppt_y-#ppt_h*1.125000"/>
                                          </p:val>
                                        </p:tav>
                                        <p:tav tm="100000">
                                          <p:val>
                                            <p:strVal val="#ppt_y"/>
                                          </p:val>
                                        </p:tav>
                                      </p:tavLst>
                                    </p:anim>
                                    <p:animEffect transition="in" filter="wipe(down)">
                                      <p:cBhvr>
                                        <p:cTn id="33" dur="500"/>
                                        <p:tgtEl>
                                          <p:spTgt spid="26"/>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down)">
                                      <p:cBhvr>
                                        <p:cTn id="37" dur="500"/>
                                        <p:tgtEl>
                                          <p:spTgt spid="27"/>
                                        </p:tgtEl>
                                      </p:cBhvr>
                                    </p:animEffect>
                                  </p:childTnLst>
                                </p:cTn>
                              </p:par>
                            </p:childTnLst>
                          </p:cTn>
                        </p:par>
                        <p:par>
                          <p:cTn id="38" fill="hold" nodeType="afterGroup">
                            <p:stCondLst>
                              <p:cond delay="1000"/>
                            </p:stCondLst>
                            <p:childTnLst>
                              <p:par>
                                <p:cTn id="39" presetID="1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p:tgtEl>
                                          <p:spTgt spid="20"/>
                                        </p:tgtEl>
                                        <p:attrNameLst>
                                          <p:attrName>ppt_y</p:attrName>
                                        </p:attrNameLst>
                                      </p:cBhvr>
                                      <p:tavLst>
                                        <p:tav tm="0">
                                          <p:val>
                                            <p:strVal val="#ppt_y-#ppt_h*1.125000"/>
                                          </p:val>
                                        </p:tav>
                                        <p:tav tm="100000">
                                          <p:val>
                                            <p:strVal val="#ppt_y"/>
                                          </p:val>
                                        </p:tav>
                                      </p:tavLst>
                                    </p:anim>
                                    <p:animEffect transition="in" filter="wipe(down)">
                                      <p:cBhvr>
                                        <p:cTn id="42" dur="500"/>
                                        <p:tgtEl>
                                          <p:spTgt spid="2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p:tgtEl>
                                          <p:spTgt spid="28"/>
                                        </p:tgtEl>
                                        <p:attrNameLst>
                                          <p:attrName>ppt_y</p:attrName>
                                        </p:attrNameLst>
                                      </p:cBhvr>
                                      <p:tavLst>
                                        <p:tav tm="0">
                                          <p:val>
                                            <p:strVal val="#ppt_y-#ppt_h*1.125000"/>
                                          </p:val>
                                        </p:tav>
                                        <p:tav tm="100000">
                                          <p:val>
                                            <p:strVal val="#ppt_y"/>
                                          </p:val>
                                        </p:tav>
                                      </p:tavLst>
                                    </p:anim>
                                    <p:animEffect transition="in" filter="wipe(down)">
                                      <p:cBhvr>
                                        <p:cTn id="46" dur="500"/>
                                        <p:tgtEl>
                                          <p:spTgt spid="28"/>
                                        </p:tgtEl>
                                      </p:cBhvr>
                                    </p:animEffect>
                                  </p:childTnLst>
                                </p:cTn>
                              </p:par>
                              <p:par>
                                <p:cTn id="47" presetID="1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ppt_y</p:attrName>
                                        </p:attrNameLst>
                                      </p:cBhvr>
                                      <p:tavLst>
                                        <p:tav tm="0">
                                          <p:val>
                                            <p:strVal val="#ppt_y-#ppt_h*1.125000"/>
                                          </p:val>
                                        </p:tav>
                                        <p:tav tm="100000">
                                          <p:val>
                                            <p:strVal val="#ppt_y"/>
                                          </p:val>
                                        </p:tav>
                                      </p:tavLst>
                                    </p:anim>
                                    <p:animEffect transition="in" filter="wipe(down)">
                                      <p:cBhvr>
                                        <p:cTn id="50" dur="500"/>
                                        <p:tgtEl>
                                          <p:spTgt spid="29"/>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ppt_y</p:attrName>
                                        </p:attrNameLst>
                                      </p:cBhvr>
                                      <p:tavLst>
                                        <p:tav tm="0">
                                          <p:val>
                                            <p:strVal val="#ppt_y-#ppt_h*1.125000"/>
                                          </p:val>
                                        </p:tav>
                                        <p:tav tm="100000">
                                          <p:val>
                                            <p:strVal val="#ppt_y"/>
                                          </p:val>
                                        </p:tav>
                                      </p:tavLst>
                                    </p:anim>
                                    <p:animEffect transition="in" filter="wipe(down)">
                                      <p:cBhvr>
                                        <p:cTn id="54" dur="500"/>
                                        <p:tgtEl>
                                          <p:spTgt spid="30"/>
                                        </p:tgtEl>
                                      </p:cBhvr>
                                    </p:animEffect>
                                  </p:childTnLst>
                                </p:cTn>
                              </p:par>
                            </p:childTnLst>
                          </p:cTn>
                        </p:par>
                        <p:par>
                          <p:cTn id="55" fill="hold" nodeType="afterGroup">
                            <p:stCondLst>
                              <p:cond delay="1500"/>
                            </p:stCondLst>
                            <p:childTnLst>
                              <p:par>
                                <p:cTn id="56" presetID="12" presetClass="entr" presetSubtype="1"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p:tgtEl>
                                          <p:spTgt spid="21"/>
                                        </p:tgtEl>
                                        <p:attrNameLst>
                                          <p:attrName>ppt_y</p:attrName>
                                        </p:attrNameLst>
                                      </p:cBhvr>
                                      <p:tavLst>
                                        <p:tav tm="0">
                                          <p:val>
                                            <p:strVal val="#ppt_y-#ppt_h*1.125000"/>
                                          </p:val>
                                        </p:tav>
                                        <p:tav tm="100000">
                                          <p:val>
                                            <p:strVal val="#ppt_y"/>
                                          </p:val>
                                        </p:tav>
                                      </p:tavLst>
                                    </p:anim>
                                    <p:animEffect transition="in" filter="wipe(down)">
                                      <p:cBhvr>
                                        <p:cTn id="59" dur="500"/>
                                        <p:tgtEl>
                                          <p:spTgt spid="21"/>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p:tgtEl>
                                          <p:spTgt spid="31"/>
                                        </p:tgtEl>
                                        <p:attrNameLst>
                                          <p:attrName>ppt_y</p:attrName>
                                        </p:attrNameLst>
                                      </p:cBhvr>
                                      <p:tavLst>
                                        <p:tav tm="0">
                                          <p:val>
                                            <p:strVal val="#ppt_y-#ppt_h*1.125000"/>
                                          </p:val>
                                        </p:tav>
                                        <p:tav tm="100000">
                                          <p:val>
                                            <p:strVal val="#ppt_y"/>
                                          </p:val>
                                        </p:tav>
                                      </p:tavLst>
                                    </p:anim>
                                    <p:animEffect transition="in" filter="wipe(down)">
                                      <p:cBhvr>
                                        <p:cTn id="63" dur="500"/>
                                        <p:tgtEl>
                                          <p:spTgt spid="31"/>
                                        </p:tgtEl>
                                      </p:cBhvr>
                                    </p:animEffect>
                                  </p:childTnLst>
                                </p:cTn>
                              </p:par>
                              <p:par>
                                <p:cTn id="64" presetID="12" presetClass="entr" presetSubtype="1"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down)">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par>
                          <p:cTn id="72" fill="hold" nodeType="afterGroup">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7" grpId="0"/>
      <p:bldP spid="28" grpId="0"/>
      <p:bldP spid="30" grpId="0"/>
      <p:bldP spid="31" grpId="0"/>
      <p:bldP spid="33" grpId="0"/>
      <p:bldP spid="3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16" name="Slide Number Placeholder 15"/>
          <p:cNvSpPr>
            <a:spLocks noGrp="1"/>
          </p:cNvSpPr>
          <p:nvPr>
            <p:ph type="sldNum" sz="quarter" idx="12"/>
          </p:nvPr>
        </p:nvSpPr>
        <p:spPr/>
        <p:txBody>
          <a:bodyPr/>
          <a:lstStyle/>
          <a:p>
            <a:pPr>
              <a:defRPr/>
            </a:pPr>
            <a:fld id="{8C96D4F0-974F-48EF-A5D2-06FEFFADDA4C}" type="slidenum">
              <a:rPr lang="en-IN"/>
              <a:t>21</a:t>
            </a:fld>
            <a:endParaRPr lang="en-IN"/>
          </a:p>
        </p:txBody>
      </p:sp>
      <p:grpSp>
        <p:nvGrpSpPr>
          <p:cNvPr id="2" name="Group 119"/>
          <p:cNvGrpSpPr/>
          <p:nvPr/>
        </p:nvGrpSpPr>
        <p:grpSpPr>
          <a:xfrm>
            <a:off x="6445022" y="2031887"/>
            <a:ext cx="2015410" cy="2017444"/>
            <a:chOff x="1033463" y="2201863"/>
            <a:chExt cx="2984500" cy="2987676"/>
          </a:xfrm>
          <a:solidFill>
            <a:schemeClr val="accent6"/>
          </a:solidFill>
        </p:grpSpPr>
        <p:sp>
          <p:nvSpPr>
            <p:cNvPr id="109" name="Freeform 86"/>
            <p:cNvSpPr/>
            <p:nvPr/>
          </p:nvSpPr>
          <p:spPr bwMode="auto">
            <a:xfrm>
              <a:off x="3433763" y="2613026"/>
              <a:ext cx="546100" cy="798513"/>
            </a:xfrm>
            <a:custGeom>
              <a:gdLst>
                <a:gd name="T0" fmla="*/ 98 w 145"/>
                <a:gd name="T1" fmla="*/ 212 h 212"/>
                <a:gd name="T2" fmla="*/ 145 w 145"/>
                <a:gd name="T3" fmla="*/ 200 h 212"/>
                <a:gd name="T4" fmla="*/ 31 w 145"/>
                <a:gd name="T5" fmla="*/ 0 h 212"/>
                <a:gd name="T6" fmla="*/ 0 w 145"/>
                <a:gd name="T7" fmla="*/ 37 h 212"/>
                <a:gd name="T8" fmla="*/ 98 w 145"/>
                <a:gd name="T9" fmla="*/ 212 h 212"/>
              </a:gdLst>
              <a:cxnLst>
                <a:cxn ang="0">
                  <a:pos x="T0" y="T1"/>
                </a:cxn>
                <a:cxn ang="0">
                  <a:pos x="T2" y="T3"/>
                </a:cxn>
                <a:cxn ang="0">
                  <a:pos x="T4" y="T5"/>
                </a:cxn>
                <a:cxn ang="0">
                  <a:pos x="T6" y="T7"/>
                </a:cxn>
                <a:cxn ang="0">
                  <a:pos x="T8" y="T9"/>
                </a:cxn>
              </a:cxnLst>
              <a:rect l="0" t="0" r="r" b="b"/>
              <a:pathLst>
                <a:path w="145" h="211">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grpFill/>
            <a:ln>
              <a:noFill/>
            </a:ln>
          </p:spPr>
          <p:txBody>
            <a:bodyPr/>
            <a:lstStyle/>
            <a:p>
              <a:pPr eaLnBrk="1" fontAlgn="auto" hangingPunct="1">
                <a:defRPr/>
              </a:pPr>
              <a:endParaRPr lang="en-IN" sz="1280" noProof="1"/>
            </a:p>
          </p:txBody>
        </p:sp>
        <p:sp>
          <p:nvSpPr>
            <p:cNvPr id="110" name="Freeform 87"/>
            <p:cNvSpPr/>
            <p:nvPr/>
          </p:nvSpPr>
          <p:spPr bwMode="auto">
            <a:xfrm>
              <a:off x="2538413" y="2201863"/>
              <a:ext cx="971550" cy="509588"/>
            </a:xfrm>
            <a:custGeom>
              <a:gdLst>
                <a:gd name="T0" fmla="*/ 227 w 258"/>
                <a:gd name="T1" fmla="*/ 135 h 135"/>
                <a:gd name="T2" fmla="*/ 258 w 258"/>
                <a:gd name="T3" fmla="*/ 98 h 135"/>
                <a:gd name="T4" fmla="*/ 0 w 258"/>
                <a:gd name="T5" fmla="*/ 0 h 135"/>
                <a:gd name="T6" fmla="*/ 0 w 258"/>
                <a:gd name="T7" fmla="*/ 48 h 135"/>
                <a:gd name="T8" fmla="*/ 227 w 258"/>
                <a:gd name="T9" fmla="*/ 135 h 135"/>
              </a:gd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grpFill/>
            <a:ln>
              <a:noFill/>
            </a:ln>
          </p:spPr>
          <p:txBody>
            <a:bodyPr/>
            <a:lstStyle/>
            <a:p>
              <a:pPr eaLnBrk="1" fontAlgn="auto" hangingPunct="1">
                <a:defRPr/>
              </a:pPr>
              <a:endParaRPr lang="en-IN" sz="1280" noProof="1"/>
            </a:p>
          </p:txBody>
        </p:sp>
        <p:sp>
          <p:nvSpPr>
            <p:cNvPr id="111" name="Freeform 88"/>
            <p:cNvSpPr/>
            <p:nvPr/>
          </p:nvSpPr>
          <p:spPr bwMode="auto">
            <a:xfrm>
              <a:off x="3735388" y="3422651"/>
              <a:ext cx="282575" cy="831850"/>
            </a:xfrm>
            <a:custGeom>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12" name="Freeform 89"/>
            <p:cNvSpPr/>
            <p:nvPr/>
          </p:nvSpPr>
          <p:spPr bwMode="auto">
            <a:xfrm>
              <a:off x="1654176" y="2201863"/>
              <a:ext cx="823913" cy="425450"/>
            </a:xfrm>
            <a:custGeom>
              <a:gdLst>
                <a:gd name="T0" fmla="*/ 219 w 219"/>
                <a:gd name="T1" fmla="*/ 48 h 113"/>
                <a:gd name="T2" fmla="*/ 219 w 219"/>
                <a:gd name="T3" fmla="*/ 0 h 113"/>
                <a:gd name="T4" fmla="*/ 0 w 219"/>
                <a:gd name="T5" fmla="*/ 74 h 113"/>
                <a:gd name="T6" fmla="*/ 28 w 219"/>
                <a:gd name="T7" fmla="*/ 113 h 113"/>
                <a:gd name="T8" fmla="*/ 219 w 219"/>
                <a:gd name="T9" fmla="*/ 48 h 113"/>
              </a:gd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grpFill/>
            <a:ln>
              <a:noFill/>
            </a:ln>
          </p:spPr>
          <p:txBody>
            <a:bodyPr/>
            <a:lstStyle/>
            <a:p>
              <a:pPr eaLnBrk="1" fontAlgn="auto" hangingPunct="1">
                <a:defRPr/>
              </a:pPr>
              <a:endParaRPr lang="en-IN" sz="1280" noProof="1"/>
            </a:p>
          </p:txBody>
        </p:sp>
        <p:sp>
          <p:nvSpPr>
            <p:cNvPr id="113" name="Freeform 90"/>
            <p:cNvSpPr/>
            <p:nvPr/>
          </p:nvSpPr>
          <p:spPr bwMode="auto">
            <a:xfrm>
              <a:off x="1119188" y="4144963"/>
              <a:ext cx="587375" cy="712788"/>
            </a:xfrm>
            <a:custGeom>
              <a:gdLst>
                <a:gd name="T0" fmla="*/ 46 w 156"/>
                <a:gd name="T1" fmla="*/ 0 h 189"/>
                <a:gd name="T2" fmla="*/ 0 w 156"/>
                <a:gd name="T3" fmla="*/ 13 h 189"/>
                <a:gd name="T4" fmla="*/ 125 w 156"/>
                <a:gd name="T5" fmla="*/ 189 h 189"/>
                <a:gd name="T6" fmla="*/ 156 w 156"/>
                <a:gd name="T7" fmla="*/ 152 h 189"/>
                <a:gd name="T8" fmla="*/ 46 w 156"/>
                <a:gd name="T9" fmla="*/ 0 h 189"/>
              </a:gd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grpFill/>
            <a:ln>
              <a:noFill/>
            </a:ln>
          </p:spPr>
          <p:txBody>
            <a:bodyPr/>
            <a:lstStyle/>
            <a:p>
              <a:pPr eaLnBrk="1" fontAlgn="auto" hangingPunct="1">
                <a:defRPr/>
              </a:pPr>
              <a:endParaRPr lang="en-IN" sz="1280" noProof="1"/>
            </a:p>
          </p:txBody>
        </p:sp>
        <p:sp>
          <p:nvSpPr>
            <p:cNvPr id="114" name="Freeform 91"/>
            <p:cNvSpPr/>
            <p:nvPr/>
          </p:nvSpPr>
          <p:spPr bwMode="auto">
            <a:xfrm>
              <a:off x="3260726" y="4246563"/>
              <a:ext cx="625475" cy="677863"/>
            </a:xfrm>
            <a:custGeom>
              <a:gdLst>
                <a:gd name="T0" fmla="*/ 0 w 166"/>
                <a:gd name="T1" fmla="*/ 141 h 180"/>
                <a:gd name="T2" fmla="*/ 28 w 166"/>
                <a:gd name="T3" fmla="*/ 180 h 180"/>
                <a:gd name="T4" fmla="*/ 166 w 166"/>
                <a:gd name="T5" fmla="*/ 16 h 180"/>
                <a:gd name="T6" fmla="*/ 120 w 166"/>
                <a:gd name="T7" fmla="*/ 0 h 180"/>
                <a:gd name="T8" fmla="*/ 0 w 166"/>
                <a:gd name="T9" fmla="*/ 141 h 180"/>
              </a:gd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grpFill/>
            <a:ln>
              <a:noFill/>
            </a:ln>
          </p:spPr>
          <p:txBody>
            <a:bodyPr/>
            <a:lstStyle/>
            <a:p>
              <a:pPr eaLnBrk="1" fontAlgn="auto" hangingPunct="1">
                <a:defRPr/>
              </a:pPr>
              <a:endParaRPr lang="en-IN" sz="1280" noProof="1"/>
            </a:p>
          </p:txBody>
        </p:sp>
        <p:sp>
          <p:nvSpPr>
            <p:cNvPr id="115" name="Freeform 92"/>
            <p:cNvSpPr/>
            <p:nvPr/>
          </p:nvSpPr>
          <p:spPr bwMode="auto">
            <a:xfrm>
              <a:off x="1033463" y="3290888"/>
              <a:ext cx="239713" cy="847725"/>
            </a:xfrm>
            <a:custGeom>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grpFill/>
            <a:ln>
              <a:noFill/>
            </a:ln>
          </p:spPr>
          <p:txBody>
            <a:bodyPr/>
            <a:lstStyle/>
            <a:p>
              <a:pPr eaLnBrk="1" fontAlgn="auto" hangingPunct="1">
                <a:defRPr/>
              </a:pPr>
              <a:endParaRPr lang="en-IN" sz="1280" noProof="1"/>
            </a:p>
          </p:txBody>
        </p:sp>
        <p:sp>
          <p:nvSpPr>
            <p:cNvPr id="116" name="Freeform 93"/>
            <p:cNvSpPr/>
            <p:nvPr/>
          </p:nvSpPr>
          <p:spPr bwMode="auto">
            <a:xfrm>
              <a:off x="1104901" y="2514601"/>
              <a:ext cx="604838" cy="779463"/>
            </a:xfrm>
            <a:custGeom>
              <a:gdLst>
                <a:gd name="T0" fmla="*/ 161 w 161"/>
                <a:gd name="T1" fmla="*/ 40 h 207"/>
                <a:gd name="T2" fmla="*/ 134 w 161"/>
                <a:gd name="T3" fmla="*/ 0 h 207"/>
                <a:gd name="T4" fmla="*/ 0 w 161"/>
                <a:gd name="T5" fmla="*/ 191 h 207"/>
                <a:gd name="T6" fmla="*/ 45 w 161"/>
                <a:gd name="T7" fmla="*/ 207 h 207"/>
                <a:gd name="T8" fmla="*/ 161 w 161"/>
                <a:gd name="T9" fmla="*/ 40 h 207"/>
              </a:gdLst>
              <a:cxnLst>
                <a:cxn ang="0">
                  <a:pos x="T0" y="T1"/>
                </a:cxn>
                <a:cxn ang="0">
                  <a:pos x="T2" y="T3"/>
                </a:cxn>
                <a:cxn ang="0">
                  <a:pos x="T4" y="T5"/>
                </a:cxn>
                <a:cxn ang="0">
                  <a:pos x="T6" y="T7"/>
                </a:cxn>
                <a:cxn ang="0">
                  <a:pos x="T8" y="T9"/>
                </a:cxn>
              </a:cxnLst>
              <a:rect l="0" t="0" r="r" b="b"/>
              <a:pathLst>
                <a:path w="161" h="206">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grpFill/>
            <a:ln>
              <a:noFill/>
            </a:ln>
          </p:spPr>
          <p:txBody>
            <a:bodyPr/>
            <a:lstStyle/>
            <a:p>
              <a:pPr eaLnBrk="1" fontAlgn="auto" hangingPunct="1">
                <a:defRPr/>
              </a:pPr>
              <a:endParaRPr lang="en-IN" sz="1280" noProof="1"/>
            </a:p>
          </p:txBody>
        </p:sp>
        <p:sp>
          <p:nvSpPr>
            <p:cNvPr id="117" name="Freeform 94"/>
            <p:cNvSpPr/>
            <p:nvPr/>
          </p:nvSpPr>
          <p:spPr bwMode="auto">
            <a:xfrm>
              <a:off x="2538413" y="4808538"/>
              <a:ext cx="779463" cy="381000"/>
            </a:xfrm>
            <a:custGeom>
              <a:gdLst>
                <a:gd name="T0" fmla="*/ 0 w 207"/>
                <a:gd name="T1" fmla="*/ 52 h 101"/>
                <a:gd name="T2" fmla="*/ 0 w 207"/>
                <a:gd name="T3" fmla="*/ 101 h 101"/>
                <a:gd name="T4" fmla="*/ 207 w 207"/>
                <a:gd name="T5" fmla="*/ 40 h 101"/>
                <a:gd name="T6" fmla="*/ 179 w 207"/>
                <a:gd name="T7" fmla="*/ 0 h 101"/>
                <a:gd name="T8" fmla="*/ 0 w 207"/>
                <a:gd name="T9" fmla="*/ 52 h 101"/>
              </a:gdLst>
              <a:cxnLst>
                <a:cxn ang="0">
                  <a:pos x="T0" y="T1"/>
                </a:cxn>
                <a:cxn ang="0">
                  <a:pos x="T2" y="T3"/>
                </a:cxn>
                <a:cxn ang="0">
                  <a:pos x="T4" y="T5"/>
                </a:cxn>
                <a:cxn ang="0">
                  <a:pos x="T6" y="T7"/>
                </a:cxn>
                <a:cxn ang="0">
                  <a:pos x="T8" y="T9"/>
                </a:cxn>
              </a:cxnLst>
              <a:rect l="0" t="0" r="r" b="b"/>
              <a:pathLst>
                <a:path w="206" h="100">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grpFill/>
            <a:ln>
              <a:noFill/>
            </a:ln>
          </p:spPr>
          <p:txBody>
            <a:bodyPr/>
            <a:lstStyle/>
            <a:p>
              <a:pPr eaLnBrk="1" fontAlgn="auto" hangingPunct="1">
                <a:defRPr/>
              </a:pPr>
              <a:endParaRPr lang="en-IN" sz="1280" noProof="1"/>
            </a:p>
          </p:txBody>
        </p:sp>
        <p:sp>
          <p:nvSpPr>
            <p:cNvPr id="118" name="Freeform 95"/>
            <p:cNvSpPr/>
            <p:nvPr/>
          </p:nvSpPr>
          <p:spPr bwMode="auto">
            <a:xfrm>
              <a:off x="1638301" y="4756151"/>
              <a:ext cx="839788" cy="433388"/>
            </a:xfrm>
            <a:custGeom>
              <a:gdLst>
                <a:gd name="T0" fmla="*/ 31 w 223"/>
                <a:gd name="T1" fmla="*/ 0 h 115"/>
                <a:gd name="T2" fmla="*/ 0 w 223"/>
                <a:gd name="T3" fmla="*/ 37 h 115"/>
                <a:gd name="T4" fmla="*/ 223 w 223"/>
                <a:gd name="T5" fmla="*/ 115 h 115"/>
                <a:gd name="T6" fmla="*/ 223 w 223"/>
                <a:gd name="T7" fmla="*/ 66 h 115"/>
                <a:gd name="T8" fmla="*/ 31 w 223"/>
                <a:gd name="T9" fmla="*/ 0 h 115"/>
              </a:gd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grpFill/>
            <a:ln>
              <a:noFill/>
            </a:ln>
          </p:spPr>
          <p:txBody>
            <a:bodyPr/>
            <a:lstStyle/>
            <a:p>
              <a:pPr eaLnBrk="1" fontAlgn="auto" hangingPunct="1">
                <a:defRPr/>
              </a:pPr>
              <a:endParaRPr lang="en-IN" sz="1280" noProof="1"/>
            </a:p>
          </p:txBody>
        </p:sp>
      </p:grpSp>
      <p:sp>
        <p:nvSpPr>
          <p:cNvPr id="132" name="Arc 131"/>
          <p:cNvSpPr/>
          <p:nvPr/>
        </p:nvSpPr>
        <p:spPr>
          <a:xfrm rot="10800000">
            <a:off x="6719888" y="2319674"/>
            <a:ext cx="1455812" cy="1455732"/>
          </a:xfrm>
          <a:prstGeom prst="arc">
            <a:avLst>
              <a:gd name="adj1" fmla="val 12559450"/>
              <a:gd name="adj2" fmla="val 10734386"/>
            </a:avLst>
          </a:prstGeom>
          <a:ln w="133350" cap="sq">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txBody>
          <a:bodyPr lIns="68567" tIns="34284" rIns="68567" bIns="34284" anchor="ctr"/>
          <a:lstStyle/>
          <a:p>
            <a:pPr algn="ctr" eaLnBrk="1" fontAlgn="auto" hangingPunct="1">
              <a:defRPr/>
            </a:pPr>
            <a:endParaRPr lang="en-IN" sz="1280" noProof="1">
              <a:solidFill>
                <a:schemeClr val="bg1">
                  <a:lumMod val="95000"/>
                </a:schemeClr>
              </a:solidFill>
            </a:endParaRPr>
          </a:p>
        </p:txBody>
      </p:sp>
      <p:grpSp>
        <p:nvGrpSpPr>
          <p:cNvPr id="3" name="Group 141"/>
          <p:cNvGrpSpPr/>
          <p:nvPr/>
        </p:nvGrpSpPr>
        <p:grpSpPr>
          <a:xfrm>
            <a:off x="4250708" y="1480049"/>
            <a:ext cx="1745780" cy="1747543"/>
            <a:chOff x="1033463" y="2201863"/>
            <a:chExt cx="2984500" cy="2987676"/>
          </a:xfrm>
          <a:solidFill>
            <a:schemeClr val="accent5"/>
          </a:solidFill>
        </p:grpSpPr>
        <p:sp>
          <p:nvSpPr>
            <p:cNvPr id="150" name="Freeform 86"/>
            <p:cNvSpPr/>
            <p:nvPr/>
          </p:nvSpPr>
          <p:spPr bwMode="auto">
            <a:xfrm>
              <a:off x="3433763" y="2613026"/>
              <a:ext cx="546100" cy="798513"/>
            </a:xfrm>
            <a:custGeom>
              <a:gdLst>
                <a:gd name="T0" fmla="*/ 98 w 145"/>
                <a:gd name="T1" fmla="*/ 212 h 212"/>
                <a:gd name="T2" fmla="*/ 145 w 145"/>
                <a:gd name="T3" fmla="*/ 200 h 212"/>
                <a:gd name="T4" fmla="*/ 31 w 145"/>
                <a:gd name="T5" fmla="*/ 0 h 212"/>
                <a:gd name="T6" fmla="*/ 0 w 145"/>
                <a:gd name="T7" fmla="*/ 37 h 212"/>
                <a:gd name="T8" fmla="*/ 98 w 145"/>
                <a:gd name="T9" fmla="*/ 212 h 212"/>
              </a:gdLst>
              <a:cxnLst>
                <a:cxn ang="0">
                  <a:pos x="T0" y="T1"/>
                </a:cxn>
                <a:cxn ang="0">
                  <a:pos x="T2" y="T3"/>
                </a:cxn>
                <a:cxn ang="0">
                  <a:pos x="T4" y="T5"/>
                </a:cxn>
                <a:cxn ang="0">
                  <a:pos x="T6" y="T7"/>
                </a:cxn>
                <a:cxn ang="0">
                  <a:pos x="T8" y="T9"/>
                </a:cxn>
              </a:cxnLst>
              <a:rect l="0" t="0" r="r" b="b"/>
              <a:pathLst>
                <a:path w="145" h="211">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grpFill/>
            <a:ln>
              <a:noFill/>
            </a:ln>
          </p:spPr>
          <p:txBody>
            <a:bodyPr/>
            <a:lstStyle/>
            <a:p>
              <a:pPr eaLnBrk="1" fontAlgn="auto" hangingPunct="1">
                <a:defRPr/>
              </a:pPr>
              <a:endParaRPr lang="en-IN" sz="1280" noProof="1"/>
            </a:p>
          </p:txBody>
        </p:sp>
        <p:sp>
          <p:nvSpPr>
            <p:cNvPr id="151" name="Freeform 87"/>
            <p:cNvSpPr/>
            <p:nvPr/>
          </p:nvSpPr>
          <p:spPr bwMode="auto">
            <a:xfrm>
              <a:off x="2538413" y="2201863"/>
              <a:ext cx="971550" cy="509588"/>
            </a:xfrm>
            <a:custGeom>
              <a:gdLst>
                <a:gd name="T0" fmla="*/ 227 w 258"/>
                <a:gd name="T1" fmla="*/ 135 h 135"/>
                <a:gd name="T2" fmla="*/ 258 w 258"/>
                <a:gd name="T3" fmla="*/ 98 h 135"/>
                <a:gd name="T4" fmla="*/ 0 w 258"/>
                <a:gd name="T5" fmla="*/ 0 h 135"/>
                <a:gd name="T6" fmla="*/ 0 w 258"/>
                <a:gd name="T7" fmla="*/ 48 h 135"/>
                <a:gd name="T8" fmla="*/ 227 w 258"/>
                <a:gd name="T9" fmla="*/ 135 h 135"/>
              </a:gd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grpFill/>
            <a:ln>
              <a:noFill/>
            </a:ln>
          </p:spPr>
          <p:txBody>
            <a:bodyPr/>
            <a:lstStyle/>
            <a:p>
              <a:pPr eaLnBrk="1" fontAlgn="auto" hangingPunct="1">
                <a:defRPr/>
              </a:pPr>
              <a:endParaRPr lang="en-IN" sz="1280" noProof="1"/>
            </a:p>
          </p:txBody>
        </p:sp>
        <p:sp>
          <p:nvSpPr>
            <p:cNvPr id="152" name="Freeform 88"/>
            <p:cNvSpPr/>
            <p:nvPr/>
          </p:nvSpPr>
          <p:spPr bwMode="auto">
            <a:xfrm>
              <a:off x="3735388" y="3422651"/>
              <a:ext cx="282575" cy="831850"/>
            </a:xfrm>
            <a:custGeom>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53" name="Freeform 89"/>
            <p:cNvSpPr/>
            <p:nvPr/>
          </p:nvSpPr>
          <p:spPr bwMode="auto">
            <a:xfrm>
              <a:off x="1654176" y="2201863"/>
              <a:ext cx="823913" cy="425450"/>
            </a:xfrm>
            <a:custGeom>
              <a:gdLst>
                <a:gd name="T0" fmla="*/ 219 w 219"/>
                <a:gd name="T1" fmla="*/ 48 h 113"/>
                <a:gd name="T2" fmla="*/ 219 w 219"/>
                <a:gd name="T3" fmla="*/ 0 h 113"/>
                <a:gd name="T4" fmla="*/ 0 w 219"/>
                <a:gd name="T5" fmla="*/ 74 h 113"/>
                <a:gd name="T6" fmla="*/ 28 w 219"/>
                <a:gd name="T7" fmla="*/ 113 h 113"/>
                <a:gd name="T8" fmla="*/ 219 w 219"/>
                <a:gd name="T9" fmla="*/ 48 h 113"/>
              </a:gd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grpFill/>
            <a:ln>
              <a:noFill/>
            </a:ln>
          </p:spPr>
          <p:txBody>
            <a:bodyPr/>
            <a:lstStyle/>
            <a:p>
              <a:pPr eaLnBrk="1" fontAlgn="auto" hangingPunct="1">
                <a:defRPr/>
              </a:pPr>
              <a:endParaRPr lang="en-IN" sz="1280" noProof="1"/>
            </a:p>
          </p:txBody>
        </p:sp>
        <p:sp>
          <p:nvSpPr>
            <p:cNvPr id="154" name="Freeform 90"/>
            <p:cNvSpPr/>
            <p:nvPr/>
          </p:nvSpPr>
          <p:spPr bwMode="auto">
            <a:xfrm>
              <a:off x="1119188" y="4144963"/>
              <a:ext cx="587375" cy="712788"/>
            </a:xfrm>
            <a:custGeom>
              <a:gdLst>
                <a:gd name="T0" fmla="*/ 46 w 156"/>
                <a:gd name="T1" fmla="*/ 0 h 189"/>
                <a:gd name="T2" fmla="*/ 0 w 156"/>
                <a:gd name="T3" fmla="*/ 13 h 189"/>
                <a:gd name="T4" fmla="*/ 125 w 156"/>
                <a:gd name="T5" fmla="*/ 189 h 189"/>
                <a:gd name="T6" fmla="*/ 156 w 156"/>
                <a:gd name="T7" fmla="*/ 152 h 189"/>
                <a:gd name="T8" fmla="*/ 46 w 156"/>
                <a:gd name="T9" fmla="*/ 0 h 189"/>
              </a:gd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55" name="Freeform 91"/>
            <p:cNvSpPr/>
            <p:nvPr/>
          </p:nvSpPr>
          <p:spPr bwMode="auto">
            <a:xfrm>
              <a:off x="3260726" y="4246563"/>
              <a:ext cx="625475" cy="677863"/>
            </a:xfrm>
            <a:custGeom>
              <a:gdLst>
                <a:gd name="T0" fmla="*/ 0 w 166"/>
                <a:gd name="T1" fmla="*/ 141 h 180"/>
                <a:gd name="T2" fmla="*/ 28 w 166"/>
                <a:gd name="T3" fmla="*/ 180 h 180"/>
                <a:gd name="T4" fmla="*/ 166 w 166"/>
                <a:gd name="T5" fmla="*/ 16 h 180"/>
                <a:gd name="T6" fmla="*/ 120 w 166"/>
                <a:gd name="T7" fmla="*/ 0 h 180"/>
                <a:gd name="T8" fmla="*/ 0 w 166"/>
                <a:gd name="T9" fmla="*/ 141 h 180"/>
              </a:gd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56" name="Freeform 92"/>
            <p:cNvSpPr/>
            <p:nvPr/>
          </p:nvSpPr>
          <p:spPr bwMode="auto">
            <a:xfrm>
              <a:off x="1033463" y="3290888"/>
              <a:ext cx="239713" cy="847725"/>
            </a:xfrm>
            <a:custGeom>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57" name="Freeform 93"/>
            <p:cNvSpPr/>
            <p:nvPr/>
          </p:nvSpPr>
          <p:spPr bwMode="auto">
            <a:xfrm>
              <a:off x="1104901" y="2514601"/>
              <a:ext cx="604838" cy="779463"/>
            </a:xfrm>
            <a:custGeom>
              <a:gdLst>
                <a:gd name="T0" fmla="*/ 161 w 161"/>
                <a:gd name="T1" fmla="*/ 40 h 207"/>
                <a:gd name="T2" fmla="*/ 134 w 161"/>
                <a:gd name="T3" fmla="*/ 0 h 207"/>
                <a:gd name="T4" fmla="*/ 0 w 161"/>
                <a:gd name="T5" fmla="*/ 191 h 207"/>
                <a:gd name="T6" fmla="*/ 45 w 161"/>
                <a:gd name="T7" fmla="*/ 207 h 207"/>
                <a:gd name="T8" fmla="*/ 161 w 161"/>
                <a:gd name="T9" fmla="*/ 40 h 207"/>
              </a:gdLst>
              <a:cxnLst>
                <a:cxn ang="0">
                  <a:pos x="T0" y="T1"/>
                </a:cxn>
                <a:cxn ang="0">
                  <a:pos x="T2" y="T3"/>
                </a:cxn>
                <a:cxn ang="0">
                  <a:pos x="T4" y="T5"/>
                </a:cxn>
                <a:cxn ang="0">
                  <a:pos x="T6" y="T7"/>
                </a:cxn>
                <a:cxn ang="0">
                  <a:pos x="T8" y="T9"/>
                </a:cxn>
              </a:cxnLst>
              <a:rect l="0" t="0" r="r" b="b"/>
              <a:pathLst>
                <a:path w="161" h="206">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grpFill/>
            <a:ln>
              <a:noFill/>
            </a:ln>
          </p:spPr>
          <p:txBody>
            <a:bodyPr/>
            <a:lstStyle/>
            <a:p>
              <a:pPr eaLnBrk="1" fontAlgn="auto" hangingPunct="1">
                <a:defRPr/>
              </a:pPr>
              <a:endParaRPr lang="en-IN" sz="1280" noProof="1"/>
            </a:p>
          </p:txBody>
        </p:sp>
        <p:sp>
          <p:nvSpPr>
            <p:cNvPr id="158" name="Freeform 94"/>
            <p:cNvSpPr/>
            <p:nvPr/>
          </p:nvSpPr>
          <p:spPr bwMode="auto">
            <a:xfrm>
              <a:off x="2538413" y="4808538"/>
              <a:ext cx="779463" cy="381000"/>
            </a:xfrm>
            <a:custGeom>
              <a:gdLst>
                <a:gd name="T0" fmla="*/ 0 w 207"/>
                <a:gd name="T1" fmla="*/ 52 h 101"/>
                <a:gd name="T2" fmla="*/ 0 w 207"/>
                <a:gd name="T3" fmla="*/ 101 h 101"/>
                <a:gd name="T4" fmla="*/ 207 w 207"/>
                <a:gd name="T5" fmla="*/ 40 h 101"/>
                <a:gd name="T6" fmla="*/ 179 w 207"/>
                <a:gd name="T7" fmla="*/ 0 h 101"/>
                <a:gd name="T8" fmla="*/ 0 w 207"/>
                <a:gd name="T9" fmla="*/ 52 h 101"/>
              </a:gdLst>
              <a:cxnLst>
                <a:cxn ang="0">
                  <a:pos x="T0" y="T1"/>
                </a:cxn>
                <a:cxn ang="0">
                  <a:pos x="T2" y="T3"/>
                </a:cxn>
                <a:cxn ang="0">
                  <a:pos x="T4" y="T5"/>
                </a:cxn>
                <a:cxn ang="0">
                  <a:pos x="T6" y="T7"/>
                </a:cxn>
                <a:cxn ang="0">
                  <a:pos x="T8" y="T9"/>
                </a:cxn>
              </a:cxnLst>
              <a:rect l="0" t="0" r="r" b="b"/>
              <a:pathLst>
                <a:path w="206" h="100">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59" name="Freeform 95"/>
            <p:cNvSpPr/>
            <p:nvPr/>
          </p:nvSpPr>
          <p:spPr bwMode="auto">
            <a:xfrm>
              <a:off x="1638301" y="4756151"/>
              <a:ext cx="839788" cy="433388"/>
            </a:xfrm>
            <a:custGeom>
              <a:gdLst>
                <a:gd name="T0" fmla="*/ 31 w 223"/>
                <a:gd name="T1" fmla="*/ 0 h 115"/>
                <a:gd name="T2" fmla="*/ 0 w 223"/>
                <a:gd name="T3" fmla="*/ 37 h 115"/>
                <a:gd name="T4" fmla="*/ 223 w 223"/>
                <a:gd name="T5" fmla="*/ 115 h 115"/>
                <a:gd name="T6" fmla="*/ 223 w 223"/>
                <a:gd name="T7" fmla="*/ 66 h 115"/>
                <a:gd name="T8" fmla="*/ 31 w 223"/>
                <a:gd name="T9" fmla="*/ 0 h 115"/>
              </a:gd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bg1">
                <a:lumMod val="85000"/>
              </a:schemeClr>
            </a:solidFill>
            <a:ln>
              <a:noFill/>
            </a:ln>
          </p:spPr>
          <p:txBody>
            <a:bodyPr/>
            <a:lstStyle/>
            <a:p>
              <a:pPr eaLnBrk="1" fontAlgn="auto" hangingPunct="1">
                <a:defRPr/>
              </a:pPr>
              <a:endParaRPr lang="en-IN" sz="1280" noProof="1"/>
            </a:p>
          </p:txBody>
        </p:sp>
      </p:grpSp>
      <p:sp>
        <p:nvSpPr>
          <p:cNvPr id="143" name="Arc 142"/>
          <p:cNvSpPr/>
          <p:nvPr/>
        </p:nvSpPr>
        <p:spPr>
          <a:xfrm rot="10800000">
            <a:off x="4493420" y="1722882"/>
            <a:ext cx="1260872" cy="1261993"/>
          </a:xfrm>
          <a:prstGeom prst="arc">
            <a:avLst>
              <a:gd name="adj1" fmla="val 1182648"/>
              <a:gd name="adj2" fmla="val 10734386"/>
            </a:avLst>
          </a:prstGeom>
          <a:ln w="133350" cap="sq">
            <a:solidFill>
              <a:schemeClr val="accent6"/>
            </a:solidFill>
            <a:round/>
          </a:ln>
        </p:spPr>
        <p:style>
          <a:lnRef idx="1">
            <a:schemeClr val="accent1"/>
          </a:lnRef>
          <a:fillRef idx="0">
            <a:schemeClr val="accent1"/>
          </a:fillRef>
          <a:effectRef idx="0">
            <a:schemeClr val="accent1"/>
          </a:effectRef>
          <a:fontRef idx="minor">
            <a:schemeClr val="tx1"/>
          </a:fontRef>
        </p:style>
        <p:txBody>
          <a:bodyPr lIns="68567" tIns="34284" rIns="68567" bIns="34284" anchor="ctr"/>
          <a:lstStyle/>
          <a:p>
            <a:pPr algn="ctr" eaLnBrk="1" fontAlgn="auto" hangingPunct="1">
              <a:defRPr/>
            </a:pPr>
            <a:endParaRPr lang="en-IN" sz="1280" noProof="1">
              <a:solidFill>
                <a:schemeClr val="bg1">
                  <a:lumMod val="95000"/>
                </a:schemeClr>
              </a:solidFill>
            </a:endParaRPr>
          </a:p>
        </p:txBody>
      </p:sp>
      <p:grpSp>
        <p:nvGrpSpPr>
          <p:cNvPr id="4" name="Group 160"/>
          <p:cNvGrpSpPr/>
          <p:nvPr/>
        </p:nvGrpSpPr>
        <p:grpSpPr>
          <a:xfrm>
            <a:off x="2373657" y="2162428"/>
            <a:ext cx="1464518" cy="1465996"/>
            <a:chOff x="1033463" y="2201863"/>
            <a:chExt cx="2984500" cy="2987676"/>
          </a:xfrm>
          <a:solidFill>
            <a:schemeClr val="accent3"/>
          </a:solidFill>
        </p:grpSpPr>
        <p:sp>
          <p:nvSpPr>
            <p:cNvPr id="169" name="Freeform 86"/>
            <p:cNvSpPr/>
            <p:nvPr/>
          </p:nvSpPr>
          <p:spPr bwMode="auto">
            <a:xfrm>
              <a:off x="3433763" y="2613026"/>
              <a:ext cx="546100" cy="798513"/>
            </a:xfrm>
            <a:custGeom>
              <a:gdLst>
                <a:gd name="T0" fmla="*/ 98 w 145"/>
                <a:gd name="T1" fmla="*/ 212 h 212"/>
                <a:gd name="T2" fmla="*/ 145 w 145"/>
                <a:gd name="T3" fmla="*/ 200 h 212"/>
                <a:gd name="T4" fmla="*/ 31 w 145"/>
                <a:gd name="T5" fmla="*/ 0 h 212"/>
                <a:gd name="T6" fmla="*/ 0 w 145"/>
                <a:gd name="T7" fmla="*/ 37 h 212"/>
                <a:gd name="T8" fmla="*/ 98 w 145"/>
                <a:gd name="T9" fmla="*/ 212 h 212"/>
              </a:gdLst>
              <a:cxnLst>
                <a:cxn ang="0">
                  <a:pos x="T0" y="T1"/>
                </a:cxn>
                <a:cxn ang="0">
                  <a:pos x="T2" y="T3"/>
                </a:cxn>
                <a:cxn ang="0">
                  <a:pos x="T4" y="T5"/>
                </a:cxn>
                <a:cxn ang="0">
                  <a:pos x="T6" y="T7"/>
                </a:cxn>
                <a:cxn ang="0">
                  <a:pos x="T8" y="T9"/>
                </a:cxn>
              </a:cxnLst>
              <a:rect l="0" t="0" r="r" b="b"/>
              <a:pathLst>
                <a:path w="145" h="211">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grpFill/>
            <a:ln>
              <a:noFill/>
            </a:ln>
          </p:spPr>
          <p:txBody>
            <a:bodyPr/>
            <a:lstStyle/>
            <a:p>
              <a:pPr eaLnBrk="1" fontAlgn="auto" hangingPunct="1">
                <a:defRPr/>
              </a:pPr>
              <a:endParaRPr lang="en-IN" sz="1280" noProof="1"/>
            </a:p>
          </p:txBody>
        </p:sp>
        <p:sp>
          <p:nvSpPr>
            <p:cNvPr id="170" name="Freeform 87"/>
            <p:cNvSpPr/>
            <p:nvPr/>
          </p:nvSpPr>
          <p:spPr bwMode="auto">
            <a:xfrm>
              <a:off x="2538413" y="2201863"/>
              <a:ext cx="971550" cy="509588"/>
            </a:xfrm>
            <a:custGeom>
              <a:gdLst>
                <a:gd name="T0" fmla="*/ 227 w 258"/>
                <a:gd name="T1" fmla="*/ 135 h 135"/>
                <a:gd name="T2" fmla="*/ 258 w 258"/>
                <a:gd name="T3" fmla="*/ 98 h 135"/>
                <a:gd name="T4" fmla="*/ 0 w 258"/>
                <a:gd name="T5" fmla="*/ 0 h 135"/>
                <a:gd name="T6" fmla="*/ 0 w 258"/>
                <a:gd name="T7" fmla="*/ 48 h 135"/>
                <a:gd name="T8" fmla="*/ 227 w 258"/>
                <a:gd name="T9" fmla="*/ 135 h 135"/>
              </a:gd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grpFill/>
            <a:ln>
              <a:noFill/>
            </a:ln>
          </p:spPr>
          <p:txBody>
            <a:bodyPr/>
            <a:lstStyle/>
            <a:p>
              <a:pPr eaLnBrk="1" fontAlgn="auto" hangingPunct="1">
                <a:defRPr/>
              </a:pPr>
              <a:endParaRPr lang="en-IN" sz="1280" noProof="1"/>
            </a:p>
          </p:txBody>
        </p:sp>
        <p:sp>
          <p:nvSpPr>
            <p:cNvPr id="171" name="Freeform 88"/>
            <p:cNvSpPr/>
            <p:nvPr/>
          </p:nvSpPr>
          <p:spPr bwMode="auto">
            <a:xfrm>
              <a:off x="3735388" y="3422651"/>
              <a:ext cx="282575" cy="831850"/>
            </a:xfrm>
            <a:custGeom>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72" name="Freeform 89"/>
            <p:cNvSpPr/>
            <p:nvPr/>
          </p:nvSpPr>
          <p:spPr bwMode="auto">
            <a:xfrm>
              <a:off x="1654176" y="2201863"/>
              <a:ext cx="823913" cy="425450"/>
            </a:xfrm>
            <a:custGeom>
              <a:gdLst>
                <a:gd name="T0" fmla="*/ 219 w 219"/>
                <a:gd name="T1" fmla="*/ 48 h 113"/>
                <a:gd name="T2" fmla="*/ 219 w 219"/>
                <a:gd name="T3" fmla="*/ 0 h 113"/>
                <a:gd name="T4" fmla="*/ 0 w 219"/>
                <a:gd name="T5" fmla="*/ 74 h 113"/>
                <a:gd name="T6" fmla="*/ 28 w 219"/>
                <a:gd name="T7" fmla="*/ 113 h 113"/>
                <a:gd name="T8" fmla="*/ 219 w 219"/>
                <a:gd name="T9" fmla="*/ 48 h 113"/>
              </a:gd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grpFill/>
            <a:ln>
              <a:noFill/>
            </a:ln>
          </p:spPr>
          <p:txBody>
            <a:bodyPr/>
            <a:lstStyle/>
            <a:p>
              <a:pPr eaLnBrk="1" fontAlgn="auto" hangingPunct="1">
                <a:defRPr/>
              </a:pPr>
              <a:endParaRPr lang="en-IN" sz="1280" noProof="1"/>
            </a:p>
          </p:txBody>
        </p:sp>
        <p:sp>
          <p:nvSpPr>
            <p:cNvPr id="173" name="Freeform 90"/>
            <p:cNvSpPr/>
            <p:nvPr/>
          </p:nvSpPr>
          <p:spPr bwMode="auto">
            <a:xfrm>
              <a:off x="1119188" y="4144963"/>
              <a:ext cx="587375" cy="712788"/>
            </a:xfrm>
            <a:custGeom>
              <a:gdLst>
                <a:gd name="T0" fmla="*/ 46 w 156"/>
                <a:gd name="T1" fmla="*/ 0 h 189"/>
                <a:gd name="T2" fmla="*/ 0 w 156"/>
                <a:gd name="T3" fmla="*/ 13 h 189"/>
                <a:gd name="T4" fmla="*/ 125 w 156"/>
                <a:gd name="T5" fmla="*/ 189 h 189"/>
                <a:gd name="T6" fmla="*/ 156 w 156"/>
                <a:gd name="T7" fmla="*/ 152 h 189"/>
                <a:gd name="T8" fmla="*/ 46 w 156"/>
                <a:gd name="T9" fmla="*/ 0 h 189"/>
              </a:gd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grpFill/>
            <a:ln>
              <a:noFill/>
            </a:ln>
          </p:spPr>
          <p:txBody>
            <a:bodyPr/>
            <a:lstStyle/>
            <a:p>
              <a:pPr eaLnBrk="1" fontAlgn="auto" hangingPunct="1">
                <a:defRPr/>
              </a:pPr>
              <a:endParaRPr lang="en-IN" sz="1280" noProof="1"/>
            </a:p>
          </p:txBody>
        </p:sp>
        <p:sp>
          <p:nvSpPr>
            <p:cNvPr id="174" name="Freeform 91"/>
            <p:cNvSpPr/>
            <p:nvPr/>
          </p:nvSpPr>
          <p:spPr bwMode="auto">
            <a:xfrm>
              <a:off x="3260726" y="4246563"/>
              <a:ext cx="625475" cy="677863"/>
            </a:xfrm>
            <a:custGeom>
              <a:gdLst>
                <a:gd name="T0" fmla="*/ 0 w 166"/>
                <a:gd name="T1" fmla="*/ 141 h 180"/>
                <a:gd name="T2" fmla="*/ 28 w 166"/>
                <a:gd name="T3" fmla="*/ 180 h 180"/>
                <a:gd name="T4" fmla="*/ 166 w 166"/>
                <a:gd name="T5" fmla="*/ 16 h 180"/>
                <a:gd name="T6" fmla="*/ 120 w 166"/>
                <a:gd name="T7" fmla="*/ 0 h 180"/>
                <a:gd name="T8" fmla="*/ 0 w 166"/>
                <a:gd name="T9" fmla="*/ 141 h 180"/>
              </a:gd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a:lstStyle/>
            <a:p>
              <a:pPr eaLnBrk="1" fontAlgn="auto" hangingPunct="1">
                <a:defRPr/>
              </a:pPr>
              <a:endParaRPr lang="en-IN" sz="1280" noProof="1"/>
            </a:p>
          </p:txBody>
        </p:sp>
        <p:sp>
          <p:nvSpPr>
            <p:cNvPr id="175" name="Freeform 92"/>
            <p:cNvSpPr/>
            <p:nvPr/>
          </p:nvSpPr>
          <p:spPr bwMode="auto">
            <a:xfrm>
              <a:off x="1033463" y="3290888"/>
              <a:ext cx="239713" cy="847725"/>
            </a:xfrm>
            <a:custGeom>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grpFill/>
            <a:ln>
              <a:noFill/>
            </a:ln>
          </p:spPr>
          <p:txBody>
            <a:bodyPr/>
            <a:lstStyle/>
            <a:p>
              <a:pPr eaLnBrk="1" fontAlgn="auto" hangingPunct="1">
                <a:defRPr/>
              </a:pPr>
              <a:endParaRPr lang="en-IN" sz="1280" noProof="1"/>
            </a:p>
          </p:txBody>
        </p:sp>
        <p:sp>
          <p:nvSpPr>
            <p:cNvPr id="176" name="Freeform 93"/>
            <p:cNvSpPr/>
            <p:nvPr/>
          </p:nvSpPr>
          <p:spPr bwMode="auto">
            <a:xfrm>
              <a:off x="1104901" y="2514601"/>
              <a:ext cx="604838" cy="779463"/>
            </a:xfrm>
            <a:custGeom>
              <a:gdLst>
                <a:gd name="T0" fmla="*/ 161 w 161"/>
                <a:gd name="T1" fmla="*/ 40 h 207"/>
                <a:gd name="T2" fmla="*/ 134 w 161"/>
                <a:gd name="T3" fmla="*/ 0 h 207"/>
                <a:gd name="T4" fmla="*/ 0 w 161"/>
                <a:gd name="T5" fmla="*/ 191 h 207"/>
                <a:gd name="T6" fmla="*/ 45 w 161"/>
                <a:gd name="T7" fmla="*/ 207 h 207"/>
                <a:gd name="T8" fmla="*/ 161 w 161"/>
                <a:gd name="T9" fmla="*/ 40 h 207"/>
              </a:gdLst>
              <a:cxnLst>
                <a:cxn ang="0">
                  <a:pos x="T0" y="T1"/>
                </a:cxn>
                <a:cxn ang="0">
                  <a:pos x="T2" y="T3"/>
                </a:cxn>
                <a:cxn ang="0">
                  <a:pos x="T4" y="T5"/>
                </a:cxn>
                <a:cxn ang="0">
                  <a:pos x="T6" y="T7"/>
                </a:cxn>
                <a:cxn ang="0">
                  <a:pos x="T8" y="T9"/>
                </a:cxn>
              </a:cxnLst>
              <a:rect l="0" t="0" r="r" b="b"/>
              <a:pathLst>
                <a:path w="161" h="206">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grpFill/>
            <a:ln>
              <a:noFill/>
            </a:ln>
          </p:spPr>
          <p:txBody>
            <a:bodyPr/>
            <a:lstStyle/>
            <a:p>
              <a:pPr eaLnBrk="1" fontAlgn="auto" hangingPunct="1">
                <a:defRPr/>
              </a:pPr>
              <a:endParaRPr lang="en-IN" sz="1280" noProof="1"/>
            </a:p>
          </p:txBody>
        </p:sp>
        <p:sp>
          <p:nvSpPr>
            <p:cNvPr id="177" name="Freeform 94"/>
            <p:cNvSpPr/>
            <p:nvPr/>
          </p:nvSpPr>
          <p:spPr bwMode="auto">
            <a:xfrm>
              <a:off x="2538413" y="4808538"/>
              <a:ext cx="779463" cy="381000"/>
            </a:xfrm>
            <a:custGeom>
              <a:gdLst>
                <a:gd name="T0" fmla="*/ 0 w 207"/>
                <a:gd name="T1" fmla="*/ 52 h 101"/>
                <a:gd name="T2" fmla="*/ 0 w 207"/>
                <a:gd name="T3" fmla="*/ 101 h 101"/>
                <a:gd name="T4" fmla="*/ 207 w 207"/>
                <a:gd name="T5" fmla="*/ 40 h 101"/>
                <a:gd name="T6" fmla="*/ 179 w 207"/>
                <a:gd name="T7" fmla="*/ 0 h 101"/>
                <a:gd name="T8" fmla="*/ 0 w 207"/>
                <a:gd name="T9" fmla="*/ 52 h 101"/>
              </a:gdLst>
              <a:cxnLst>
                <a:cxn ang="0">
                  <a:pos x="T0" y="T1"/>
                </a:cxn>
                <a:cxn ang="0">
                  <a:pos x="T2" y="T3"/>
                </a:cxn>
                <a:cxn ang="0">
                  <a:pos x="T4" y="T5"/>
                </a:cxn>
                <a:cxn ang="0">
                  <a:pos x="T6" y="T7"/>
                </a:cxn>
                <a:cxn ang="0">
                  <a:pos x="T8" y="T9"/>
                </a:cxn>
              </a:cxnLst>
              <a:rect l="0" t="0" r="r" b="b"/>
              <a:pathLst>
                <a:path w="206" h="100">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grpFill/>
            <a:ln>
              <a:noFill/>
            </a:ln>
          </p:spPr>
          <p:txBody>
            <a:bodyPr/>
            <a:lstStyle/>
            <a:p>
              <a:pPr eaLnBrk="1" fontAlgn="auto" hangingPunct="1">
                <a:defRPr/>
              </a:pPr>
              <a:endParaRPr lang="en-IN" sz="1280" noProof="1"/>
            </a:p>
          </p:txBody>
        </p:sp>
        <p:sp>
          <p:nvSpPr>
            <p:cNvPr id="178" name="Freeform 95"/>
            <p:cNvSpPr/>
            <p:nvPr/>
          </p:nvSpPr>
          <p:spPr bwMode="auto">
            <a:xfrm>
              <a:off x="1638301" y="4756151"/>
              <a:ext cx="839788" cy="433388"/>
            </a:xfrm>
            <a:custGeom>
              <a:gdLst>
                <a:gd name="T0" fmla="*/ 31 w 223"/>
                <a:gd name="T1" fmla="*/ 0 h 115"/>
                <a:gd name="T2" fmla="*/ 0 w 223"/>
                <a:gd name="T3" fmla="*/ 37 h 115"/>
                <a:gd name="T4" fmla="*/ 223 w 223"/>
                <a:gd name="T5" fmla="*/ 115 h 115"/>
                <a:gd name="T6" fmla="*/ 223 w 223"/>
                <a:gd name="T7" fmla="*/ 66 h 115"/>
                <a:gd name="T8" fmla="*/ 31 w 223"/>
                <a:gd name="T9" fmla="*/ 0 h 115"/>
              </a:gd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grpFill/>
            <a:ln>
              <a:noFill/>
            </a:ln>
          </p:spPr>
          <p:txBody>
            <a:bodyPr/>
            <a:lstStyle/>
            <a:p>
              <a:pPr eaLnBrk="1" fontAlgn="auto" hangingPunct="1">
                <a:defRPr/>
              </a:pPr>
              <a:endParaRPr lang="en-IN" sz="1280" noProof="1"/>
            </a:p>
          </p:txBody>
        </p:sp>
      </p:grpSp>
      <p:sp>
        <p:nvSpPr>
          <p:cNvPr id="162" name="Arc 161"/>
          <p:cNvSpPr/>
          <p:nvPr/>
        </p:nvSpPr>
        <p:spPr>
          <a:xfrm rot="10800000">
            <a:off x="2576513" y="2366974"/>
            <a:ext cx="1058466" cy="1057217"/>
          </a:xfrm>
          <a:prstGeom prst="arc">
            <a:avLst>
              <a:gd name="adj1" fmla="val 14751958"/>
              <a:gd name="adj2" fmla="val 10734386"/>
            </a:avLst>
          </a:prstGeom>
          <a:ln w="133350" cap="sq">
            <a:solidFill>
              <a:schemeClr val="accent4"/>
            </a:solidFill>
            <a:round/>
          </a:ln>
        </p:spPr>
        <p:style>
          <a:lnRef idx="1">
            <a:schemeClr val="accent1"/>
          </a:lnRef>
          <a:fillRef idx="0">
            <a:schemeClr val="accent1"/>
          </a:fillRef>
          <a:effectRef idx="0">
            <a:schemeClr val="accent1"/>
          </a:effectRef>
          <a:fontRef idx="minor">
            <a:schemeClr val="tx1"/>
          </a:fontRef>
        </p:style>
        <p:txBody>
          <a:bodyPr lIns="68567" tIns="34284" rIns="68567" bIns="34284" anchor="ctr"/>
          <a:lstStyle/>
          <a:p>
            <a:pPr algn="ctr" eaLnBrk="1" fontAlgn="auto" hangingPunct="1">
              <a:defRPr/>
            </a:pPr>
            <a:endParaRPr lang="en-IN" sz="1280" noProof="1">
              <a:solidFill>
                <a:schemeClr val="bg1">
                  <a:lumMod val="95000"/>
                </a:schemeClr>
              </a:solidFill>
            </a:endParaRPr>
          </a:p>
        </p:txBody>
      </p:sp>
      <p:grpSp>
        <p:nvGrpSpPr>
          <p:cNvPr id="5" name="Group 179"/>
          <p:cNvGrpSpPr/>
          <p:nvPr/>
        </p:nvGrpSpPr>
        <p:grpSpPr>
          <a:xfrm>
            <a:off x="599621" y="3075623"/>
            <a:ext cx="1308084" cy="1309076"/>
            <a:chOff x="1033463" y="2201863"/>
            <a:chExt cx="2984500" cy="2987676"/>
          </a:xfrm>
        </p:grpSpPr>
        <p:sp>
          <p:nvSpPr>
            <p:cNvPr id="42024" name="Freeform 86"/>
            <p:cNvSpPr>
              <a:spLocks noChangeArrowheads="1"/>
            </p:cNvSpPr>
            <p:nvPr/>
          </p:nvSpPr>
          <p:spPr bwMode="auto">
            <a:xfrm>
              <a:off x="3433763" y="2613026"/>
              <a:ext cx="546100" cy="798513"/>
            </a:xfrm>
            <a:custGeom>
              <a:gdLst>
                <a:gd name="T0" fmla="*/ 369088 w 145"/>
                <a:gd name="T1" fmla="*/ 798513 h 212"/>
                <a:gd name="T2" fmla="*/ 546100 w 145"/>
                <a:gd name="T3" fmla="*/ 753314 h 212"/>
                <a:gd name="T4" fmla="*/ 116752 w 145"/>
                <a:gd name="T5" fmla="*/ 0 h 212"/>
                <a:gd name="T6" fmla="*/ 0 w 145"/>
                <a:gd name="T7" fmla="*/ 139363 h 212"/>
                <a:gd name="T8" fmla="*/ 369088 w 145"/>
                <a:gd name="T9" fmla="*/ 798513 h 21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45" h="211">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25" name="Freeform 87"/>
            <p:cNvSpPr>
              <a:spLocks noChangeArrowheads="1"/>
            </p:cNvSpPr>
            <p:nvPr/>
          </p:nvSpPr>
          <p:spPr bwMode="auto">
            <a:xfrm>
              <a:off x="2538413" y="2201863"/>
              <a:ext cx="971550" cy="509588"/>
            </a:xfrm>
            <a:custGeom>
              <a:gdLst>
                <a:gd name="T0" fmla="*/ 854813 w 258"/>
                <a:gd name="T1" fmla="*/ 509588 h 135"/>
                <a:gd name="T2" fmla="*/ 971550 w 258"/>
                <a:gd name="T3" fmla="*/ 369923 h 135"/>
                <a:gd name="T4" fmla="*/ 0 w 258"/>
                <a:gd name="T5" fmla="*/ 0 h 135"/>
                <a:gd name="T6" fmla="*/ 0 w 258"/>
                <a:gd name="T7" fmla="*/ 181187 h 135"/>
                <a:gd name="T8" fmla="*/ 854813 w 258"/>
                <a:gd name="T9" fmla="*/ 509588 h 13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26" name="Freeform 88"/>
            <p:cNvSpPr>
              <a:spLocks noChangeArrowheads="1"/>
            </p:cNvSpPr>
            <p:nvPr/>
          </p:nvSpPr>
          <p:spPr bwMode="auto">
            <a:xfrm>
              <a:off x="3735388" y="3422651"/>
              <a:ext cx="282575" cy="831850"/>
            </a:xfrm>
            <a:custGeom>
              <a:gdLst>
                <a:gd name="T0" fmla="*/ 97959 w 75"/>
                <a:gd name="T1" fmla="*/ 271010 h 221"/>
                <a:gd name="T2" fmla="*/ 0 w 75"/>
                <a:gd name="T3" fmla="*/ 767862 h 221"/>
                <a:gd name="T4" fmla="*/ 173313 w 75"/>
                <a:gd name="T5" fmla="*/ 831850 h 221"/>
                <a:gd name="T6" fmla="*/ 282575 w 75"/>
                <a:gd name="T7" fmla="*/ 271010 h 221"/>
                <a:gd name="T8" fmla="*/ 256201 w 75"/>
                <a:gd name="T9" fmla="*/ 0 h 221"/>
                <a:gd name="T10" fmla="*/ 79121 w 75"/>
                <a:gd name="T11" fmla="*/ 48932 h 221"/>
                <a:gd name="T12" fmla="*/ 97959 w 75"/>
                <a:gd name="T13" fmla="*/ 271010 h 22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27" name="Freeform 89"/>
            <p:cNvSpPr>
              <a:spLocks noChangeArrowheads="1"/>
            </p:cNvSpPr>
            <p:nvPr/>
          </p:nvSpPr>
          <p:spPr bwMode="auto">
            <a:xfrm>
              <a:off x="1654176" y="2201863"/>
              <a:ext cx="823913" cy="425450"/>
            </a:xfrm>
            <a:custGeom>
              <a:gdLst>
                <a:gd name="T0" fmla="*/ 823913 w 219"/>
                <a:gd name="T1" fmla="*/ 180722 h 113"/>
                <a:gd name="T2" fmla="*/ 823913 w 219"/>
                <a:gd name="T3" fmla="*/ 0 h 113"/>
                <a:gd name="T4" fmla="*/ 0 w 219"/>
                <a:gd name="T5" fmla="*/ 278613 h 113"/>
                <a:gd name="T6" fmla="*/ 105340 w 219"/>
                <a:gd name="T7" fmla="*/ 425450 h 113"/>
                <a:gd name="T8" fmla="*/ 823913 w 219"/>
                <a:gd name="T9" fmla="*/ 180722 h 11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28" name="Freeform 90"/>
            <p:cNvSpPr>
              <a:spLocks noChangeArrowheads="1"/>
            </p:cNvSpPr>
            <p:nvPr/>
          </p:nvSpPr>
          <p:spPr bwMode="auto">
            <a:xfrm>
              <a:off x="1119188" y="4144963"/>
              <a:ext cx="587375" cy="712788"/>
            </a:xfrm>
            <a:custGeom>
              <a:gdLst>
                <a:gd name="T0" fmla="*/ 173200 w 156"/>
                <a:gd name="T1" fmla="*/ 0 h 189"/>
                <a:gd name="T2" fmla="*/ 0 w 156"/>
                <a:gd name="T3" fmla="*/ 49028 h 189"/>
                <a:gd name="T4" fmla="*/ 470653 w 156"/>
                <a:gd name="T5" fmla="*/ 712788 h 189"/>
                <a:gd name="T6" fmla="*/ 587375 w 156"/>
                <a:gd name="T7" fmla="*/ 573247 h 189"/>
                <a:gd name="T8" fmla="*/ 173200 w 156"/>
                <a:gd name="T9" fmla="*/ 0 h 18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29" name="Freeform 91"/>
            <p:cNvSpPr>
              <a:spLocks noChangeArrowheads="1"/>
            </p:cNvSpPr>
            <p:nvPr/>
          </p:nvSpPr>
          <p:spPr bwMode="auto">
            <a:xfrm>
              <a:off x="3260726" y="4246563"/>
              <a:ext cx="625475" cy="677863"/>
            </a:xfrm>
            <a:custGeom>
              <a:gdLst>
                <a:gd name="T0" fmla="*/ 0 w 166"/>
                <a:gd name="T1" fmla="*/ 530993 h 180"/>
                <a:gd name="T2" fmla="*/ 105502 w 166"/>
                <a:gd name="T3" fmla="*/ 677863 h 180"/>
                <a:gd name="T4" fmla="*/ 625475 w 166"/>
                <a:gd name="T5" fmla="*/ 60254 h 180"/>
                <a:gd name="T6" fmla="*/ 452151 w 166"/>
                <a:gd name="T7" fmla="*/ 0 h 180"/>
                <a:gd name="T8" fmla="*/ 0 w 166"/>
                <a:gd name="T9" fmla="*/ 530993 h 18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30" name="Freeform 92"/>
            <p:cNvSpPr>
              <a:spLocks noChangeArrowheads="1"/>
            </p:cNvSpPr>
            <p:nvPr/>
          </p:nvSpPr>
          <p:spPr bwMode="auto">
            <a:xfrm>
              <a:off x="1033463" y="3290888"/>
              <a:ext cx="239713" cy="847725"/>
            </a:xfrm>
            <a:custGeom>
              <a:gdLst>
                <a:gd name="T0" fmla="*/ 179785 w 64"/>
                <a:gd name="T1" fmla="*/ 403140 h 225"/>
                <a:gd name="T2" fmla="*/ 224731 w 64"/>
                <a:gd name="T3" fmla="*/ 60283 h 225"/>
                <a:gd name="T4" fmla="*/ 52437 w 64"/>
                <a:gd name="T5" fmla="*/ 0 h 225"/>
                <a:gd name="T6" fmla="*/ 0 w 64"/>
                <a:gd name="T7" fmla="*/ 403140 h 225"/>
                <a:gd name="T8" fmla="*/ 63674 w 64"/>
                <a:gd name="T9" fmla="*/ 847725 h 225"/>
                <a:gd name="T10" fmla="*/ 239713 w 64"/>
                <a:gd name="T11" fmla="*/ 798745 h 225"/>
                <a:gd name="T12" fmla="*/ 179785 w 64"/>
                <a:gd name="T13" fmla="*/ 403140 h 22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31" name="Freeform 93"/>
            <p:cNvSpPr>
              <a:spLocks noChangeArrowheads="1"/>
            </p:cNvSpPr>
            <p:nvPr/>
          </p:nvSpPr>
          <p:spPr bwMode="auto">
            <a:xfrm>
              <a:off x="1104901" y="2514601"/>
              <a:ext cx="604838" cy="779463"/>
            </a:xfrm>
            <a:custGeom>
              <a:gdLst>
                <a:gd name="T0" fmla="*/ 604838 w 161"/>
                <a:gd name="T1" fmla="*/ 150621 h 207"/>
                <a:gd name="T2" fmla="*/ 503406 w 161"/>
                <a:gd name="T3" fmla="*/ 0 h 207"/>
                <a:gd name="T4" fmla="*/ 0 w 161"/>
                <a:gd name="T5" fmla="*/ 719215 h 207"/>
                <a:gd name="T6" fmla="*/ 169054 w 161"/>
                <a:gd name="T7" fmla="*/ 779463 h 207"/>
                <a:gd name="T8" fmla="*/ 604838 w 161"/>
                <a:gd name="T9" fmla="*/ 150621 h 20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61" h="206">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32" name="Freeform 94"/>
            <p:cNvSpPr>
              <a:spLocks noChangeArrowheads="1"/>
            </p:cNvSpPr>
            <p:nvPr/>
          </p:nvSpPr>
          <p:spPr bwMode="auto">
            <a:xfrm>
              <a:off x="2538413" y="4808538"/>
              <a:ext cx="779463" cy="381000"/>
            </a:xfrm>
            <a:custGeom>
              <a:gdLst>
                <a:gd name="T0" fmla="*/ 0 w 207"/>
                <a:gd name="T1" fmla="*/ 196158 h 101"/>
                <a:gd name="T2" fmla="*/ 0 w 207"/>
                <a:gd name="T3" fmla="*/ 381000 h 101"/>
                <a:gd name="T4" fmla="*/ 779463 w 207"/>
                <a:gd name="T5" fmla="*/ 150891 h 101"/>
                <a:gd name="T6" fmla="*/ 674028 w 207"/>
                <a:gd name="T7" fmla="*/ 0 h 101"/>
                <a:gd name="T8" fmla="*/ 0 w 207"/>
                <a:gd name="T9" fmla="*/ 196158 h 10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06" h="100">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sp>
          <p:nvSpPr>
            <p:cNvPr id="42033" name="Freeform 95"/>
            <p:cNvSpPr>
              <a:spLocks noChangeArrowheads="1"/>
            </p:cNvSpPr>
            <p:nvPr/>
          </p:nvSpPr>
          <p:spPr bwMode="auto">
            <a:xfrm>
              <a:off x="1638301" y="4756151"/>
              <a:ext cx="839788" cy="433388"/>
            </a:xfrm>
            <a:custGeom>
              <a:gdLst>
                <a:gd name="T0" fmla="*/ 116742 w 223"/>
                <a:gd name="T1" fmla="*/ 0 h 115"/>
                <a:gd name="T2" fmla="*/ 0 w 223"/>
                <a:gd name="T3" fmla="*/ 139438 h 115"/>
                <a:gd name="T4" fmla="*/ 839788 w 223"/>
                <a:gd name="T5" fmla="*/ 433388 h 115"/>
                <a:gd name="T6" fmla="*/ 839788 w 223"/>
                <a:gd name="T7" fmla="*/ 248727 h 115"/>
                <a:gd name="T8" fmla="*/ 116742 w 223"/>
                <a:gd name="T9" fmla="*/ 0 h 11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sp>
        <p:nvSpPr>
          <p:cNvPr id="181" name="Arc 180"/>
          <p:cNvSpPr/>
          <p:nvPr/>
        </p:nvSpPr>
        <p:spPr>
          <a:xfrm rot="10800000">
            <a:off x="827584" y="3290330"/>
            <a:ext cx="864096" cy="865020"/>
          </a:xfrm>
          <a:prstGeom prst="arc">
            <a:avLst>
              <a:gd name="adj1" fmla="val 19253277"/>
              <a:gd name="adj2" fmla="val 10734386"/>
            </a:avLst>
          </a:prstGeom>
          <a:ln w="133350" cap="sq">
            <a:solidFill>
              <a:schemeClr val="accent2"/>
            </a:solidFill>
            <a:round/>
          </a:ln>
        </p:spPr>
        <p:style>
          <a:lnRef idx="1">
            <a:schemeClr val="accent1"/>
          </a:lnRef>
          <a:fillRef idx="0">
            <a:schemeClr val="accent1"/>
          </a:fillRef>
          <a:effectRef idx="0">
            <a:schemeClr val="accent1"/>
          </a:effectRef>
          <a:fontRef idx="minor">
            <a:schemeClr val="tx1"/>
          </a:fontRef>
        </p:style>
        <p:txBody>
          <a:bodyPr lIns="68567" tIns="34284" rIns="68567" bIns="34284" anchor="ctr"/>
          <a:lstStyle/>
          <a:p>
            <a:pPr algn="ctr" eaLnBrk="1" fontAlgn="auto" hangingPunct="1">
              <a:defRPr/>
            </a:pPr>
            <a:endParaRPr lang="en-IN" sz="1280" noProof="1">
              <a:solidFill>
                <a:schemeClr val="bg1">
                  <a:lumMod val="95000"/>
                </a:schemeClr>
              </a:solidFill>
            </a:endParaRPr>
          </a:p>
        </p:txBody>
      </p:sp>
      <p:grpSp>
        <p:nvGrpSpPr>
          <p:cNvPr id="6" name="Group 211"/>
          <p:cNvGrpSpPr/>
          <p:nvPr/>
        </p:nvGrpSpPr>
        <p:grpSpPr>
          <a:xfrm>
            <a:off x="1017732" y="3471523"/>
            <a:ext cx="457925" cy="457901"/>
            <a:chOff x="1260963" y="4375094"/>
            <a:chExt cx="755053" cy="755053"/>
          </a:xfrm>
          <a:effectLst>
            <a:outerShdw blurRad="279400" sx="102000" sy="102000" algn="ctr" rotWithShape="0">
              <a:schemeClr val="bg1">
                <a:lumMod val="50000"/>
                <a:alpha val="33000"/>
              </a:schemeClr>
            </a:outerShdw>
          </a:effectLst>
        </p:grpSpPr>
        <p:sp>
          <p:nvSpPr>
            <p:cNvPr id="182" name="Oval 181"/>
            <p:cNvSpPr/>
            <p:nvPr/>
          </p:nvSpPr>
          <p:spPr>
            <a:xfrm>
              <a:off x="1260963" y="4375094"/>
              <a:ext cx="755053" cy="755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495" noProof="1">
                <a:solidFill>
                  <a:schemeClr val="bg1">
                    <a:lumMod val="95000"/>
                  </a:schemeClr>
                </a:solidFill>
              </a:endParaRPr>
            </a:p>
          </p:txBody>
        </p:sp>
        <p:grpSp>
          <p:nvGrpSpPr>
            <p:cNvPr id="7" name="Group 182"/>
            <p:cNvGrpSpPr/>
            <p:nvPr/>
          </p:nvGrpSpPr>
          <p:grpSpPr>
            <a:xfrm>
              <a:off x="1430687" y="4551866"/>
              <a:ext cx="419499" cy="401508"/>
              <a:chOff x="852488" y="809625"/>
              <a:chExt cx="814387" cy="779463"/>
            </a:xfrm>
            <a:solidFill>
              <a:schemeClr val="accent1"/>
            </a:solidFill>
          </p:grpSpPr>
          <p:sp>
            <p:nvSpPr>
              <p:cNvPr id="184" name="Freeform 6"/>
              <p:cNvSpPr/>
              <p:nvPr/>
            </p:nvSpPr>
            <p:spPr bwMode="auto">
              <a:xfrm>
                <a:off x="998538" y="809625"/>
                <a:ext cx="368300" cy="149225"/>
              </a:xfrm>
              <a:custGeom>
                <a:gdLst>
                  <a:gd name="T0" fmla="*/ 1373 w 1626"/>
                  <a:gd name="T1" fmla="*/ 0 h 655"/>
                  <a:gd name="T2" fmla="*/ 1404 w 1626"/>
                  <a:gd name="T3" fmla="*/ 3 h 655"/>
                  <a:gd name="T4" fmla="*/ 1434 w 1626"/>
                  <a:gd name="T5" fmla="*/ 11 h 655"/>
                  <a:gd name="T6" fmla="*/ 1463 w 1626"/>
                  <a:gd name="T7" fmla="*/ 23 h 655"/>
                  <a:gd name="T8" fmla="*/ 1489 w 1626"/>
                  <a:gd name="T9" fmla="*/ 39 h 655"/>
                  <a:gd name="T10" fmla="*/ 1513 w 1626"/>
                  <a:gd name="T11" fmla="*/ 60 h 655"/>
                  <a:gd name="T12" fmla="*/ 1533 w 1626"/>
                  <a:gd name="T13" fmla="*/ 85 h 655"/>
                  <a:gd name="T14" fmla="*/ 1550 w 1626"/>
                  <a:gd name="T15" fmla="*/ 112 h 655"/>
                  <a:gd name="T16" fmla="*/ 1626 w 1626"/>
                  <a:gd name="T17" fmla="*/ 265 h 655"/>
                  <a:gd name="T18" fmla="*/ 196 w 1626"/>
                  <a:gd name="T19" fmla="*/ 655 h 655"/>
                  <a:gd name="T20" fmla="*/ 0 w 1626"/>
                  <a:gd name="T21" fmla="*/ 655 h 655"/>
                  <a:gd name="T22" fmla="*/ 1280 w 1626"/>
                  <a:gd name="T23" fmla="*/ 22 h 655"/>
                  <a:gd name="T24" fmla="*/ 1310 w 1626"/>
                  <a:gd name="T25" fmla="*/ 10 h 655"/>
                  <a:gd name="T26" fmla="*/ 1342 w 1626"/>
                  <a:gd name="T27" fmla="*/ 2 h 655"/>
                  <a:gd name="T28" fmla="*/ 1373 w 1626"/>
                  <a:gd name="T29" fmla="*/ 0 h 6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6" h="655">
                    <a:moveTo>
                      <a:pt x="1373" y="0"/>
                    </a:moveTo>
                    <a:lnTo>
                      <a:pt x="1404" y="3"/>
                    </a:lnTo>
                    <a:lnTo>
                      <a:pt x="1434" y="11"/>
                    </a:lnTo>
                    <a:lnTo>
                      <a:pt x="1463" y="23"/>
                    </a:lnTo>
                    <a:lnTo>
                      <a:pt x="1489" y="39"/>
                    </a:lnTo>
                    <a:lnTo>
                      <a:pt x="1513" y="60"/>
                    </a:lnTo>
                    <a:lnTo>
                      <a:pt x="1533" y="85"/>
                    </a:lnTo>
                    <a:lnTo>
                      <a:pt x="1550" y="112"/>
                    </a:lnTo>
                    <a:lnTo>
                      <a:pt x="1626" y="265"/>
                    </a:lnTo>
                    <a:lnTo>
                      <a:pt x="196" y="655"/>
                    </a:lnTo>
                    <a:lnTo>
                      <a:pt x="0" y="655"/>
                    </a:lnTo>
                    <a:lnTo>
                      <a:pt x="1280" y="22"/>
                    </a:lnTo>
                    <a:lnTo>
                      <a:pt x="1310" y="10"/>
                    </a:lnTo>
                    <a:lnTo>
                      <a:pt x="1342" y="2"/>
                    </a:lnTo>
                    <a:lnTo>
                      <a:pt x="1373" y="0"/>
                    </a:lnTo>
                    <a:close/>
                  </a:path>
                </a:pathLst>
              </a:custGeom>
              <a:grpFill/>
              <a:ln w="0">
                <a:noFill/>
                <a:prstDash val="solid"/>
                <a:round/>
              </a:ln>
            </p:spPr>
            <p:txBody>
              <a:bodyPr/>
              <a:lstStyle/>
              <a:p>
                <a:pPr eaLnBrk="1" fontAlgn="auto" hangingPunct="1">
                  <a:defRPr/>
                </a:pPr>
                <a:endParaRPr lang="en-IN" sz="1280" noProof="1">
                  <a:solidFill>
                    <a:schemeClr val="bg1">
                      <a:lumMod val="95000"/>
                    </a:schemeClr>
                  </a:solidFill>
                </a:endParaRPr>
              </a:p>
            </p:txBody>
          </p:sp>
          <p:sp>
            <p:nvSpPr>
              <p:cNvPr id="185" name="Freeform 7"/>
              <p:cNvSpPr/>
              <p:nvPr/>
            </p:nvSpPr>
            <p:spPr bwMode="auto">
              <a:xfrm>
                <a:off x="1146175" y="873125"/>
                <a:ext cx="379412" cy="85725"/>
              </a:xfrm>
              <a:custGeom>
                <a:gdLst>
                  <a:gd name="T0" fmla="*/ 1416 w 1673"/>
                  <a:gd name="T1" fmla="*/ 0 h 378"/>
                  <a:gd name="T2" fmla="*/ 1448 w 1673"/>
                  <a:gd name="T3" fmla="*/ 2 h 378"/>
                  <a:gd name="T4" fmla="*/ 1480 w 1673"/>
                  <a:gd name="T5" fmla="*/ 10 h 378"/>
                  <a:gd name="T6" fmla="*/ 1509 w 1673"/>
                  <a:gd name="T7" fmla="*/ 23 h 378"/>
                  <a:gd name="T8" fmla="*/ 1537 w 1673"/>
                  <a:gd name="T9" fmla="*/ 40 h 378"/>
                  <a:gd name="T10" fmla="*/ 1562 w 1673"/>
                  <a:gd name="T11" fmla="*/ 62 h 378"/>
                  <a:gd name="T12" fmla="*/ 1582 w 1673"/>
                  <a:gd name="T13" fmla="*/ 87 h 378"/>
                  <a:gd name="T14" fmla="*/ 1599 w 1673"/>
                  <a:gd name="T15" fmla="*/ 116 h 378"/>
                  <a:gd name="T16" fmla="*/ 1610 w 1673"/>
                  <a:gd name="T17" fmla="*/ 148 h 378"/>
                  <a:gd name="T18" fmla="*/ 1673 w 1673"/>
                  <a:gd name="T19" fmla="*/ 378 h 378"/>
                  <a:gd name="T20" fmla="*/ 0 w 1673"/>
                  <a:gd name="T21" fmla="*/ 378 h 378"/>
                  <a:gd name="T22" fmla="*/ 1026 w 1673"/>
                  <a:gd name="T23" fmla="*/ 99 h 378"/>
                  <a:gd name="T24" fmla="*/ 1363 w 1673"/>
                  <a:gd name="T25" fmla="*/ 7 h 378"/>
                  <a:gd name="T26" fmla="*/ 1390 w 1673"/>
                  <a:gd name="T27" fmla="*/ 1 h 378"/>
                  <a:gd name="T28" fmla="*/ 1416 w 1673"/>
                  <a:gd name="T29" fmla="*/ 0 h 3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2" h="378">
                    <a:moveTo>
                      <a:pt x="1416" y="0"/>
                    </a:moveTo>
                    <a:lnTo>
                      <a:pt x="1448" y="2"/>
                    </a:lnTo>
                    <a:lnTo>
                      <a:pt x="1480" y="10"/>
                    </a:lnTo>
                    <a:lnTo>
                      <a:pt x="1509" y="23"/>
                    </a:lnTo>
                    <a:lnTo>
                      <a:pt x="1537" y="40"/>
                    </a:lnTo>
                    <a:lnTo>
                      <a:pt x="1562" y="62"/>
                    </a:lnTo>
                    <a:lnTo>
                      <a:pt x="1582" y="87"/>
                    </a:lnTo>
                    <a:lnTo>
                      <a:pt x="1599" y="116"/>
                    </a:lnTo>
                    <a:lnTo>
                      <a:pt x="1610" y="148"/>
                    </a:lnTo>
                    <a:lnTo>
                      <a:pt x="1673" y="378"/>
                    </a:lnTo>
                    <a:lnTo>
                      <a:pt x="0" y="378"/>
                    </a:lnTo>
                    <a:lnTo>
                      <a:pt x="1026" y="99"/>
                    </a:lnTo>
                    <a:lnTo>
                      <a:pt x="1363" y="7"/>
                    </a:lnTo>
                    <a:lnTo>
                      <a:pt x="1390" y="1"/>
                    </a:lnTo>
                    <a:lnTo>
                      <a:pt x="1416" y="0"/>
                    </a:lnTo>
                    <a:close/>
                  </a:path>
                </a:pathLst>
              </a:custGeom>
              <a:grpFill/>
              <a:ln w="0">
                <a:noFill/>
                <a:prstDash val="solid"/>
                <a:round/>
              </a:ln>
            </p:spPr>
            <p:txBody>
              <a:bodyPr/>
              <a:lstStyle/>
              <a:p>
                <a:pPr eaLnBrk="1" fontAlgn="auto" hangingPunct="1">
                  <a:defRPr/>
                </a:pPr>
                <a:endParaRPr lang="en-IN" sz="1280" noProof="1">
                  <a:solidFill>
                    <a:schemeClr val="bg1">
                      <a:lumMod val="95000"/>
                    </a:schemeClr>
                  </a:solidFill>
                </a:endParaRPr>
              </a:p>
            </p:txBody>
          </p:sp>
          <p:sp>
            <p:nvSpPr>
              <p:cNvPr id="186" name="Freeform 8"/>
              <p:cNvSpPr/>
              <p:nvPr/>
            </p:nvSpPr>
            <p:spPr bwMode="auto">
              <a:xfrm>
                <a:off x="852488" y="990600"/>
                <a:ext cx="766762" cy="598488"/>
              </a:xfrm>
              <a:custGeom>
                <a:gdLst>
                  <a:gd name="T0" fmla="*/ 3180 w 3381"/>
                  <a:gd name="T1" fmla="*/ 0 h 2644"/>
                  <a:gd name="T2" fmla="*/ 3250 w 3381"/>
                  <a:gd name="T3" fmla="*/ 12 h 2644"/>
                  <a:gd name="T4" fmla="*/ 3309 w 3381"/>
                  <a:gd name="T5" fmla="*/ 47 h 2644"/>
                  <a:gd name="T6" fmla="*/ 3354 w 3381"/>
                  <a:gd name="T7" fmla="*/ 99 h 2644"/>
                  <a:gd name="T8" fmla="*/ 3378 w 3381"/>
                  <a:gd name="T9" fmla="*/ 164 h 2644"/>
                  <a:gd name="T10" fmla="*/ 3381 w 3381"/>
                  <a:gd name="T11" fmla="*/ 750 h 2644"/>
                  <a:gd name="T12" fmla="*/ 2145 w 3381"/>
                  <a:gd name="T13" fmla="*/ 752 h 2644"/>
                  <a:gd name="T14" fmla="*/ 2053 w 3381"/>
                  <a:gd name="T15" fmla="*/ 776 h 2644"/>
                  <a:gd name="T16" fmla="*/ 1974 w 3381"/>
                  <a:gd name="T17" fmla="*/ 823 h 2644"/>
                  <a:gd name="T18" fmla="*/ 1912 w 3381"/>
                  <a:gd name="T19" fmla="*/ 886 h 2644"/>
                  <a:gd name="T20" fmla="*/ 1869 w 3381"/>
                  <a:gd name="T21" fmla="*/ 961 h 2644"/>
                  <a:gd name="T22" fmla="*/ 1846 w 3381"/>
                  <a:gd name="T23" fmla="*/ 1047 h 2644"/>
                  <a:gd name="T24" fmla="*/ 1843 w 3381"/>
                  <a:gd name="T25" fmla="*/ 1539 h 2644"/>
                  <a:gd name="T26" fmla="*/ 1855 w 3381"/>
                  <a:gd name="T27" fmla="*/ 1630 h 2644"/>
                  <a:gd name="T28" fmla="*/ 1890 w 3381"/>
                  <a:gd name="T29" fmla="*/ 1711 h 2644"/>
                  <a:gd name="T30" fmla="*/ 1943 w 3381"/>
                  <a:gd name="T31" fmla="*/ 1781 h 2644"/>
                  <a:gd name="T32" fmla="*/ 2013 w 3381"/>
                  <a:gd name="T33" fmla="*/ 1834 h 2644"/>
                  <a:gd name="T34" fmla="*/ 2095 w 3381"/>
                  <a:gd name="T35" fmla="*/ 1869 h 2644"/>
                  <a:gd name="T36" fmla="*/ 2185 w 3381"/>
                  <a:gd name="T37" fmla="*/ 1881 h 2644"/>
                  <a:gd name="T38" fmla="*/ 3381 w 3381"/>
                  <a:gd name="T39" fmla="*/ 2442 h 2644"/>
                  <a:gd name="T40" fmla="*/ 3368 w 3381"/>
                  <a:gd name="T41" fmla="*/ 2512 h 2644"/>
                  <a:gd name="T42" fmla="*/ 3333 w 3381"/>
                  <a:gd name="T43" fmla="*/ 2572 h 2644"/>
                  <a:gd name="T44" fmla="*/ 3281 w 3381"/>
                  <a:gd name="T45" fmla="*/ 2615 h 2644"/>
                  <a:gd name="T46" fmla="*/ 3216 w 3381"/>
                  <a:gd name="T47" fmla="*/ 2640 h 2644"/>
                  <a:gd name="T48" fmla="*/ 201 w 3381"/>
                  <a:gd name="T49" fmla="*/ 2644 h 2644"/>
                  <a:gd name="T50" fmla="*/ 132 w 3381"/>
                  <a:gd name="T51" fmla="*/ 2631 h 2644"/>
                  <a:gd name="T52" fmla="*/ 72 w 3381"/>
                  <a:gd name="T53" fmla="*/ 2596 h 2644"/>
                  <a:gd name="T54" fmla="*/ 27 w 3381"/>
                  <a:gd name="T55" fmla="*/ 2544 h 2644"/>
                  <a:gd name="T56" fmla="*/ 3 w 3381"/>
                  <a:gd name="T57" fmla="*/ 2479 h 2644"/>
                  <a:gd name="T58" fmla="*/ 0 w 3381"/>
                  <a:gd name="T59" fmla="*/ 201 h 2644"/>
                  <a:gd name="T60" fmla="*/ 8 w 3381"/>
                  <a:gd name="T61" fmla="*/ 148 h 2644"/>
                  <a:gd name="T62" fmla="*/ 28 w 3381"/>
                  <a:gd name="T63" fmla="*/ 98 h 2644"/>
                  <a:gd name="T64" fmla="*/ 64 w 3381"/>
                  <a:gd name="T65" fmla="*/ 54 h 2644"/>
                  <a:gd name="T66" fmla="*/ 113 w 3381"/>
                  <a:gd name="T67" fmla="*/ 20 h 2644"/>
                  <a:gd name="T68" fmla="*/ 171 w 3381"/>
                  <a:gd name="T69" fmla="*/ 3 h 26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1" h="2644">
                    <a:moveTo>
                      <a:pt x="201" y="0"/>
                    </a:moveTo>
                    <a:lnTo>
                      <a:pt x="3180" y="0"/>
                    </a:lnTo>
                    <a:lnTo>
                      <a:pt x="3216" y="4"/>
                    </a:lnTo>
                    <a:lnTo>
                      <a:pt x="3250" y="12"/>
                    </a:lnTo>
                    <a:lnTo>
                      <a:pt x="3282" y="28"/>
                    </a:lnTo>
                    <a:lnTo>
                      <a:pt x="3309" y="47"/>
                    </a:lnTo>
                    <a:lnTo>
                      <a:pt x="3334" y="71"/>
                    </a:lnTo>
                    <a:lnTo>
                      <a:pt x="3354" y="99"/>
                    </a:lnTo>
                    <a:lnTo>
                      <a:pt x="3369" y="131"/>
                    </a:lnTo>
                    <a:lnTo>
                      <a:pt x="3378" y="164"/>
                    </a:lnTo>
                    <a:lnTo>
                      <a:pt x="3381" y="201"/>
                    </a:lnTo>
                    <a:lnTo>
                      <a:pt x="3381" y="750"/>
                    </a:lnTo>
                    <a:lnTo>
                      <a:pt x="2185" y="750"/>
                    </a:lnTo>
                    <a:lnTo>
                      <a:pt x="2145" y="752"/>
                    </a:lnTo>
                    <a:lnTo>
                      <a:pt x="2098" y="761"/>
                    </a:lnTo>
                    <a:lnTo>
                      <a:pt x="2053" y="776"/>
                    </a:lnTo>
                    <a:lnTo>
                      <a:pt x="2012" y="797"/>
                    </a:lnTo>
                    <a:lnTo>
                      <a:pt x="1974" y="823"/>
                    </a:lnTo>
                    <a:lnTo>
                      <a:pt x="1940" y="853"/>
                    </a:lnTo>
                    <a:lnTo>
                      <a:pt x="1912" y="886"/>
                    </a:lnTo>
                    <a:lnTo>
                      <a:pt x="1888" y="922"/>
                    </a:lnTo>
                    <a:lnTo>
                      <a:pt x="1869" y="961"/>
                    </a:lnTo>
                    <a:lnTo>
                      <a:pt x="1854" y="1002"/>
                    </a:lnTo>
                    <a:lnTo>
                      <a:pt x="1846" y="1047"/>
                    </a:lnTo>
                    <a:lnTo>
                      <a:pt x="1843" y="1091"/>
                    </a:lnTo>
                    <a:lnTo>
                      <a:pt x="1843" y="1539"/>
                    </a:lnTo>
                    <a:lnTo>
                      <a:pt x="1846" y="1585"/>
                    </a:lnTo>
                    <a:lnTo>
                      <a:pt x="1855" y="1630"/>
                    </a:lnTo>
                    <a:lnTo>
                      <a:pt x="1869" y="1672"/>
                    </a:lnTo>
                    <a:lnTo>
                      <a:pt x="1890" y="1711"/>
                    </a:lnTo>
                    <a:lnTo>
                      <a:pt x="1914" y="1747"/>
                    </a:lnTo>
                    <a:lnTo>
                      <a:pt x="1943" y="1781"/>
                    </a:lnTo>
                    <a:lnTo>
                      <a:pt x="1976" y="1809"/>
                    </a:lnTo>
                    <a:lnTo>
                      <a:pt x="2013" y="1834"/>
                    </a:lnTo>
                    <a:lnTo>
                      <a:pt x="2052" y="1854"/>
                    </a:lnTo>
                    <a:lnTo>
                      <a:pt x="2095" y="1869"/>
                    </a:lnTo>
                    <a:lnTo>
                      <a:pt x="2139" y="1878"/>
                    </a:lnTo>
                    <a:lnTo>
                      <a:pt x="2185" y="1881"/>
                    </a:lnTo>
                    <a:lnTo>
                      <a:pt x="3381" y="1881"/>
                    </a:lnTo>
                    <a:lnTo>
                      <a:pt x="3381" y="2442"/>
                    </a:lnTo>
                    <a:lnTo>
                      <a:pt x="3378" y="2479"/>
                    </a:lnTo>
                    <a:lnTo>
                      <a:pt x="3368" y="2512"/>
                    </a:lnTo>
                    <a:lnTo>
                      <a:pt x="3354" y="2544"/>
                    </a:lnTo>
                    <a:lnTo>
                      <a:pt x="3333" y="2572"/>
                    </a:lnTo>
                    <a:lnTo>
                      <a:pt x="3309" y="2596"/>
                    </a:lnTo>
                    <a:lnTo>
                      <a:pt x="3281" y="2615"/>
                    </a:lnTo>
                    <a:lnTo>
                      <a:pt x="3249" y="2631"/>
                    </a:lnTo>
                    <a:lnTo>
                      <a:pt x="3216" y="2640"/>
                    </a:lnTo>
                    <a:lnTo>
                      <a:pt x="3180" y="2644"/>
                    </a:lnTo>
                    <a:lnTo>
                      <a:pt x="201" y="2644"/>
                    </a:lnTo>
                    <a:lnTo>
                      <a:pt x="165" y="2640"/>
                    </a:lnTo>
                    <a:lnTo>
                      <a:pt x="132" y="2631"/>
                    </a:lnTo>
                    <a:lnTo>
                      <a:pt x="100" y="2615"/>
                    </a:lnTo>
                    <a:lnTo>
                      <a:pt x="72" y="2596"/>
                    </a:lnTo>
                    <a:lnTo>
                      <a:pt x="48" y="2572"/>
                    </a:lnTo>
                    <a:lnTo>
                      <a:pt x="27" y="2544"/>
                    </a:lnTo>
                    <a:lnTo>
                      <a:pt x="13" y="2512"/>
                    </a:lnTo>
                    <a:lnTo>
                      <a:pt x="3" y="2479"/>
                    </a:lnTo>
                    <a:lnTo>
                      <a:pt x="0" y="2442"/>
                    </a:lnTo>
                    <a:lnTo>
                      <a:pt x="0" y="201"/>
                    </a:lnTo>
                    <a:lnTo>
                      <a:pt x="2" y="174"/>
                    </a:lnTo>
                    <a:lnTo>
                      <a:pt x="8" y="148"/>
                    </a:lnTo>
                    <a:lnTo>
                      <a:pt x="16" y="122"/>
                    </a:lnTo>
                    <a:lnTo>
                      <a:pt x="28" y="98"/>
                    </a:lnTo>
                    <a:lnTo>
                      <a:pt x="45" y="75"/>
                    </a:lnTo>
                    <a:lnTo>
                      <a:pt x="64" y="54"/>
                    </a:lnTo>
                    <a:lnTo>
                      <a:pt x="87" y="35"/>
                    </a:lnTo>
                    <a:lnTo>
                      <a:pt x="113" y="20"/>
                    </a:lnTo>
                    <a:lnTo>
                      <a:pt x="141" y="9"/>
                    </a:lnTo>
                    <a:lnTo>
                      <a:pt x="171" y="3"/>
                    </a:lnTo>
                    <a:lnTo>
                      <a:pt x="201" y="0"/>
                    </a:lnTo>
                    <a:close/>
                  </a:path>
                </a:pathLst>
              </a:custGeom>
              <a:grpFill/>
              <a:ln w="0">
                <a:noFill/>
                <a:prstDash val="solid"/>
                <a:round/>
              </a:ln>
            </p:spPr>
            <p:txBody>
              <a:bodyPr/>
              <a:lstStyle/>
              <a:p>
                <a:pPr eaLnBrk="1" fontAlgn="auto" hangingPunct="1">
                  <a:defRPr/>
                </a:pPr>
                <a:endParaRPr lang="en-IN" sz="1280" noProof="1">
                  <a:solidFill>
                    <a:schemeClr val="bg1">
                      <a:lumMod val="95000"/>
                    </a:schemeClr>
                  </a:solidFill>
                </a:endParaRPr>
              </a:p>
            </p:txBody>
          </p:sp>
          <p:sp>
            <p:nvSpPr>
              <p:cNvPr id="187" name="Freeform 9"/>
              <p:cNvSpPr>
                <a:spLocks noEditPoints="1"/>
              </p:cNvSpPr>
              <p:nvPr/>
            </p:nvSpPr>
            <p:spPr bwMode="auto">
              <a:xfrm>
                <a:off x="1301750" y="1192213"/>
                <a:ext cx="365125" cy="192088"/>
              </a:xfrm>
              <a:custGeom>
                <a:gdLst>
                  <a:gd name="T0" fmla="*/ 432 w 1604"/>
                  <a:gd name="T1" fmla="*/ 300 h 850"/>
                  <a:gd name="T2" fmla="*/ 393 w 1604"/>
                  <a:gd name="T3" fmla="*/ 320 h 850"/>
                  <a:gd name="T4" fmla="*/ 364 w 1604"/>
                  <a:gd name="T5" fmla="*/ 353 h 850"/>
                  <a:gd name="T6" fmla="*/ 353 w 1604"/>
                  <a:gd name="T7" fmla="*/ 398 h 850"/>
                  <a:gd name="T8" fmla="*/ 357 w 1604"/>
                  <a:gd name="T9" fmla="*/ 488 h 850"/>
                  <a:gd name="T10" fmla="*/ 376 w 1604"/>
                  <a:gd name="T11" fmla="*/ 528 h 850"/>
                  <a:gd name="T12" fmla="*/ 410 w 1604"/>
                  <a:gd name="T13" fmla="*/ 555 h 850"/>
                  <a:gd name="T14" fmla="*/ 455 w 1604"/>
                  <a:gd name="T15" fmla="*/ 565 h 850"/>
                  <a:gd name="T16" fmla="*/ 545 w 1604"/>
                  <a:gd name="T17" fmla="*/ 563 h 850"/>
                  <a:gd name="T18" fmla="*/ 584 w 1604"/>
                  <a:gd name="T19" fmla="*/ 543 h 850"/>
                  <a:gd name="T20" fmla="*/ 611 w 1604"/>
                  <a:gd name="T21" fmla="*/ 509 h 850"/>
                  <a:gd name="T22" fmla="*/ 622 w 1604"/>
                  <a:gd name="T23" fmla="*/ 465 h 850"/>
                  <a:gd name="T24" fmla="*/ 619 w 1604"/>
                  <a:gd name="T25" fmla="*/ 375 h 850"/>
                  <a:gd name="T26" fmla="*/ 600 w 1604"/>
                  <a:gd name="T27" fmla="*/ 335 h 850"/>
                  <a:gd name="T28" fmla="*/ 566 w 1604"/>
                  <a:gd name="T29" fmla="*/ 308 h 850"/>
                  <a:gd name="T30" fmla="*/ 521 w 1604"/>
                  <a:gd name="T31" fmla="*/ 298 h 850"/>
                  <a:gd name="T32" fmla="*/ 201 w 1604"/>
                  <a:gd name="T33" fmla="*/ 0 h 850"/>
                  <a:gd name="T34" fmla="*/ 1436 w 1604"/>
                  <a:gd name="T35" fmla="*/ 2 h 850"/>
                  <a:gd name="T36" fmla="*/ 1494 w 1604"/>
                  <a:gd name="T37" fmla="*/ 22 h 850"/>
                  <a:gd name="T38" fmla="*/ 1538 w 1604"/>
                  <a:gd name="T39" fmla="*/ 52 h 850"/>
                  <a:gd name="T40" fmla="*/ 1579 w 1604"/>
                  <a:gd name="T41" fmla="*/ 103 h 850"/>
                  <a:gd name="T42" fmla="*/ 1600 w 1604"/>
                  <a:gd name="T43" fmla="*/ 166 h 850"/>
                  <a:gd name="T44" fmla="*/ 1604 w 1604"/>
                  <a:gd name="T45" fmla="*/ 649 h 850"/>
                  <a:gd name="T46" fmla="*/ 1593 w 1604"/>
                  <a:gd name="T47" fmla="*/ 716 h 850"/>
                  <a:gd name="T48" fmla="*/ 1560 w 1604"/>
                  <a:gd name="T49" fmla="*/ 773 h 850"/>
                  <a:gd name="T50" fmla="*/ 1517 w 1604"/>
                  <a:gd name="T51" fmla="*/ 814 h 850"/>
                  <a:gd name="T52" fmla="*/ 1468 w 1604"/>
                  <a:gd name="T53" fmla="*/ 839 h 850"/>
                  <a:gd name="T54" fmla="*/ 1402 w 1604"/>
                  <a:gd name="T55" fmla="*/ 850 h 850"/>
                  <a:gd name="T56" fmla="*/ 165 w 1604"/>
                  <a:gd name="T57" fmla="*/ 846 h 850"/>
                  <a:gd name="T58" fmla="*/ 100 w 1604"/>
                  <a:gd name="T59" fmla="*/ 823 h 850"/>
                  <a:gd name="T60" fmla="*/ 48 w 1604"/>
                  <a:gd name="T61" fmla="*/ 778 h 850"/>
                  <a:gd name="T62" fmla="*/ 13 w 1604"/>
                  <a:gd name="T63" fmla="*/ 718 h 850"/>
                  <a:gd name="T64" fmla="*/ 0 w 1604"/>
                  <a:gd name="T65" fmla="*/ 649 h 850"/>
                  <a:gd name="T66" fmla="*/ 3 w 1604"/>
                  <a:gd name="T67" fmla="*/ 164 h 850"/>
                  <a:gd name="T68" fmla="*/ 27 w 1604"/>
                  <a:gd name="T69" fmla="*/ 99 h 850"/>
                  <a:gd name="T70" fmla="*/ 72 w 1604"/>
                  <a:gd name="T71" fmla="*/ 47 h 850"/>
                  <a:gd name="T72" fmla="*/ 131 w 1604"/>
                  <a:gd name="T73" fmla="*/ 12 h 850"/>
                  <a:gd name="T74" fmla="*/ 201 w 1604"/>
                  <a:gd name="T75" fmla="*/ 0 h 8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4" h="850">
                    <a:moveTo>
                      <a:pt x="455" y="298"/>
                    </a:moveTo>
                    <a:lnTo>
                      <a:pt x="432" y="300"/>
                    </a:lnTo>
                    <a:lnTo>
                      <a:pt x="411" y="308"/>
                    </a:lnTo>
                    <a:lnTo>
                      <a:pt x="393" y="320"/>
                    </a:lnTo>
                    <a:lnTo>
                      <a:pt x="376" y="335"/>
                    </a:lnTo>
                    <a:lnTo>
                      <a:pt x="364" y="353"/>
                    </a:lnTo>
                    <a:lnTo>
                      <a:pt x="357" y="375"/>
                    </a:lnTo>
                    <a:lnTo>
                      <a:pt x="353" y="398"/>
                    </a:lnTo>
                    <a:lnTo>
                      <a:pt x="353" y="465"/>
                    </a:lnTo>
                    <a:lnTo>
                      <a:pt x="357" y="488"/>
                    </a:lnTo>
                    <a:lnTo>
                      <a:pt x="364" y="509"/>
                    </a:lnTo>
                    <a:lnTo>
                      <a:pt x="376" y="528"/>
                    </a:lnTo>
                    <a:lnTo>
                      <a:pt x="392" y="543"/>
                    </a:lnTo>
                    <a:lnTo>
                      <a:pt x="410" y="555"/>
                    </a:lnTo>
                    <a:lnTo>
                      <a:pt x="432" y="563"/>
                    </a:lnTo>
                    <a:lnTo>
                      <a:pt x="455" y="565"/>
                    </a:lnTo>
                    <a:lnTo>
                      <a:pt x="521" y="565"/>
                    </a:lnTo>
                    <a:lnTo>
                      <a:pt x="545" y="563"/>
                    </a:lnTo>
                    <a:lnTo>
                      <a:pt x="566" y="555"/>
                    </a:lnTo>
                    <a:lnTo>
                      <a:pt x="584" y="543"/>
                    </a:lnTo>
                    <a:lnTo>
                      <a:pt x="600" y="528"/>
                    </a:lnTo>
                    <a:lnTo>
                      <a:pt x="611" y="509"/>
                    </a:lnTo>
                    <a:lnTo>
                      <a:pt x="619" y="488"/>
                    </a:lnTo>
                    <a:lnTo>
                      <a:pt x="622" y="465"/>
                    </a:lnTo>
                    <a:lnTo>
                      <a:pt x="622" y="398"/>
                    </a:lnTo>
                    <a:lnTo>
                      <a:pt x="619" y="375"/>
                    </a:lnTo>
                    <a:lnTo>
                      <a:pt x="611" y="353"/>
                    </a:lnTo>
                    <a:lnTo>
                      <a:pt x="600" y="335"/>
                    </a:lnTo>
                    <a:lnTo>
                      <a:pt x="584" y="320"/>
                    </a:lnTo>
                    <a:lnTo>
                      <a:pt x="566" y="308"/>
                    </a:lnTo>
                    <a:lnTo>
                      <a:pt x="545" y="300"/>
                    </a:lnTo>
                    <a:lnTo>
                      <a:pt x="521" y="298"/>
                    </a:lnTo>
                    <a:lnTo>
                      <a:pt x="455" y="298"/>
                    </a:lnTo>
                    <a:close/>
                    <a:moveTo>
                      <a:pt x="201" y="0"/>
                    </a:moveTo>
                    <a:lnTo>
                      <a:pt x="1402" y="0"/>
                    </a:lnTo>
                    <a:lnTo>
                      <a:pt x="1436" y="2"/>
                    </a:lnTo>
                    <a:lnTo>
                      <a:pt x="1468" y="11"/>
                    </a:lnTo>
                    <a:lnTo>
                      <a:pt x="1494" y="22"/>
                    </a:lnTo>
                    <a:lnTo>
                      <a:pt x="1517" y="35"/>
                    </a:lnTo>
                    <a:lnTo>
                      <a:pt x="1538" y="52"/>
                    </a:lnTo>
                    <a:lnTo>
                      <a:pt x="1560" y="76"/>
                    </a:lnTo>
                    <a:lnTo>
                      <a:pt x="1579" y="103"/>
                    </a:lnTo>
                    <a:lnTo>
                      <a:pt x="1593" y="134"/>
                    </a:lnTo>
                    <a:lnTo>
                      <a:pt x="1600" y="166"/>
                    </a:lnTo>
                    <a:lnTo>
                      <a:pt x="1604" y="201"/>
                    </a:lnTo>
                    <a:lnTo>
                      <a:pt x="1604" y="649"/>
                    </a:lnTo>
                    <a:lnTo>
                      <a:pt x="1600" y="684"/>
                    </a:lnTo>
                    <a:lnTo>
                      <a:pt x="1593" y="716"/>
                    </a:lnTo>
                    <a:lnTo>
                      <a:pt x="1579" y="745"/>
                    </a:lnTo>
                    <a:lnTo>
                      <a:pt x="1560" y="773"/>
                    </a:lnTo>
                    <a:lnTo>
                      <a:pt x="1538" y="797"/>
                    </a:lnTo>
                    <a:lnTo>
                      <a:pt x="1517" y="814"/>
                    </a:lnTo>
                    <a:lnTo>
                      <a:pt x="1494" y="828"/>
                    </a:lnTo>
                    <a:lnTo>
                      <a:pt x="1468" y="839"/>
                    </a:lnTo>
                    <a:lnTo>
                      <a:pt x="1436" y="846"/>
                    </a:lnTo>
                    <a:lnTo>
                      <a:pt x="1402" y="850"/>
                    </a:lnTo>
                    <a:lnTo>
                      <a:pt x="201" y="850"/>
                    </a:lnTo>
                    <a:lnTo>
                      <a:pt x="165" y="846"/>
                    </a:lnTo>
                    <a:lnTo>
                      <a:pt x="131" y="837"/>
                    </a:lnTo>
                    <a:lnTo>
                      <a:pt x="100" y="823"/>
                    </a:lnTo>
                    <a:lnTo>
                      <a:pt x="72" y="802"/>
                    </a:lnTo>
                    <a:lnTo>
                      <a:pt x="48" y="778"/>
                    </a:lnTo>
                    <a:lnTo>
                      <a:pt x="27" y="750"/>
                    </a:lnTo>
                    <a:lnTo>
                      <a:pt x="13" y="718"/>
                    </a:lnTo>
                    <a:lnTo>
                      <a:pt x="3" y="685"/>
                    </a:lnTo>
                    <a:lnTo>
                      <a:pt x="0" y="649"/>
                    </a:lnTo>
                    <a:lnTo>
                      <a:pt x="0" y="201"/>
                    </a:lnTo>
                    <a:lnTo>
                      <a:pt x="3" y="164"/>
                    </a:lnTo>
                    <a:lnTo>
                      <a:pt x="13" y="131"/>
                    </a:lnTo>
                    <a:lnTo>
                      <a:pt x="27" y="99"/>
                    </a:lnTo>
                    <a:lnTo>
                      <a:pt x="48" y="71"/>
                    </a:lnTo>
                    <a:lnTo>
                      <a:pt x="72" y="47"/>
                    </a:lnTo>
                    <a:lnTo>
                      <a:pt x="100" y="27"/>
                    </a:lnTo>
                    <a:lnTo>
                      <a:pt x="131" y="12"/>
                    </a:lnTo>
                    <a:lnTo>
                      <a:pt x="165" y="3"/>
                    </a:lnTo>
                    <a:lnTo>
                      <a:pt x="201" y="0"/>
                    </a:lnTo>
                    <a:close/>
                  </a:path>
                </a:pathLst>
              </a:custGeom>
              <a:grpFill/>
              <a:ln w="0">
                <a:noFill/>
                <a:prstDash val="solid"/>
                <a:round/>
              </a:ln>
            </p:spPr>
            <p:txBody>
              <a:bodyPr/>
              <a:lstStyle/>
              <a:p>
                <a:pPr eaLnBrk="1" fontAlgn="auto" hangingPunct="1">
                  <a:defRPr/>
                </a:pPr>
                <a:endParaRPr lang="en-IN" sz="1280" noProof="1">
                  <a:solidFill>
                    <a:schemeClr val="bg1">
                      <a:lumMod val="95000"/>
                    </a:schemeClr>
                  </a:solidFill>
                </a:endParaRPr>
              </a:p>
            </p:txBody>
          </p:sp>
        </p:grpSp>
      </p:grpSp>
      <p:grpSp>
        <p:nvGrpSpPr>
          <p:cNvPr id="8" name="Group 210"/>
          <p:cNvGrpSpPr/>
          <p:nvPr/>
        </p:nvGrpSpPr>
        <p:grpSpPr>
          <a:xfrm>
            <a:off x="2822772" y="2612297"/>
            <a:ext cx="566290" cy="566259"/>
            <a:chOff x="3763695" y="3318175"/>
            <a:chExt cx="755053" cy="755053"/>
          </a:xfrm>
          <a:effectLst>
            <a:outerShdw blurRad="279400" sx="102000" sy="102000" algn="ctr" rotWithShape="0">
              <a:schemeClr val="bg1">
                <a:lumMod val="50000"/>
                <a:alpha val="33000"/>
              </a:schemeClr>
            </a:outerShdw>
          </a:effectLst>
        </p:grpSpPr>
        <p:sp>
          <p:nvSpPr>
            <p:cNvPr id="163" name="Oval 162"/>
            <p:cNvSpPr/>
            <p:nvPr/>
          </p:nvSpPr>
          <p:spPr>
            <a:xfrm>
              <a:off x="3763695" y="3318175"/>
              <a:ext cx="755053" cy="755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495" noProof="1">
                <a:solidFill>
                  <a:schemeClr val="bg1">
                    <a:lumMod val="95000"/>
                  </a:schemeClr>
                </a:solidFill>
              </a:endParaRPr>
            </a:p>
          </p:txBody>
        </p:sp>
        <p:grpSp>
          <p:nvGrpSpPr>
            <p:cNvPr id="9" name="Group 198"/>
            <p:cNvGrpSpPr/>
            <p:nvPr/>
          </p:nvGrpSpPr>
          <p:grpSpPr>
            <a:xfrm>
              <a:off x="3904813" y="3486617"/>
              <a:ext cx="427244" cy="418167"/>
              <a:chOff x="985838" y="3713163"/>
              <a:chExt cx="1120775" cy="1096963"/>
            </a:xfrm>
            <a:solidFill>
              <a:schemeClr val="accent3"/>
            </a:solidFill>
          </p:grpSpPr>
          <p:sp>
            <p:nvSpPr>
              <p:cNvPr id="200" name="Freeform 26"/>
              <p:cNvSpPr>
                <a:spLocks noEditPoints="1"/>
              </p:cNvSpPr>
              <p:nvPr/>
            </p:nvSpPr>
            <p:spPr bwMode="auto">
              <a:xfrm>
                <a:off x="985838" y="3713163"/>
                <a:ext cx="1120775" cy="1096963"/>
              </a:xfrm>
              <a:custGeom>
                <a:gdLst>
                  <a:gd name="T0" fmla="*/ 2131 w 3531"/>
                  <a:gd name="T1" fmla="*/ 531 h 3456"/>
                  <a:gd name="T2" fmla="*/ 1956 w 3531"/>
                  <a:gd name="T3" fmla="*/ 580 h 3456"/>
                  <a:gd name="T4" fmla="*/ 1669 w 3531"/>
                  <a:gd name="T5" fmla="*/ 684 h 3456"/>
                  <a:gd name="T6" fmla="*/ 1306 w 3531"/>
                  <a:gd name="T7" fmla="*/ 860 h 3456"/>
                  <a:gd name="T8" fmla="*/ 1091 w 3531"/>
                  <a:gd name="T9" fmla="*/ 1012 h 3456"/>
                  <a:gd name="T10" fmla="*/ 1084 w 3531"/>
                  <a:gd name="T11" fmla="*/ 1139 h 3456"/>
                  <a:gd name="T12" fmla="*/ 1176 w 3531"/>
                  <a:gd name="T13" fmla="*/ 1229 h 3456"/>
                  <a:gd name="T14" fmla="*/ 1307 w 3531"/>
                  <a:gd name="T15" fmla="*/ 1215 h 3456"/>
                  <a:gd name="T16" fmla="*/ 1675 w 3531"/>
                  <a:gd name="T17" fmla="*/ 1017 h 3456"/>
                  <a:gd name="T18" fmla="*/ 1975 w 3531"/>
                  <a:gd name="T19" fmla="*/ 896 h 3456"/>
                  <a:gd name="T20" fmla="*/ 2171 w 3531"/>
                  <a:gd name="T21" fmla="*/ 836 h 3456"/>
                  <a:gd name="T22" fmla="*/ 2253 w 3531"/>
                  <a:gd name="T23" fmla="*/ 815 h 3456"/>
                  <a:gd name="T24" fmla="*/ 2341 w 3531"/>
                  <a:gd name="T25" fmla="*/ 724 h 3456"/>
                  <a:gd name="T26" fmla="*/ 2325 w 3531"/>
                  <a:gd name="T27" fmla="*/ 587 h 3456"/>
                  <a:gd name="T28" fmla="*/ 2199 w 3531"/>
                  <a:gd name="T29" fmla="*/ 520 h 3456"/>
                  <a:gd name="T30" fmla="*/ 3312 w 3531"/>
                  <a:gd name="T31" fmla="*/ 31 h 3456"/>
                  <a:gd name="T32" fmla="*/ 3480 w 3531"/>
                  <a:gd name="T33" fmla="*/ 180 h 3456"/>
                  <a:gd name="T34" fmla="*/ 3531 w 3531"/>
                  <a:gd name="T35" fmla="*/ 391 h 3456"/>
                  <a:gd name="T36" fmla="*/ 3454 w 3531"/>
                  <a:gd name="T37" fmla="*/ 596 h 3456"/>
                  <a:gd name="T38" fmla="*/ 3316 w 3531"/>
                  <a:gd name="T39" fmla="*/ 717 h 3456"/>
                  <a:gd name="T40" fmla="*/ 3233 w 3531"/>
                  <a:gd name="T41" fmla="*/ 936 h 3456"/>
                  <a:gd name="T42" fmla="*/ 3215 w 3531"/>
                  <a:gd name="T43" fmla="*/ 1335 h 3456"/>
                  <a:gd name="T44" fmla="*/ 3096 w 3531"/>
                  <a:gd name="T45" fmla="*/ 1763 h 3456"/>
                  <a:gd name="T46" fmla="*/ 2917 w 3531"/>
                  <a:gd name="T47" fmla="*/ 2202 h 3456"/>
                  <a:gd name="T48" fmla="*/ 2722 w 3531"/>
                  <a:gd name="T49" fmla="*/ 2628 h 3456"/>
                  <a:gd name="T50" fmla="*/ 2499 w 3531"/>
                  <a:gd name="T51" fmla="*/ 3053 h 3456"/>
                  <a:gd name="T52" fmla="*/ 2267 w 3531"/>
                  <a:gd name="T53" fmla="*/ 3319 h 3456"/>
                  <a:gd name="T54" fmla="*/ 2027 w 3531"/>
                  <a:gd name="T55" fmla="*/ 3439 h 3456"/>
                  <a:gd name="T56" fmla="*/ 1778 w 3531"/>
                  <a:gd name="T57" fmla="*/ 3449 h 3456"/>
                  <a:gd name="T58" fmla="*/ 1400 w 3531"/>
                  <a:gd name="T59" fmla="*/ 3331 h 3456"/>
                  <a:gd name="T60" fmla="*/ 1024 w 3531"/>
                  <a:gd name="T61" fmla="*/ 3106 h 3456"/>
                  <a:gd name="T62" fmla="*/ 1076 w 3531"/>
                  <a:gd name="T63" fmla="*/ 2853 h 3456"/>
                  <a:gd name="T64" fmla="*/ 1357 w 3531"/>
                  <a:gd name="T65" fmla="*/ 2986 h 3456"/>
                  <a:gd name="T66" fmla="*/ 1624 w 3531"/>
                  <a:gd name="T67" fmla="*/ 3140 h 3456"/>
                  <a:gd name="T68" fmla="*/ 1839 w 3531"/>
                  <a:gd name="T69" fmla="*/ 3203 h 3456"/>
                  <a:gd name="T70" fmla="*/ 1978 w 3531"/>
                  <a:gd name="T71" fmla="*/ 3165 h 3456"/>
                  <a:gd name="T72" fmla="*/ 2016 w 3531"/>
                  <a:gd name="T73" fmla="*/ 3027 h 3456"/>
                  <a:gd name="T74" fmla="*/ 1954 w 3531"/>
                  <a:gd name="T75" fmla="*/ 2815 h 3456"/>
                  <a:gd name="T76" fmla="*/ 1803 w 3531"/>
                  <a:gd name="T77" fmla="*/ 2551 h 3456"/>
                  <a:gd name="T78" fmla="*/ 1575 w 3531"/>
                  <a:gd name="T79" fmla="*/ 2258 h 3456"/>
                  <a:gd name="T80" fmla="*/ 1287 w 3531"/>
                  <a:gd name="T81" fmla="*/ 1963 h 3456"/>
                  <a:gd name="T82" fmla="*/ 992 w 3531"/>
                  <a:gd name="T83" fmla="*/ 1722 h 3456"/>
                  <a:gd name="T84" fmla="*/ 720 w 3531"/>
                  <a:gd name="T85" fmla="*/ 1555 h 3456"/>
                  <a:gd name="T86" fmla="*/ 495 w 3531"/>
                  <a:gd name="T87" fmla="*/ 1473 h 3456"/>
                  <a:gd name="T88" fmla="*/ 340 w 3531"/>
                  <a:gd name="T89" fmla="*/ 1491 h 3456"/>
                  <a:gd name="T90" fmla="*/ 280 w 3531"/>
                  <a:gd name="T91" fmla="*/ 1606 h 3456"/>
                  <a:gd name="T92" fmla="*/ 320 w 3531"/>
                  <a:gd name="T93" fmla="*/ 1798 h 3456"/>
                  <a:gd name="T94" fmla="*/ 444 w 3531"/>
                  <a:gd name="T95" fmla="*/ 2043 h 3456"/>
                  <a:gd name="T96" fmla="*/ 645 w 3531"/>
                  <a:gd name="T97" fmla="*/ 2322 h 3456"/>
                  <a:gd name="T98" fmla="*/ 388 w 3531"/>
                  <a:gd name="T99" fmla="*/ 2406 h 3456"/>
                  <a:gd name="T100" fmla="*/ 164 w 3531"/>
                  <a:gd name="T101" fmla="*/ 2150 h 3456"/>
                  <a:gd name="T102" fmla="*/ 17 w 3531"/>
                  <a:gd name="T103" fmla="*/ 1775 h 3456"/>
                  <a:gd name="T104" fmla="*/ 9 w 3531"/>
                  <a:gd name="T105" fmla="*/ 1511 h 3456"/>
                  <a:gd name="T106" fmla="*/ 113 w 3531"/>
                  <a:gd name="T107" fmla="*/ 1260 h 3456"/>
                  <a:gd name="T108" fmla="*/ 359 w 3531"/>
                  <a:gd name="T109" fmla="*/ 1023 h 3456"/>
                  <a:gd name="T110" fmla="*/ 776 w 3531"/>
                  <a:gd name="T111" fmla="*/ 801 h 3456"/>
                  <a:gd name="T112" fmla="*/ 1198 w 3531"/>
                  <a:gd name="T113" fmla="*/ 618 h 3456"/>
                  <a:gd name="T114" fmla="*/ 1621 w 3531"/>
                  <a:gd name="T115" fmla="*/ 440 h 3456"/>
                  <a:gd name="T116" fmla="*/ 2030 w 3531"/>
                  <a:gd name="T117" fmla="*/ 304 h 3456"/>
                  <a:gd name="T118" fmla="*/ 2413 w 3531"/>
                  <a:gd name="T119" fmla="*/ 246 h 3456"/>
                  <a:gd name="T120" fmla="*/ 2757 w 3531"/>
                  <a:gd name="T121" fmla="*/ 302 h 3456"/>
                  <a:gd name="T122" fmla="*/ 2881 w 3531"/>
                  <a:gd name="T123" fmla="*/ 130 h 3456"/>
                  <a:gd name="T124" fmla="*/ 3055 w 3531"/>
                  <a:gd name="T125" fmla="*/ 16 h 34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0" h="3456">
                    <a:moveTo>
                      <a:pt x="2199" y="520"/>
                    </a:moveTo>
                    <a:lnTo>
                      <a:pt x="2168" y="523"/>
                    </a:lnTo>
                    <a:lnTo>
                      <a:pt x="2161" y="524"/>
                    </a:lnTo>
                    <a:lnTo>
                      <a:pt x="2149" y="526"/>
                    </a:lnTo>
                    <a:lnTo>
                      <a:pt x="2131" y="531"/>
                    </a:lnTo>
                    <a:lnTo>
                      <a:pt x="2107" y="537"/>
                    </a:lnTo>
                    <a:lnTo>
                      <a:pt x="2076" y="545"/>
                    </a:lnTo>
                    <a:lnTo>
                      <a:pt x="2041" y="554"/>
                    </a:lnTo>
                    <a:lnTo>
                      <a:pt x="2001" y="566"/>
                    </a:lnTo>
                    <a:lnTo>
                      <a:pt x="1956" y="580"/>
                    </a:lnTo>
                    <a:lnTo>
                      <a:pt x="1906" y="595"/>
                    </a:lnTo>
                    <a:lnTo>
                      <a:pt x="1852" y="614"/>
                    </a:lnTo>
                    <a:lnTo>
                      <a:pt x="1796" y="634"/>
                    </a:lnTo>
                    <a:lnTo>
                      <a:pt x="1735" y="658"/>
                    </a:lnTo>
                    <a:lnTo>
                      <a:pt x="1669" y="684"/>
                    </a:lnTo>
                    <a:lnTo>
                      <a:pt x="1601" y="713"/>
                    </a:lnTo>
                    <a:lnTo>
                      <a:pt x="1532" y="746"/>
                    </a:lnTo>
                    <a:lnTo>
                      <a:pt x="1459" y="780"/>
                    </a:lnTo>
                    <a:lnTo>
                      <a:pt x="1383" y="819"/>
                    </a:lnTo>
                    <a:lnTo>
                      <a:pt x="1306" y="860"/>
                    </a:lnTo>
                    <a:lnTo>
                      <a:pt x="1226" y="905"/>
                    </a:lnTo>
                    <a:lnTo>
                      <a:pt x="1147" y="953"/>
                    </a:lnTo>
                    <a:lnTo>
                      <a:pt x="1124" y="970"/>
                    </a:lnTo>
                    <a:lnTo>
                      <a:pt x="1106" y="990"/>
                    </a:lnTo>
                    <a:lnTo>
                      <a:pt x="1091" y="1012"/>
                    </a:lnTo>
                    <a:lnTo>
                      <a:pt x="1081" y="1036"/>
                    </a:lnTo>
                    <a:lnTo>
                      <a:pt x="1076" y="1062"/>
                    </a:lnTo>
                    <a:lnTo>
                      <a:pt x="1073" y="1088"/>
                    </a:lnTo>
                    <a:lnTo>
                      <a:pt x="1077" y="1114"/>
                    </a:lnTo>
                    <a:lnTo>
                      <a:pt x="1084" y="1139"/>
                    </a:lnTo>
                    <a:lnTo>
                      <a:pt x="1096" y="1164"/>
                    </a:lnTo>
                    <a:lnTo>
                      <a:pt x="1113" y="1186"/>
                    </a:lnTo>
                    <a:lnTo>
                      <a:pt x="1131" y="1204"/>
                    </a:lnTo>
                    <a:lnTo>
                      <a:pt x="1153" y="1218"/>
                    </a:lnTo>
                    <a:lnTo>
                      <a:pt x="1176" y="1229"/>
                    </a:lnTo>
                    <a:lnTo>
                      <a:pt x="1201" y="1235"/>
                    </a:lnTo>
                    <a:lnTo>
                      <a:pt x="1226" y="1236"/>
                    </a:lnTo>
                    <a:lnTo>
                      <a:pt x="1255" y="1234"/>
                    </a:lnTo>
                    <a:lnTo>
                      <a:pt x="1281" y="1227"/>
                    </a:lnTo>
                    <a:lnTo>
                      <a:pt x="1307" y="1215"/>
                    </a:lnTo>
                    <a:lnTo>
                      <a:pt x="1384" y="1168"/>
                    </a:lnTo>
                    <a:lnTo>
                      <a:pt x="1460" y="1125"/>
                    </a:lnTo>
                    <a:lnTo>
                      <a:pt x="1533" y="1086"/>
                    </a:lnTo>
                    <a:lnTo>
                      <a:pt x="1605" y="1050"/>
                    </a:lnTo>
                    <a:lnTo>
                      <a:pt x="1675" y="1017"/>
                    </a:lnTo>
                    <a:lnTo>
                      <a:pt x="1741" y="988"/>
                    </a:lnTo>
                    <a:lnTo>
                      <a:pt x="1804" y="960"/>
                    </a:lnTo>
                    <a:lnTo>
                      <a:pt x="1865" y="936"/>
                    </a:lnTo>
                    <a:lnTo>
                      <a:pt x="1922" y="915"/>
                    </a:lnTo>
                    <a:lnTo>
                      <a:pt x="1975" y="896"/>
                    </a:lnTo>
                    <a:lnTo>
                      <a:pt x="2024" y="880"/>
                    </a:lnTo>
                    <a:lnTo>
                      <a:pt x="2068" y="866"/>
                    </a:lnTo>
                    <a:lnTo>
                      <a:pt x="2108" y="854"/>
                    </a:lnTo>
                    <a:lnTo>
                      <a:pt x="2143" y="844"/>
                    </a:lnTo>
                    <a:lnTo>
                      <a:pt x="2171" y="836"/>
                    </a:lnTo>
                    <a:lnTo>
                      <a:pt x="2194" y="831"/>
                    </a:lnTo>
                    <a:lnTo>
                      <a:pt x="2211" y="826"/>
                    </a:lnTo>
                    <a:lnTo>
                      <a:pt x="2222" y="824"/>
                    </a:lnTo>
                    <a:lnTo>
                      <a:pt x="2227" y="823"/>
                    </a:lnTo>
                    <a:lnTo>
                      <a:pt x="2253" y="815"/>
                    </a:lnTo>
                    <a:lnTo>
                      <a:pt x="2277" y="803"/>
                    </a:lnTo>
                    <a:lnTo>
                      <a:pt x="2299" y="788"/>
                    </a:lnTo>
                    <a:lnTo>
                      <a:pt x="2316" y="770"/>
                    </a:lnTo>
                    <a:lnTo>
                      <a:pt x="2330" y="748"/>
                    </a:lnTo>
                    <a:lnTo>
                      <a:pt x="2341" y="724"/>
                    </a:lnTo>
                    <a:lnTo>
                      <a:pt x="2348" y="698"/>
                    </a:lnTo>
                    <a:lnTo>
                      <a:pt x="2350" y="671"/>
                    </a:lnTo>
                    <a:lnTo>
                      <a:pt x="2348" y="644"/>
                    </a:lnTo>
                    <a:lnTo>
                      <a:pt x="2339" y="614"/>
                    </a:lnTo>
                    <a:lnTo>
                      <a:pt x="2325" y="587"/>
                    </a:lnTo>
                    <a:lnTo>
                      <a:pt x="2305" y="564"/>
                    </a:lnTo>
                    <a:lnTo>
                      <a:pt x="2283" y="546"/>
                    </a:lnTo>
                    <a:lnTo>
                      <a:pt x="2257" y="532"/>
                    </a:lnTo>
                    <a:lnTo>
                      <a:pt x="2229" y="523"/>
                    </a:lnTo>
                    <a:lnTo>
                      <a:pt x="2199" y="520"/>
                    </a:lnTo>
                    <a:close/>
                    <a:moveTo>
                      <a:pt x="3141" y="0"/>
                    </a:moveTo>
                    <a:lnTo>
                      <a:pt x="3184" y="0"/>
                    </a:lnTo>
                    <a:lnTo>
                      <a:pt x="3228" y="6"/>
                    </a:lnTo>
                    <a:lnTo>
                      <a:pt x="3271" y="16"/>
                    </a:lnTo>
                    <a:lnTo>
                      <a:pt x="3312" y="31"/>
                    </a:lnTo>
                    <a:lnTo>
                      <a:pt x="3351" y="52"/>
                    </a:lnTo>
                    <a:lnTo>
                      <a:pt x="3388" y="78"/>
                    </a:lnTo>
                    <a:lnTo>
                      <a:pt x="3423" y="108"/>
                    </a:lnTo>
                    <a:lnTo>
                      <a:pt x="3455" y="143"/>
                    </a:lnTo>
                    <a:lnTo>
                      <a:pt x="3480" y="180"/>
                    </a:lnTo>
                    <a:lnTo>
                      <a:pt x="3501" y="221"/>
                    </a:lnTo>
                    <a:lnTo>
                      <a:pt x="3516" y="261"/>
                    </a:lnTo>
                    <a:lnTo>
                      <a:pt x="3526" y="305"/>
                    </a:lnTo>
                    <a:lnTo>
                      <a:pt x="3531" y="347"/>
                    </a:lnTo>
                    <a:lnTo>
                      <a:pt x="3531" y="391"/>
                    </a:lnTo>
                    <a:lnTo>
                      <a:pt x="3526" y="435"/>
                    </a:lnTo>
                    <a:lnTo>
                      <a:pt x="3516" y="477"/>
                    </a:lnTo>
                    <a:lnTo>
                      <a:pt x="3500" y="519"/>
                    </a:lnTo>
                    <a:lnTo>
                      <a:pt x="3480" y="558"/>
                    </a:lnTo>
                    <a:lnTo>
                      <a:pt x="3454" y="596"/>
                    </a:lnTo>
                    <a:lnTo>
                      <a:pt x="3423" y="630"/>
                    </a:lnTo>
                    <a:lnTo>
                      <a:pt x="3403" y="650"/>
                    </a:lnTo>
                    <a:lnTo>
                      <a:pt x="3377" y="671"/>
                    </a:lnTo>
                    <a:lnTo>
                      <a:pt x="3348" y="693"/>
                    </a:lnTo>
                    <a:lnTo>
                      <a:pt x="3316" y="717"/>
                    </a:lnTo>
                    <a:lnTo>
                      <a:pt x="3281" y="741"/>
                    </a:lnTo>
                    <a:lnTo>
                      <a:pt x="3243" y="766"/>
                    </a:lnTo>
                    <a:lnTo>
                      <a:pt x="3204" y="791"/>
                    </a:lnTo>
                    <a:lnTo>
                      <a:pt x="3221" y="862"/>
                    </a:lnTo>
                    <a:lnTo>
                      <a:pt x="3233" y="936"/>
                    </a:lnTo>
                    <a:lnTo>
                      <a:pt x="3240" y="1013"/>
                    </a:lnTo>
                    <a:lnTo>
                      <a:pt x="3240" y="1090"/>
                    </a:lnTo>
                    <a:lnTo>
                      <a:pt x="3237" y="1171"/>
                    </a:lnTo>
                    <a:lnTo>
                      <a:pt x="3228" y="1252"/>
                    </a:lnTo>
                    <a:lnTo>
                      <a:pt x="3215" y="1335"/>
                    </a:lnTo>
                    <a:lnTo>
                      <a:pt x="3197" y="1419"/>
                    </a:lnTo>
                    <a:lnTo>
                      <a:pt x="3177" y="1504"/>
                    </a:lnTo>
                    <a:lnTo>
                      <a:pt x="3153" y="1589"/>
                    </a:lnTo>
                    <a:lnTo>
                      <a:pt x="3125" y="1676"/>
                    </a:lnTo>
                    <a:lnTo>
                      <a:pt x="3096" y="1763"/>
                    </a:lnTo>
                    <a:lnTo>
                      <a:pt x="3063" y="1851"/>
                    </a:lnTo>
                    <a:lnTo>
                      <a:pt x="3029" y="1938"/>
                    </a:lnTo>
                    <a:lnTo>
                      <a:pt x="2993" y="2026"/>
                    </a:lnTo>
                    <a:lnTo>
                      <a:pt x="2956" y="2114"/>
                    </a:lnTo>
                    <a:lnTo>
                      <a:pt x="2917" y="2202"/>
                    </a:lnTo>
                    <a:lnTo>
                      <a:pt x="2879" y="2288"/>
                    </a:lnTo>
                    <a:lnTo>
                      <a:pt x="2840" y="2375"/>
                    </a:lnTo>
                    <a:lnTo>
                      <a:pt x="2799" y="2460"/>
                    </a:lnTo>
                    <a:lnTo>
                      <a:pt x="2760" y="2546"/>
                    </a:lnTo>
                    <a:lnTo>
                      <a:pt x="2722" y="2628"/>
                    </a:lnTo>
                    <a:lnTo>
                      <a:pt x="2685" y="2711"/>
                    </a:lnTo>
                    <a:lnTo>
                      <a:pt x="2638" y="2808"/>
                    </a:lnTo>
                    <a:lnTo>
                      <a:pt x="2592" y="2898"/>
                    </a:lnTo>
                    <a:lnTo>
                      <a:pt x="2546" y="2979"/>
                    </a:lnTo>
                    <a:lnTo>
                      <a:pt x="2499" y="3053"/>
                    </a:lnTo>
                    <a:lnTo>
                      <a:pt x="2453" y="3119"/>
                    </a:lnTo>
                    <a:lnTo>
                      <a:pt x="2407" y="3179"/>
                    </a:lnTo>
                    <a:lnTo>
                      <a:pt x="2361" y="3233"/>
                    </a:lnTo>
                    <a:lnTo>
                      <a:pt x="2314" y="3279"/>
                    </a:lnTo>
                    <a:lnTo>
                      <a:pt x="2267" y="3319"/>
                    </a:lnTo>
                    <a:lnTo>
                      <a:pt x="2219" y="3354"/>
                    </a:lnTo>
                    <a:lnTo>
                      <a:pt x="2172" y="3383"/>
                    </a:lnTo>
                    <a:lnTo>
                      <a:pt x="2124" y="3406"/>
                    </a:lnTo>
                    <a:lnTo>
                      <a:pt x="2076" y="3426"/>
                    </a:lnTo>
                    <a:lnTo>
                      <a:pt x="2027" y="3439"/>
                    </a:lnTo>
                    <a:lnTo>
                      <a:pt x="1979" y="3449"/>
                    </a:lnTo>
                    <a:lnTo>
                      <a:pt x="1929" y="3454"/>
                    </a:lnTo>
                    <a:lnTo>
                      <a:pt x="1880" y="3456"/>
                    </a:lnTo>
                    <a:lnTo>
                      <a:pt x="1828" y="3454"/>
                    </a:lnTo>
                    <a:lnTo>
                      <a:pt x="1778" y="3449"/>
                    </a:lnTo>
                    <a:lnTo>
                      <a:pt x="1727" y="3441"/>
                    </a:lnTo>
                    <a:lnTo>
                      <a:pt x="1644" y="3423"/>
                    </a:lnTo>
                    <a:lnTo>
                      <a:pt x="1562" y="3398"/>
                    </a:lnTo>
                    <a:lnTo>
                      <a:pt x="1480" y="3366"/>
                    </a:lnTo>
                    <a:lnTo>
                      <a:pt x="1400" y="3331"/>
                    </a:lnTo>
                    <a:lnTo>
                      <a:pt x="1320" y="3291"/>
                    </a:lnTo>
                    <a:lnTo>
                      <a:pt x="1243" y="3248"/>
                    </a:lnTo>
                    <a:lnTo>
                      <a:pt x="1167" y="3202"/>
                    </a:lnTo>
                    <a:lnTo>
                      <a:pt x="1094" y="3154"/>
                    </a:lnTo>
                    <a:lnTo>
                      <a:pt x="1024" y="3106"/>
                    </a:lnTo>
                    <a:lnTo>
                      <a:pt x="1046" y="3057"/>
                    </a:lnTo>
                    <a:lnTo>
                      <a:pt x="1061" y="3008"/>
                    </a:lnTo>
                    <a:lnTo>
                      <a:pt x="1071" y="2957"/>
                    </a:lnTo>
                    <a:lnTo>
                      <a:pt x="1076" y="2906"/>
                    </a:lnTo>
                    <a:lnTo>
                      <a:pt x="1076" y="2853"/>
                    </a:lnTo>
                    <a:lnTo>
                      <a:pt x="1123" y="2806"/>
                    </a:lnTo>
                    <a:lnTo>
                      <a:pt x="1183" y="2855"/>
                    </a:lnTo>
                    <a:lnTo>
                      <a:pt x="1241" y="2902"/>
                    </a:lnTo>
                    <a:lnTo>
                      <a:pt x="1299" y="2946"/>
                    </a:lnTo>
                    <a:lnTo>
                      <a:pt x="1357" y="2986"/>
                    </a:lnTo>
                    <a:lnTo>
                      <a:pt x="1414" y="3023"/>
                    </a:lnTo>
                    <a:lnTo>
                      <a:pt x="1468" y="3057"/>
                    </a:lnTo>
                    <a:lnTo>
                      <a:pt x="1522" y="3088"/>
                    </a:lnTo>
                    <a:lnTo>
                      <a:pt x="1574" y="3116"/>
                    </a:lnTo>
                    <a:lnTo>
                      <a:pt x="1624" y="3140"/>
                    </a:lnTo>
                    <a:lnTo>
                      <a:pt x="1672" y="3160"/>
                    </a:lnTo>
                    <a:lnTo>
                      <a:pt x="1717" y="3176"/>
                    </a:lnTo>
                    <a:lnTo>
                      <a:pt x="1761" y="3189"/>
                    </a:lnTo>
                    <a:lnTo>
                      <a:pt x="1801" y="3198"/>
                    </a:lnTo>
                    <a:lnTo>
                      <a:pt x="1839" y="3203"/>
                    </a:lnTo>
                    <a:lnTo>
                      <a:pt x="1873" y="3204"/>
                    </a:lnTo>
                    <a:lnTo>
                      <a:pt x="1905" y="3201"/>
                    </a:lnTo>
                    <a:lnTo>
                      <a:pt x="1933" y="3194"/>
                    </a:lnTo>
                    <a:lnTo>
                      <a:pt x="1957" y="3182"/>
                    </a:lnTo>
                    <a:lnTo>
                      <a:pt x="1978" y="3165"/>
                    </a:lnTo>
                    <a:lnTo>
                      <a:pt x="1994" y="3144"/>
                    </a:lnTo>
                    <a:lnTo>
                      <a:pt x="2006" y="3120"/>
                    </a:lnTo>
                    <a:lnTo>
                      <a:pt x="2014" y="3092"/>
                    </a:lnTo>
                    <a:lnTo>
                      <a:pt x="2017" y="3062"/>
                    </a:lnTo>
                    <a:lnTo>
                      <a:pt x="2016" y="3027"/>
                    </a:lnTo>
                    <a:lnTo>
                      <a:pt x="2012" y="2990"/>
                    </a:lnTo>
                    <a:lnTo>
                      <a:pt x="2003" y="2950"/>
                    </a:lnTo>
                    <a:lnTo>
                      <a:pt x="1990" y="2907"/>
                    </a:lnTo>
                    <a:lnTo>
                      <a:pt x="1973" y="2862"/>
                    </a:lnTo>
                    <a:lnTo>
                      <a:pt x="1954" y="2815"/>
                    </a:lnTo>
                    <a:lnTo>
                      <a:pt x="1930" y="2765"/>
                    </a:lnTo>
                    <a:lnTo>
                      <a:pt x="1904" y="2714"/>
                    </a:lnTo>
                    <a:lnTo>
                      <a:pt x="1873" y="2661"/>
                    </a:lnTo>
                    <a:lnTo>
                      <a:pt x="1839" y="2607"/>
                    </a:lnTo>
                    <a:lnTo>
                      <a:pt x="1803" y="2551"/>
                    </a:lnTo>
                    <a:lnTo>
                      <a:pt x="1763" y="2493"/>
                    </a:lnTo>
                    <a:lnTo>
                      <a:pt x="1720" y="2435"/>
                    </a:lnTo>
                    <a:lnTo>
                      <a:pt x="1675" y="2376"/>
                    </a:lnTo>
                    <a:lnTo>
                      <a:pt x="1627" y="2318"/>
                    </a:lnTo>
                    <a:lnTo>
                      <a:pt x="1575" y="2258"/>
                    </a:lnTo>
                    <a:lnTo>
                      <a:pt x="1522" y="2198"/>
                    </a:lnTo>
                    <a:lnTo>
                      <a:pt x="1465" y="2138"/>
                    </a:lnTo>
                    <a:lnTo>
                      <a:pt x="1407" y="2079"/>
                    </a:lnTo>
                    <a:lnTo>
                      <a:pt x="1347" y="2020"/>
                    </a:lnTo>
                    <a:lnTo>
                      <a:pt x="1287" y="1963"/>
                    </a:lnTo>
                    <a:lnTo>
                      <a:pt x="1227" y="1910"/>
                    </a:lnTo>
                    <a:lnTo>
                      <a:pt x="1167" y="1858"/>
                    </a:lnTo>
                    <a:lnTo>
                      <a:pt x="1108" y="1810"/>
                    </a:lnTo>
                    <a:lnTo>
                      <a:pt x="1049" y="1764"/>
                    </a:lnTo>
                    <a:lnTo>
                      <a:pt x="992" y="1722"/>
                    </a:lnTo>
                    <a:lnTo>
                      <a:pt x="934" y="1683"/>
                    </a:lnTo>
                    <a:lnTo>
                      <a:pt x="878" y="1646"/>
                    </a:lnTo>
                    <a:lnTo>
                      <a:pt x="824" y="1612"/>
                    </a:lnTo>
                    <a:lnTo>
                      <a:pt x="771" y="1581"/>
                    </a:lnTo>
                    <a:lnTo>
                      <a:pt x="720" y="1555"/>
                    </a:lnTo>
                    <a:lnTo>
                      <a:pt x="670" y="1531"/>
                    </a:lnTo>
                    <a:lnTo>
                      <a:pt x="623" y="1511"/>
                    </a:lnTo>
                    <a:lnTo>
                      <a:pt x="578" y="1495"/>
                    </a:lnTo>
                    <a:lnTo>
                      <a:pt x="535" y="1482"/>
                    </a:lnTo>
                    <a:lnTo>
                      <a:pt x="495" y="1473"/>
                    </a:lnTo>
                    <a:lnTo>
                      <a:pt x="458" y="1469"/>
                    </a:lnTo>
                    <a:lnTo>
                      <a:pt x="423" y="1468"/>
                    </a:lnTo>
                    <a:lnTo>
                      <a:pt x="393" y="1471"/>
                    </a:lnTo>
                    <a:lnTo>
                      <a:pt x="364" y="1479"/>
                    </a:lnTo>
                    <a:lnTo>
                      <a:pt x="340" y="1491"/>
                    </a:lnTo>
                    <a:lnTo>
                      <a:pt x="320" y="1507"/>
                    </a:lnTo>
                    <a:lnTo>
                      <a:pt x="303" y="1527"/>
                    </a:lnTo>
                    <a:lnTo>
                      <a:pt x="292" y="1551"/>
                    </a:lnTo>
                    <a:lnTo>
                      <a:pt x="285" y="1577"/>
                    </a:lnTo>
                    <a:lnTo>
                      <a:pt x="280" y="1606"/>
                    </a:lnTo>
                    <a:lnTo>
                      <a:pt x="281" y="1640"/>
                    </a:lnTo>
                    <a:lnTo>
                      <a:pt x="285" y="1675"/>
                    </a:lnTo>
                    <a:lnTo>
                      <a:pt x="292" y="1714"/>
                    </a:lnTo>
                    <a:lnTo>
                      <a:pt x="304" y="1755"/>
                    </a:lnTo>
                    <a:lnTo>
                      <a:pt x="320" y="1798"/>
                    </a:lnTo>
                    <a:lnTo>
                      <a:pt x="338" y="1843"/>
                    </a:lnTo>
                    <a:lnTo>
                      <a:pt x="360" y="1891"/>
                    </a:lnTo>
                    <a:lnTo>
                      <a:pt x="385" y="1940"/>
                    </a:lnTo>
                    <a:lnTo>
                      <a:pt x="412" y="1990"/>
                    </a:lnTo>
                    <a:lnTo>
                      <a:pt x="444" y="2043"/>
                    </a:lnTo>
                    <a:lnTo>
                      <a:pt x="479" y="2097"/>
                    </a:lnTo>
                    <a:lnTo>
                      <a:pt x="516" y="2152"/>
                    </a:lnTo>
                    <a:lnTo>
                      <a:pt x="556" y="2207"/>
                    </a:lnTo>
                    <a:lnTo>
                      <a:pt x="599" y="2264"/>
                    </a:lnTo>
                    <a:lnTo>
                      <a:pt x="645" y="2322"/>
                    </a:lnTo>
                    <a:lnTo>
                      <a:pt x="590" y="2376"/>
                    </a:lnTo>
                    <a:lnTo>
                      <a:pt x="539" y="2376"/>
                    </a:lnTo>
                    <a:lnTo>
                      <a:pt x="488" y="2381"/>
                    </a:lnTo>
                    <a:lnTo>
                      <a:pt x="437" y="2391"/>
                    </a:lnTo>
                    <a:lnTo>
                      <a:pt x="388" y="2406"/>
                    </a:lnTo>
                    <a:lnTo>
                      <a:pt x="341" y="2424"/>
                    </a:lnTo>
                    <a:lnTo>
                      <a:pt x="295" y="2359"/>
                    </a:lnTo>
                    <a:lnTo>
                      <a:pt x="249" y="2291"/>
                    </a:lnTo>
                    <a:lnTo>
                      <a:pt x="205" y="2222"/>
                    </a:lnTo>
                    <a:lnTo>
                      <a:pt x="164" y="2150"/>
                    </a:lnTo>
                    <a:lnTo>
                      <a:pt x="124" y="2076"/>
                    </a:lnTo>
                    <a:lnTo>
                      <a:pt x="91" y="2001"/>
                    </a:lnTo>
                    <a:lnTo>
                      <a:pt x="61" y="1926"/>
                    </a:lnTo>
                    <a:lnTo>
                      <a:pt x="36" y="1851"/>
                    </a:lnTo>
                    <a:lnTo>
                      <a:pt x="17" y="1775"/>
                    </a:lnTo>
                    <a:lnTo>
                      <a:pt x="8" y="1722"/>
                    </a:lnTo>
                    <a:lnTo>
                      <a:pt x="2" y="1668"/>
                    </a:lnTo>
                    <a:lnTo>
                      <a:pt x="0" y="1616"/>
                    </a:lnTo>
                    <a:lnTo>
                      <a:pt x="2" y="1564"/>
                    </a:lnTo>
                    <a:lnTo>
                      <a:pt x="9" y="1511"/>
                    </a:lnTo>
                    <a:lnTo>
                      <a:pt x="20" y="1460"/>
                    </a:lnTo>
                    <a:lnTo>
                      <a:pt x="35" y="1410"/>
                    </a:lnTo>
                    <a:lnTo>
                      <a:pt x="56" y="1359"/>
                    </a:lnTo>
                    <a:lnTo>
                      <a:pt x="82" y="1310"/>
                    </a:lnTo>
                    <a:lnTo>
                      <a:pt x="113" y="1260"/>
                    </a:lnTo>
                    <a:lnTo>
                      <a:pt x="151" y="1211"/>
                    </a:lnTo>
                    <a:lnTo>
                      <a:pt x="193" y="1163"/>
                    </a:lnTo>
                    <a:lnTo>
                      <a:pt x="242" y="1116"/>
                    </a:lnTo>
                    <a:lnTo>
                      <a:pt x="297" y="1070"/>
                    </a:lnTo>
                    <a:lnTo>
                      <a:pt x="359" y="1023"/>
                    </a:lnTo>
                    <a:lnTo>
                      <a:pt x="428" y="978"/>
                    </a:lnTo>
                    <a:lnTo>
                      <a:pt x="504" y="932"/>
                    </a:lnTo>
                    <a:lnTo>
                      <a:pt x="587" y="888"/>
                    </a:lnTo>
                    <a:lnTo>
                      <a:pt x="677" y="845"/>
                    </a:lnTo>
                    <a:lnTo>
                      <a:pt x="776" y="801"/>
                    </a:lnTo>
                    <a:lnTo>
                      <a:pt x="860" y="766"/>
                    </a:lnTo>
                    <a:lnTo>
                      <a:pt x="944" y="730"/>
                    </a:lnTo>
                    <a:lnTo>
                      <a:pt x="1029" y="693"/>
                    </a:lnTo>
                    <a:lnTo>
                      <a:pt x="1114" y="655"/>
                    </a:lnTo>
                    <a:lnTo>
                      <a:pt x="1198" y="618"/>
                    </a:lnTo>
                    <a:lnTo>
                      <a:pt x="1283" y="581"/>
                    </a:lnTo>
                    <a:lnTo>
                      <a:pt x="1368" y="544"/>
                    </a:lnTo>
                    <a:lnTo>
                      <a:pt x="1453" y="509"/>
                    </a:lnTo>
                    <a:lnTo>
                      <a:pt x="1537" y="474"/>
                    </a:lnTo>
                    <a:lnTo>
                      <a:pt x="1621" y="440"/>
                    </a:lnTo>
                    <a:lnTo>
                      <a:pt x="1704" y="408"/>
                    </a:lnTo>
                    <a:lnTo>
                      <a:pt x="1787" y="379"/>
                    </a:lnTo>
                    <a:lnTo>
                      <a:pt x="1869" y="352"/>
                    </a:lnTo>
                    <a:lnTo>
                      <a:pt x="1949" y="327"/>
                    </a:lnTo>
                    <a:lnTo>
                      <a:pt x="2030" y="304"/>
                    </a:lnTo>
                    <a:lnTo>
                      <a:pt x="2109" y="285"/>
                    </a:lnTo>
                    <a:lnTo>
                      <a:pt x="2187" y="270"/>
                    </a:lnTo>
                    <a:lnTo>
                      <a:pt x="2264" y="258"/>
                    </a:lnTo>
                    <a:lnTo>
                      <a:pt x="2339" y="250"/>
                    </a:lnTo>
                    <a:lnTo>
                      <a:pt x="2413" y="246"/>
                    </a:lnTo>
                    <a:lnTo>
                      <a:pt x="2485" y="247"/>
                    </a:lnTo>
                    <a:lnTo>
                      <a:pt x="2556" y="252"/>
                    </a:lnTo>
                    <a:lnTo>
                      <a:pt x="2625" y="263"/>
                    </a:lnTo>
                    <a:lnTo>
                      <a:pt x="2691" y="280"/>
                    </a:lnTo>
                    <a:lnTo>
                      <a:pt x="2757" y="302"/>
                    </a:lnTo>
                    <a:lnTo>
                      <a:pt x="2783" y="261"/>
                    </a:lnTo>
                    <a:lnTo>
                      <a:pt x="2809" y="223"/>
                    </a:lnTo>
                    <a:lnTo>
                      <a:pt x="2834" y="188"/>
                    </a:lnTo>
                    <a:lnTo>
                      <a:pt x="2858" y="158"/>
                    </a:lnTo>
                    <a:lnTo>
                      <a:pt x="2881" y="130"/>
                    </a:lnTo>
                    <a:lnTo>
                      <a:pt x="2902" y="108"/>
                    </a:lnTo>
                    <a:lnTo>
                      <a:pt x="2937" y="78"/>
                    </a:lnTo>
                    <a:lnTo>
                      <a:pt x="2974" y="52"/>
                    </a:lnTo>
                    <a:lnTo>
                      <a:pt x="3013" y="31"/>
                    </a:lnTo>
                    <a:lnTo>
                      <a:pt x="3055" y="16"/>
                    </a:lnTo>
                    <a:lnTo>
                      <a:pt x="3097" y="6"/>
                    </a:lnTo>
                    <a:lnTo>
                      <a:pt x="3141" y="0"/>
                    </a:lnTo>
                    <a:close/>
                  </a:path>
                </a:pathLst>
              </a:custGeom>
              <a:grpFill/>
              <a:ln w="0">
                <a:noFill/>
                <a:prstDash val="solid"/>
                <a:round/>
              </a:ln>
            </p:spPr>
            <p:txBody>
              <a:bodyPr/>
              <a:lstStyle/>
              <a:p>
                <a:pPr eaLnBrk="1" fontAlgn="auto" hangingPunct="1">
                  <a:defRPr/>
                </a:pPr>
                <a:endParaRPr lang="en-IN" sz="1280" noProof="1"/>
              </a:p>
            </p:txBody>
          </p:sp>
          <p:sp>
            <p:nvSpPr>
              <p:cNvPr id="201" name="Freeform 27"/>
              <p:cNvSpPr/>
              <p:nvPr/>
            </p:nvSpPr>
            <p:spPr bwMode="auto">
              <a:xfrm>
                <a:off x="1050926" y="4365625"/>
                <a:ext cx="377825" cy="376238"/>
              </a:xfrm>
              <a:custGeom>
                <a:gdLst>
                  <a:gd name="T0" fmla="*/ 922 w 1186"/>
                  <a:gd name="T1" fmla="*/ 0 h 1185"/>
                  <a:gd name="T2" fmla="*/ 1186 w 1186"/>
                  <a:gd name="T3" fmla="*/ 265 h 1185"/>
                  <a:gd name="T4" fmla="*/ 827 w 1186"/>
                  <a:gd name="T5" fmla="*/ 623 h 1185"/>
                  <a:gd name="T6" fmla="*/ 782 w 1186"/>
                  <a:gd name="T7" fmla="*/ 667 h 1185"/>
                  <a:gd name="T8" fmla="*/ 779 w 1186"/>
                  <a:gd name="T9" fmla="*/ 717 h 1185"/>
                  <a:gd name="T10" fmla="*/ 770 w 1186"/>
                  <a:gd name="T11" fmla="*/ 769 h 1185"/>
                  <a:gd name="T12" fmla="*/ 757 w 1186"/>
                  <a:gd name="T13" fmla="*/ 820 h 1185"/>
                  <a:gd name="T14" fmla="*/ 741 w 1186"/>
                  <a:gd name="T15" fmla="*/ 871 h 1185"/>
                  <a:gd name="T16" fmla="*/ 720 w 1186"/>
                  <a:gd name="T17" fmla="*/ 920 h 1185"/>
                  <a:gd name="T18" fmla="*/ 696 w 1186"/>
                  <a:gd name="T19" fmla="*/ 966 h 1185"/>
                  <a:gd name="T20" fmla="*/ 670 w 1186"/>
                  <a:gd name="T21" fmla="*/ 1009 h 1185"/>
                  <a:gd name="T22" fmla="*/ 642 w 1186"/>
                  <a:gd name="T23" fmla="*/ 1048 h 1185"/>
                  <a:gd name="T24" fmla="*/ 612 w 1186"/>
                  <a:gd name="T25" fmla="*/ 1081 h 1185"/>
                  <a:gd name="T26" fmla="*/ 578 w 1186"/>
                  <a:gd name="T27" fmla="*/ 1111 h 1185"/>
                  <a:gd name="T28" fmla="*/ 541 w 1186"/>
                  <a:gd name="T29" fmla="*/ 1136 h 1185"/>
                  <a:gd name="T30" fmla="*/ 503 w 1186"/>
                  <a:gd name="T31" fmla="*/ 1156 h 1185"/>
                  <a:gd name="T32" fmla="*/ 463 w 1186"/>
                  <a:gd name="T33" fmla="*/ 1171 h 1185"/>
                  <a:gd name="T34" fmla="*/ 421 w 1186"/>
                  <a:gd name="T35" fmla="*/ 1181 h 1185"/>
                  <a:gd name="T36" fmla="*/ 380 w 1186"/>
                  <a:gd name="T37" fmla="*/ 1185 h 1185"/>
                  <a:gd name="T38" fmla="*/ 337 w 1186"/>
                  <a:gd name="T39" fmla="*/ 1185 h 1185"/>
                  <a:gd name="T40" fmla="*/ 295 w 1186"/>
                  <a:gd name="T41" fmla="*/ 1181 h 1185"/>
                  <a:gd name="T42" fmla="*/ 253 w 1186"/>
                  <a:gd name="T43" fmla="*/ 1171 h 1185"/>
                  <a:gd name="T44" fmla="*/ 213 w 1186"/>
                  <a:gd name="T45" fmla="*/ 1156 h 1185"/>
                  <a:gd name="T46" fmla="*/ 175 w 1186"/>
                  <a:gd name="T47" fmla="*/ 1136 h 1185"/>
                  <a:gd name="T48" fmla="*/ 139 w 1186"/>
                  <a:gd name="T49" fmla="*/ 1111 h 1185"/>
                  <a:gd name="T50" fmla="*/ 105 w 1186"/>
                  <a:gd name="T51" fmla="*/ 1081 h 1185"/>
                  <a:gd name="T52" fmla="*/ 74 w 1186"/>
                  <a:gd name="T53" fmla="*/ 1047 h 1185"/>
                  <a:gd name="T54" fmla="*/ 49 w 1186"/>
                  <a:gd name="T55" fmla="*/ 1011 h 1185"/>
                  <a:gd name="T56" fmla="*/ 30 w 1186"/>
                  <a:gd name="T57" fmla="*/ 973 h 1185"/>
                  <a:gd name="T58" fmla="*/ 14 w 1186"/>
                  <a:gd name="T59" fmla="*/ 932 h 1185"/>
                  <a:gd name="T60" fmla="*/ 5 w 1186"/>
                  <a:gd name="T61" fmla="*/ 891 h 1185"/>
                  <a:gd name="T62" fmla="*/ 0 w 1186"/>
                  <a:gd name="T63" fmla="*/ 848 h 1185"/>
                  <a:gd name="T64" fmla="*/ 0 w 1186"/>
                  <a:gd name="T65" fmla="*/ 806 h 1185"/>
                  <a:gd name="T66" fmla="*/ 5 w 1186"/>
                  <a:gd name="T67" fmla="*/ 764 h 1185"/>
                  <a:gd name="T68" fmla="*/ 14 w 1186"/>
                  <a:gd name="T69" fmla="*/ 723 h 1185"/>
                  <a:gd name="T70" fmla="*/ 30 w 1186"/>
                  <a:gd name="T71" fmla="*/ 683 h 1185"/>
                  <a:gd name="T72" fmla="*/ 49 w 1186"/>
                  <a:gd name="T73" fmla="*/ 644 h 1185"/>
                  <a:gd name="T74" fmla="*/ 74 w 1186"/>
                  <a:gd name="T75" fmla="*/ 607 h 1185"/>
                  <a:gd name="T76" fmla="*/ 105 w 1186"/>
                  <a:gd name="T77" fmla="*/ 573 h 1185"/>
                  <a:gd name="T78" fmla="*/ 138 w 1186"/>
                  <a:gd name="T79" fmla="*/ 544 h 1185"/>
                  <a:gd name="T80" fmla="*/ 177 w 1186"/>
                  <a:gd name="T81" fmla="*/ 516 h 1185"/>
                  <a:gd name="T82" fmla="*/ 220 w 1186"/>
                  <a:gd name="T83" fmla="*/ 489 h 1185"/>
                  <a:gd name="T84" fmla="*/ 265 w 1186"/>
                  <a:gd name="T85" fmla="*/ 465 h 1185"/>
                  <a:gd name="T86" fmla="*/ 314 w 1186"/>
                  <a:gd name="T87" fmla="*/ 446 h 1185"/>
                  <a:gd name="T88" fmla="*/ 366 w 1186"/>
                  <a:gd name="T89" fmla="*/ 428 h 1185"/>
                  <a:gd name="T90" fmla="*/ 417 w 1186"/>
                  <a:gd name="T91" fmla="*/ 415 h 1185"/>
                  <a:gd name="T92" fmla="*/ 468 w 1186"/>
                  <a:gd name="T93" fmla="*/ 407 h 1185"/>
                  <a:gd name="T94" fmla="*/ 518 w 1186"/>
                  <a:gd name="T95" fmla="*/ 403 h 1185"/>
                  <a:gd name="T96" fmla="*/ 561 w 1186"/>
                  <a:gd name="T97" fmla="*/ 360 h 1185"/>
                  <a:gd name="T98" fmla="*/ 922 w 1186"/>
                  <a:gd name="T99" fmla="*/ 0 h 1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6" h="1185">
                    <a:moveTo>
                      <a:pt x="922" y="0"/>
                    </a:moveTo>
                    <a:lnTo>
                      <a:pt x="1186" y="265"/>
                    </a:lnTo>
                    <a:lnTo>
                      <a:pt x="827" y="623"/>
                    </a:lnTo>
                    <a:lnTo>
                      <a:pt x="782" y="667"/>
                    </a:lnTo>
                    <a:lnTo>
                      <a:pt x="779" y="717"/>
                    </a:lnTo>
                    <a:lnTo>
                      <a:pt x="770" y="769"/>
                    </a:lnTo>
                    <a:lnTo>
                      <a:pt x="757" y="820"/>
                    </a:lnTo>
                    <a:lnTo>
                      <a:pt x="741" y="871"/>
                    </a:lnTo>
                    <a:lnTo>
                      <a:pt x="720" y="920"/>
                    </a:lnTo>
                    <a:lnTo>
                      <a:pt x="696" y="966"/>
                    </a:lnTo>
                    <a:lnTo>
                      <a:pt x="670" y="1009"/>
                    </a:lnTo>
                    <a:lnTo>
                      <a:pt x="642" y="1048"/>
                    </a:lnTo>
                    <a:lnTo>
                      <a:pt x="612" y="1081"/>
                    </a:lnTo>
                    <a:lnTo>
                      <a:pt x="578" y="1111"/>
                    </a:lnTo>
                    <a:lnTo>
                      <a:pt x="541" y="1136"/>
                    </a:lnTo>
                    <a:lnTo>
                      <a:pt x="503" y="1156"/>
                    </a:lnTo>
                    <a:lnTo>
                      <a:pt x="463" y="1171"/>
                    </a:lnTo>
                    <a:lnTo>
                      <a:pt x="421" y="1181"/>
                    </a:lnTo>
                    <a:lnTo>
                      <a:pt x="380" y="1185"/>
                    </a:lnTo>
                    <a:lnTo>
                      <a:pt x="337" y="1185"/>
                    </a:lnTo>
                    <a:lnTo>
                      <a:pt x="295" y="1181"/>
                    </a:lnTo>
                    <a:lnTo>
                      <a:pt x="253" y="1171"/>
                    </a:lnTo>
                    <a:lnTo>
                      <a:pt x="213" y="1156"/>
                    </a:lnTo>
                    <a:lnTo>
                      <a:pt x="175" y="1136"/>
                    </a:lnTo>
                    <a:lnTo>
                      <a:pt x="139" y="1111"/>
                    </a:lnTo>
                    <a:lnTo>
                      <a:pt x="105" y="1081"/>
                    </a:lnTo>
                    <a:lnTo>
                      <a:pt x="74" y="1047"/>
                    </a:lnTo>
                    <a:lnTo>
                      <a:pt x="49" y="1011"/>
                    </a:lnTo>
                    <a:lnTo>
                      <a:pt x="30" y="973"/>
                    </a:lnTo>
                    <a:lnTo>
                      <a:pt x="14" y="932"/>
                    </a:lnTo>
                    <a:lnTo>
                      <a:pt x="5" y="891"/>
                    </a:lnTo>
                    <a:lnTo>
                      <a:pt x="0" y="848"/>
                    </a:lnTo>
                    <a:lnTo>
                      <a:pt x="0" y="806"/>
                    </a:lnTo>
                    <a:lnTo>
                      <a:pt x="5" y="764"/>
                    </a:lnTo>
                    <a:lnTo>
                      <a:pt x="14" y="723"/>
                    </a:lnTo>
                    <a:lnTo>
                      <a:pt x="30" y="683"/>
                    </a:lnTo>
                    <a:lnTo>
                      <a:pt x="49" y="644"/>
                    </a:lnTo>
                    <a:lnTo>
                      <a:pt x="74" y="607"/>
                    </a:lnTo>
                    <a:lnTo>
                      <a:pt x="105" y="573"/>
                    </a:lnTo>
                    <a:lnTo>
                      <a:pt x="138" y="544"/>
                    </a:lnTo>
                    <a:lnTo>
                      <a:pt x="177" y="516"/>
                    </a:lnTo>
                    <a:lnTo>
                      <a:pt x="220" y="489"/>
                    </a:lnTo>
                    <a:lnTo>
                      <a:pt x="265" y="465"/>
                    </a:lnTo>
                    <a:lnTo>
                      <a:pt x="314" y="446"/>
                    </a:lnTo>
                    <a:lnTo>
                      <a:pt x="366" y="428"/>
                    </a:lnTo>
                    <a:lnTo>
                      <a:pt x="417" y="415"/>
                    </a:lnTo>
                    <a:lnTo>
                      <a:pt x="468" y="407"/>
                    </a:lnTo>
                    <a:lnTo>
                      <a:pt x="518" y="403"/>
                    </a:lnTo>
                    <a:lnTo>
                      <a:pt x="561" y="360"/>
                    </a:lnTo>
                    <a:lnTo>
                      <a:pt x="922" y="0"/>
                    </a:lnTo>
                    <a:close/>
                  </a:path>
                </a:pathLst>
              </a:custGeom>
              <a:grpFill/>
              <a:ln w="0">
                <a:noFill/>
                <a:prstDash val="solid"/>
                <a:round/>
              </a:ln>
            </p:spPr>
            <p:txBody>
              <a:bodyPr/>
              <a:lstStyle/>
              <a:p>
                <a:pPr eaLnBrk="1" fontAlgn="auto" hangingPunct="1">
                  <a:defRPr/>
                </a:pPr>
                <a:endParaRPr lang="en-IN" sz="1280" noProof="1"/>
              </a:p>
            </p:txBody>
          </p:sp>
        </p:grpSp>
      </p:grpSp>
      <p:grpSp>
        <p:nvGrpSpPr>
          <p:cNvPr id="10" name="Group 209"/>
          <p:cNvGrpSpPr/>
          <p:nvPr/>
        </p:nvGrpSpPr>
        <p:grpSpPr>
          <a:xfrm>
            <a:off x="4786075" y="2016316"/>
            <a:ext cx="675047" cy="675011"/>
            <a:chOff x="6381431" y="2523490"/>
            <a:chExt cx="900063" cy="900063"/>
          </a:xfrm>
          <a:effectLst>
            <a:outerShdw blurRad="279400" sx="102000" sy="102000" algn="ctr" rotWithShape="0">
              <a:schemeClr val="bg1">
                <a:lumMod val="50000"/>
                <a:alpha val="33000"/>
              </a:schemeClr>
            </a:outerShdw>
          </a:effectLst>
        </p:grpSpPr>
        <p:sp>
          <p:nvSpPr>
            <p:cNvPr id="144" name="Oval 143"/>
            <p:cNvSpPr/>
            <p:nvPr/>
          </p:nvSpPr>
          <p:spPr>
            <a:xfrm>
              <a:off x="6381431" y="2523490"/>
              <a:ext cx="900063" cy="900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495" noProof="1">
                <a:solidFill>
                  <a:schemeClr val="bg1">
                    <a:lumMod val="95000"/>
                  </a:schemeClr>
                </a:solidFill>
              </a:endParaRPr>
            </a:p>
          </p:txBody>
        </p:sp>
        <p:grpSp>
          <p:nvGrpSpPr>
            <p:cNvPr id="11" name="Group 201"/>
            <p:cNvGrpSpPr/>
            <p:nvPr/>
          </p:nvGrpSpPr>
          <p:grpSpPr>
            <a:xfrm>
              <a:off x="6516368" y="2806272"/>
              <a:ext cx="582624" cy="362120"/>
              <a:chOff x="2292350" y="982663"/>
              <a:chExt cx="973138" cy="604837"/>
            </a:xfrm>
            <a:solidFill>
              <a:schemeClr val="accent5"/>
            </a:solidFill>
          </p:grpSpPr>
          <p:sp>
            <p:nvSpPr>
              <p:cNvPr id="203" name="Freeform 14"/>
              <p:cNvSpPr/>
              <p:nvPr/>
            </p:nvSpPr>
            <p:spPr bwMode="auto">
              <a:xfrm>
                <a:off x="2713038" y="1352550"/>
                <a:ext cx="49213" cy="50800"/>
              </a:xfrm>
              <a:custGeom>
                <a:gdLst>
                  <a:gd name="T0" fmla="*/ 95 w 190"/>
                  <a:gd name="T1" fmla="*/ 0 h 190"/>
                  <a:gd name="T2" fmla="*/ 119 w 190"/>
                  <a:gd name="T3" fmla="*/ 3 h 190"/>
                  <a:gd name="T4" fmla="*/ 143 w 190"/>
                  <a:gd name="T5" fmla="*/ 13 h 190"/>
                  <a:gd name="T6" fmla="*/ 162 w 190"/>
                  <a:gd name="T7" fmla="*/ 28 h 190"/>
                  <a:gd name="T8" fmla="*/ 176 w 190"/>
                  <a:gd name="T9" fmla="*/ 48 h 190"/>
                  <a:gd name="T10" fmla="*/ 186 w 190"/>
                  <a:gd name="T11" fmla="*/ 70 h 190"/>
                  <a:gd name="T12" fmla="*/ 190 w 190"/>
                  <a:gd name="T13" fmla="*/ 95 h 190"/>
                  <a:gd name="T14" fmla="*/ 186 w 190"/>
                  <a:gd name="T15" fmla="*/ 120 h 190"/>
                  <a:gd name="T16" fmla="*/ 176 w 190"/>
                  <a:gd name="T17" fmla="*/ 143 h 190"/>
                  <a:gd name="T18" fmla="*/ 162 w 190"/>
                  <a:gd name="T19" fmla="*/ 163 h 190"/>
                  <a:gd name="T20" fmla="*/ 143 w 190"/>
                  <a:gd name="T21" fmla="*/ 177 h 190"/>
                  <a:gd name="T22" fmla="*/ 119 w 190"/>
                  <a:gd name="T23" fmla="*/ 186 h 190"/>
                  <a:gd name="T24" fmla="*/ 95 w 190"/>
                  <a:gd name="T25" fmla="*/ 190 h 190"/>
                  <a:gd name="T26" fmla="*/ 69 w 190"/>
                  <a:gd name="T27" fmla="*/ 186 h 190"/>
                  <a:gd name="T28" fmla="*/ 47 w 190"/>
                  <a:gd name="T29" fmla="*/ 177 h 190"/>
                  <a:gd name="T30" fmla="*/ 28 w 190"/>
                  <a:gd name="T31" fmla="*/ 163 h 190"/>
                  <a:gd name="T32" fmla="*/ 12 w 190"/>
                  <a:gd name="T33" fmla="*/ 143 h 190"/>
                  <a:gd name="T34" fmla="*/ 3 w 190"/>
                  <a:gd name="T35" fmla="*/ 120 h 190"/>
                  <a:gd name="T36" fmla="*/ 0 w 190"/>
                  <a:gd name="T37" fmla="*/ 95 h 190"/>
                  <a:gd name="T38" fmla="*/ 3 w 190"/>
                  <a:gd name="T39" fmla="*/ 70 h 190"/>
                  <a:gd name="T40" fmla="*/ 12 w 190"/>
                  <a:gd name="T41" fmla="*/ 48 h 190"/>
                  <a:gd name="T42" fmla="*/ 28 w 190"/>
                  <a:gd name="T43" fmla="*/ 28 h 190"/>
                  <a:gd name="T44" fmla="*/ 47 w 190"/>
                  <a:gd name="T45" fmla="*/ 13 h 190"/>
                  <a:gd name="T46" fmla="*/ 69 w 190"/>
                  <a:gd name="T47" fmla="*/ 3 h 190"/>
                  <a:gd name="T48" fmla="*/ 95 w 190"/>
                  <a:gd name="T49" fmla="*/ 0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190">
                    <a:moveTo>
                      <a:pt x="95" y="0"/>
                    </a:moveTo>
                    <a:lnTo>
                      <a:pt x="119" y="3"/>
                    </a:lnTo>
                    <a:lnTo>
                      <a:pt x="143" y="13"/>
                    </a:lnTo>
                    <a:lnTo>
                      <a:pt x="162" y="28"/>
                    </a:lnTo>
                    <a:lnTo>
                      <a:pt x="176" y="48"/>
                    </a:lnTo>
                    <a:lnTo>
                      <a:pt x="186" y="70"/>
                    </a:lnTo>
                    <a:lnTo>
                      <a:pt x="190" y="95"/>
                    </a:lnTo>
                    <a:lnTo>
                      <a:pt x="186" y="120"/>
                    </a:lnTo>
                    <a:lnTo>
                      <a:pt x="176" y="143"/>
                    </a:lnTo>
                    <a:lnTo>
                      <a:pt x="162" y="163"/>
                    </a:lnTo>
                    <a:lnTo>
                      <a:pt x="143" y="177"/>
                    </a:lnTo>
                    <a:lnTo>
                      <a:pt x="119" y="186"/>
                    </a:lnTo>
                    <a:lnTo>
                      <a:pt x="95" y="190"/>
                    </a:lnTo>
                    <a:lnTo>
                      <a:pt x="69" y="186"/>
                    </a:lnTo>
                    <a:lnTo>
                      <a:pt x="47" y="177"/>
                    </a:lnTo>
                    <a:lnTo>
                      <a:pt x="28" y="163"/>
                    </a:lnTo>
                    <a:lnTo>
                      <a:pt x="12" y="143"/>
                    </a:lnTo>
                    <a:lnTo>
                      <a:pt x="3" y="120"/>
                    </a:lnTo>
                    <a:lnTo>
                      <a:pt x="0" y="95"/>
                    </a:lnTo>
                    <a:lnTo>
                      <a:pt x="3" y="70"/>
                    </a:lnTo>
                    <a:lnTo>
                      <a:pt x="12" y="48"/>
                    </a:lnTo>
                    <a:lnTo>
                      <a:pt x="28" y="28"/>
                    </a:lnTo>
                    <a:lnTo>
                      <a:pt x="47" y="13"/>
                    </a:lnTo>
                    <a:lnTo>
                      <a:pt x="69" y="3"/>
                    </a:lnTo>
                    <a:lnTo>
                      <a:pt x="95" y="0"/>
                    </a:lnTo>
                    <a:close/>
                  </a:path>
                </a:pathLst>
              </a:custGeom>
              <a:grpFill/>
              <a:ln w="0">
                <a:noFill/>
                <a:prstDash val="solid"/>
                <a:round/>
              </a:ln>
            </p:spPr>
            <p:txBody>
              <a:bodyPr/>
              <a:lstStyle/>
              <a:p>
                <a:pPr eaLnBrk="1" fontAlgn="auto" hangingPunct="1">
                  <a:defRPr/>
                </a:pPr>
                <a:endParaRPr lang="en-IN" sz="1280" noProof="1"/>
              </a:p>
            </p:txBody>
          </p:sp>
          <p:sp>
            <p:nvSpPr>
              <p:cNvPr id="204" name="Freeform 15"/>
              <p:cNvSpPr/>
              <p:nvPr/>
            </p:nvSpPr>
            <p:spPr bwMode="auto">
              <a:xfrm>
                <a:off x="2803525" y="1352550"/>
                <a:ext cx="50800" cy="50800"/>
              </a:xfrm>
              <a:custGeom>
                <a:gdLst>
                  <a:gd name="T0" fmla="*/ 95 w 189"/>
                  <a:gd name="T1" fmla="*/ 0 h 190"/>
                  <a:gd name="T2" fmla="*/ 120 w 189"/>
                  <a:gd name="T3" fmla="*/ 3 h 190"/>
                  <a:gd name="T4" fmla="*/ 143 w 189"/>
                  <a:gd name="T5" fmla="*/ 13 h 190"/>
                  <a:gd name="T6" fmla="*/ 163 w 189"/>
                  <a:gd name="T7" fmla="*/ 28 h 190"/>
                  <a:gd name="T8" fmla="*/ 177 w 189"/>
                  <a:gd name="T9" fmla="*/ 48 h 190"/>
                  <a:gd name="T10" fmla="*/ 186 w 189"/>
                  <a:gd name="T11" fmla="*/ 70 h 190"/>
                  <a:gd name="T12" fmla="*/ 189 w 189"/>
                  <a:gd name="T13" fmla="*/ 95 h 190"/>
                  <a:gd name="T14" fmla="*/ 186 w 189"/>
                  <a:gd name="T15" fmla="*/ 120 h 190"/>
                  <a:gd name="T16" fmla="*/ 177 w 189"/>
                  <a:gd name="T17" fmla="*/ 143 h 190"/>
                  <a:gd name="T18" fmla="*/ 163 w 189"/>
                  <a:gd name="T19" fmla="*/ 163 h 190"/>
                  <a:gd name="T20" fmla="*/ 143 w 189"/>
                  <a:gd name="T21" fmla="*/ 177 h 190"/>
                  <a:gd name="T22" fmla="*/ 120 w 189"/>
                  <a:gd name="T23" fmla="*/ 186 h 190"/>
                  <a:gd name="T24" fmla="*/ 95 w 189"/>
                  <a:gd name="T25" fmla="*/ 190 h 190"/>
                  <a:gd name="T26" fmla="*/ 70 w 189"/>
                  <a:gd name="T27" fmla="*/ 186 h 190"/>
                  <a:gd name="T28" fmla="*/ 47 w 189"/>
                  <a:gd name="T29" fmla="*/ 177 h 190"/>
                  <a:gd name="T30" fmla="*/ 28 w 189"/>
                  <a:gd name="T31" fmla="*/ 163 h 190"/>
                  <a:gd name="T32" fmla="*/ 13 w 189"/>
                  <a:gd name="T33" fmla="*/ 143 h 190"/>
                  <a:gd name="T34" fmla="*/ 3 w 189"/>
                  <a:gd name="T35" fmla="*/ 120 h 190"/>
                  <a:gd name="T36" fmla="*/ 0 w 189"/>
                  <a:gd name="T37" fmla="*/ 95 h 190"/>
                  <a:gd name="T38" fmla="*/ 3 w 189"/>
                  <a:gd name="T39" fmla="*/ 70 h 190"/>
                  <a:gd name="T40" fmla="*/ 13 w 189"/>
                  <a:gd name="T41" fmla="*/ 48 h 190"/>
                  <a:gd name="T42" fmla="*/ 28 w 189"/>
                  <a:gd name="T43" fmla="*/ 28 h 190"/>
                  <a:gd name="T44" fmla="*/ 47 w 189"/>
                  <a:gd name="T45" fmla="*/ 13 h 190"/>
                  <a:gd name="T46" fmla="*/ 70 w 189"/>
                  <a:gd name="T47" fmla="*/ 3 h 190"/>
                  <a:gd name="T48" fmla="*/ 95 w 189"/>
                  <a:gd name="T49" fmla="*/ 0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9" h="190">
                    <a:moveTo>
                      <a:pt x="95" y="0"/>
                    </a:moveTo>
                    <a:lnTo>
                      <a:pt x="120" y="3"/>
                    </a:lnTo>
                    <a:lnTo>
                      <a:pt x="143" y="13"/>
                    </a:lnTo>
                    <a:lnTo>
                      <a:pt x="163" y="28"/>
                    </a:lnTo>
                    <a:lnTo>
                      <a:pt x="177" y="48"/>
                    </a:lnTo>
                    <a:lnTo>
                      <a:pt x="186" y="70"/>
                    </a:lnTo>
                    <a:lnTo>
                      <a:pt x="189" y="95"/>
                    </a:lnTo>
                    <a:lnTo>
                      <a:pt x="186" y="120"/>
                    </a:lnTo>
                    <a:lnTo>
                      <a:pt x="177" y="143"/>
                    </a:lnTo>
                    <a:lnTo>
                      <a:pt x="163" y="163"/>
                    </a:lnTo>
                    <a:lnTo>
                      <a:pt x="143" y="177"/>
                    </a:lnTo>
                    <a:lnTo>
                      <a:pt x="120" y="186"/>
                    </a:lnTo>
                    <a:lnTo>
                      <a:pt x="95" y="190"/>
                    </a:lnTo>
                    <a:lnTo>
                      <a:pt x="70" y="186"/>
                    </a:lnTo>
                    <a:lnTo>
                      <a:pt x="47" y="177"/>
                    </a:lnTo>
                    <a:lnTo>
                      <a:pt x="28" y="163"/>
                    </a:lnTo>
                    <a:lnTo>
                      <a:pt x="13" y="143"/>
                    </a:lnTo>
                    <a:lnTo>
                      <a:pt x="3" y="120"/>
                    </a:lnTo>
                    <a:lnTo>
                      <a:pt x="0" y="95"/>
                    </a:lnTo>
                    <a:lnTo>
                      <a:pt x="3" y="70"/>
                    </a:lnTo>
                    <a:lnTo>
                      <a:pt x="13" y="48"/>
                    </a:lnTo>
                    <a:lnTo>
                      <a:pt x="28" y="28"/>
                    </a:lnTo>
                    <a:lnTo>
                      <a:pt x="47" y="13"/>
                    </a:lnTo>
                    <a:lnTo>
                      <a:pt x="70" y="3"/>
                    </a:lnTo>
                    <a:lnTo>
                      <a:pt x="95" y="0"/>
                    </a:lnTo>
                    <a:close/>
                  </a:path>
                </a:pathLst>
              </a:custGeom>
              <a:grpFill/>
              <a:ln w="0">
                <a:noFill/>
                <a:prstDash val="solid"/>
                <a:round/>
              </a:ln>
            </p:spPr>
            <p:txBody>
              <a:bodyPr/>
              <a:lstStyle/>
              <a:p>
                <a:pPr eaLnBrk="1" fontAlgn="auto" hangingPunct="1">
                  <a:defRPr/>
                </a:pPr>
                <a:endParaRPr lang="en-IN" sz="1280" noProof="1"/>
              </a:p>
            </p:txBody>
          </p:sp>
          <p:sp>
            <p:nvSpPr>
              <p:cNvPr id="205" name="Freeform 16"/>
              <p:cNvSpPr/>
              <p:nvPr/>
            </p:nvSpPr>
            <p:spPr bwMode="auto">
              <a:xfrm>
                <a:off x="2606675" y="1117600"/>
                <a:ext cx="314325" cy="215900"/>
              </a:xfrm>
              <a:custGeom>
                <a:gdLst>
                  <a:gd name="T0" fmla="*/ 82 w 1188"/>
                  <a:gd name="T1" fmla="*/ 0 h 819"/>
                  <a:gd name="T2" fmla="*/ 103 w 1188"/>
                  <a:gd name="T3" fmla="*/ 4 h 819"/>
                  <a:gd name="T4" fmla="*/ 122 w 1188"/>
                  <a:gd name="T5" fmla="*/ 13 h 819"/>
                  <a:gd name="T6" fmla="*/ 212 w 1188"/>
                  <a:gd name="T7" fmla="*/ 68 h 819"/>
                  <a:gd name="T8" fmla="*/ 225 w 1188"/>
                  <a:gd name="T9" fmla="*/ 78 h 819"/>
                  <a:gd name="T10" fmla="*/ 237 w 1188"/>
                  <a:gd name="T11" fmla="*/ 92 h 819"/>
                  <a:gd name="T12" fmla="*/ 244 w 1188"/>
                  <a:gd name="T13" fmla="*/ 107 h 819"/>
                  <a:gd name="T14" fmla="*/ 293 w 1188"/>
                  <a:gd name="T15" fmla="*/ 231 h 819"/>
                  <a:gd name="T16" fmla="*/ 1141 w 1188"/>
                  <a:gd name="T17" fmla="*/ 231 h 819"/>
                  <a:gd name="T18" fmla="*/ 1156 w 1188"/>
                  <a:gd name="T19" fmla="*/ 233 h 819"/>
                  <a:gd name="T20" fmla="*/ 1169 w 1188"/>
                  <a:gd name="T21" fmla="*/ 241 h 819"/>
                  <a:gd name="T22" fmla="*/ 1180 w 1188"/>
                  <a:gd name="T23" fmla="*/ 252 h 819"/>
                  <a:gd name="T24" fmla="*/ 1186 w 1188"/>
                  <a:gd name="T25" fmla="*/ 266 h 819"/>
                  <a:gd name="T26" fmla="*/ 1188 w 1188"/>
                  <a:gd name="T27" fmla="*/ 281 h 819"/>
                  <a:gd name="T28" fmla="*/ 1185 w 1188"/>
                  <a:gd name="T29" fmla="*/ 296 h 819"/>
                  <a:gd name="T30" fmla="*/ 996 w 1188"/>
                  <a:gd name="T31" fmla="*/ 788 h 819"/>
                  <a:gd name="T32" fmla="*/ 988 w 1188"/>
                  <a:gd name="T33" fmla="*/ 802 h 819"/>
                  <a:gd name="T34" fmla="*/ 978 w 1188"/>
                  <a:gd name="T35" fmla="*/ 811 h 819"/>
                  <a:gd name="T36" fmla="*/ 966 w 1188"/>
                  <a:gd name="T37" fmla="*/ 817 h 819"/>
                  <a:gd name="T38" fmla="*/ 951 w 1188"/>
                  <a:gd name="T39" fmla="*/ 819 h 819"/>
                  <a:gd name="T40" fmla="*/ 380 w 1188"/>
                  <a:gd name="T41" fmla="*/ 819 h 819"/>
                  <a:gd name="T42" fmla="*/ 366 w 1188"/>
                  <a:gd name="T43" fmla="*/ 817 h 819"/>
                  <a:gd name="T44" fmla="*/ 354 w 1188"/>
                  <a:gd name="T45" fmla="*/ 811 h 819"/>
                  <a:gd name="T46" fmla="*/ 344 w 1188"/>
                  <a:gd name="T47" fmla="*/ 802 h 819"/>
                  <a:gd name="T48" fmla="*/ 336 w 1188"/>
                  <a:gd name="T49" fmla="*/ 788 h 819"/>
                  <a:gd name="T50" fmla="*/ 105 w 1188"/>
                  <a:gd name="T51" fmla="*/ 190 h 819"/>
                  <a:gd name="T52" fmla="*/ 38 w 1188"/>
                  <a:gd name="T53" fmla="*/ 149 h 819"/>
                  <a:gd name="T54" fmla="*/ 22 w 1188"/>
                  <a:gd name="T55" fmla="*/ 135 h 819"/>
                  <a:gd name="T56" fmla="*/ 9 w 1188"/>
                  <a:gd name="T57" fmla="*/ 118 h 819"/>
                  <a:gd name="T58" fmla="*/ 3 w 1188"/>
                  <a:gd name="T59" fmla="*/ 98 h 819"/>
                  <a:gd name="T60" fmla="*/ 0 w 1188"/>
                  <a:gd name="T61" fmla="*/ 78 h 819"/>
                  <a:gd name="T62" fmla="*/ 4 w 1188"/>
                  <a:gd name="T63" fmla="*/ 58 h 819"/>
                  <a:gd name="T64" fmla="*/ 13 w 1188"/>
                  <a:gd name="T65" fmla="*/ 38 h 819"/>
                  <a:gd name="T66" fmla="*/ 26 w 1188"/>
                  <a:gd name="T67" fmla="*/ 21 h 819"/>
                  <a:gd name="T68" fmla="*/ 43 w 1188"/>
                  <a:gd name="T69" fmla="*/ 9 h 819"/>
                  <a:gd name="T70" fmla="*/ 62 w 1188"/>
                  <a:gd name="T71" fmla="*/ 3 h 819"/>
                  <a:gd name="T72" fmla="*/ 82 w 1188"/>
                  <a:gd name="T73" fmla="*/ 0 h 8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819">
                    <a:moveTo>
                      <a:pt x="82" y="0"/>
                    </a:moveTo>
                    <a:lnTo>
                      <a:pt x="103" y="4"/>
                    </a:lnTo>
                    <a:lnTo>
                      <a:pt x="122" y="13"/>
                    </a:lnTo>
                    <a:lnTo>
                      <a:pt x="212" y="68"/>
                    </a:lnTo>
                    <a:lnTo>
                      <a:pt x="225" y="78"/>
                    </a:lnTo>
                    <a:lnTo>
                      <a:pt x="237" y="92"/>
                    </a:lnTo>
                    <a:lnTo>
                      <a:pt x="244" y="107"/>
                    </a:lnTo>
                    <a:lnTo>
                      <a:pt x="293" y="231"/>
                    </a:lnTo>
                    <a:lnTo>
                      <a:pt x="1141" y="231"/>
                    </a:lnTo>
                    <a:lnTo>
                      <a:pt x="1156" y="233"/>
                    </a:lnTo>
                    <a:lnTo>
                      <a:pt x="1169" y="241"/>
                    </a:lnTo>
                    <a:lnTo>
                      <a:pt x="1180" y="252"/>
                    </a:lnTo>
                    <a:lnTo>
                      <a:pt x="1186" y="266"/>
                    </a:lnTo>
                    <a:lnTo>
                      <a:pt x="1188" y="281"/>
                    </a:lnTo>
                    <a:lnTo>
                      <a:pt x="1185" y="296"/>
                    </a:lnTo>
                    <a:lnTo>
                      <a:pt x="996" y="788"/>
                    </a:lnTo>
                    <a:lnTo>
                      <a:pt x="988" y="802"/>
                    </a:lnTo>
                    <a:lnTo>
                      <a:pt x="978" y="811"/>
                    </a:lnTo>
                    <a:lnTo>
                      <a:pt x="966" y="817"/>
                    </a:lnTo>
                    <a:lnTo>
                      <a:pt x="951" y="819"/>
                    </a:lnTo>
                    <a:lnTo>
                      <a:pt x="380" y="819"/>
                    </a:lnTo>
                    <a:lnTo>
                      <a:pt x="366" y="817"/>
                    </a:lnTo>
                    <a:lnTo>
                      <a:pt x="354" y="811"/>
                    </a:lnTo>
                    <a:lnTo>
                      <a:pt x="344" y="802"/>
                    </a:lnTo>
                    <a:lnTo>
                      <a:pt x="336" y="788"/>
                    </a:lnTo>
                    <a:lnTo>
                      <a:pt x="105" y="190"/>
                    </a:lnTo>
                    <a:lnTo>
                      <a:pt x="38" y="149"/>
                    </a:lnTo>
                    <a:lnTo>
                      <a:pt x="22" y="135"/>
                    </a:lnTo>
                    <a:lnTo>
                      <a:pt x="9" y="118"/>
                    </a:lnTo>
                    <a:lnTo>
                      <a:pt x="3" y="98"/>
                    </a:lnTo>
                    <a:lnTo>
                      <a:pt x="0" y="78"/>
                    </a:lnTo>
                    <a:lnTo>
                      <a:pt x="4" y="58"/>
                    </a:lnTo>
                    <a:lnTo>
                      <a:pt x="13" y="38"/>
                    </a:lnTo>
                    <a:lnTo>
                      <a:pt x="26" y="21"/>
                    </a:lnTo>
                    <a:lnTo>
                      <a:pt x="43" y="9"/>
                    </a:lnTo>
                    <a:lnTo>
                      <a:pt x="62" y="3"/>
                    </a:lnTo>
                    <a:lnTo>
                      <a:pt x="82" y="0"/>
                    </a:lnTo>
                    <a:close/>
                  </a:path>
                </a:pathLst>
              </a:custGeom>
              <a:grpFill/>
              <a:ln w="0">
                <a:noFill/>
                <a:prstDash val="solid"/>
                <a:round/>
              </a:ln>
            </p:spPr>
            <p:txBody>
              <a:bodyPr/>
              <a:lstStyle/>
              <a:p>
                <a:pPr eaLnBrk="1" fontAlgn="auto" hangingPunct="1">
                  <a:defRPr/>
                </a:pPr>
                <a:endParaRPr lang="en-IN" sz="1280" noProof="1"/>
              </a:p>
            </p:txBody>
          </p:sp>
          <p:sp>
            <p:nvSpPr>
              <p:cNvPr id="206" name="Freeform 17"/>
              <p:cNvSpPr>
                <a:spLocks noEditPoints="1"/>
              </p:cNvSpPr>
              <p:nvPr/>
            </p:nvSpPr>
            <p:spPr bwMode="auto">
              <a:xfrm>
                <a:off x="2292350" y="982663"/>
                <a:ext cx="973138" cy="604837"/>
              </a:xfrm>
              <a:custGeom>
                <a:gdLst>
                  <a:gd name="T0" fmla="*/ 495 w 3678"/>
                  <a:gd name="T1" fmla="*/ 1854 h 2285"/>
                  <a:gd name="T2" fmla="*/ 3175 w 3678"/>
                  <a:gd name="T3" fmla="*/ 242 h 2285"/>
                  <a:gd name="T4" fmla="*/ 391 w 3678"/>
                  <a:gd name="T5" fmla="*/ 0 h 2285"/>
                  <a:gd name="T6" fmla="*/ 3306 w 3678"/>
                  <a:gd name="T7" fmla="*/ 4 h 2285"/>
                  <a:gd name="T8" fmla="*/ 3356 w 3678"/>
                  <a:gd name="T9" fmla="*/ 25 h 2285"/>
                  <a:gd name="T10" fmla="*/ 3394 w 3678"/>
                  <a:gd name="T11" fmla="*/ 62 h 2285"/>
                  <a:gd name="T12" fmla="*/ 3414 w 3678"/>
                  <a:gd name="T13" fmla="*/ 112 h 2285"/>
                  <a:gd name="T14" fmla="*/ 3417 w 3678"/>
                  <a:gd name="T15" fmla="*/ 1948 h 2285"/>
                  <a:gd name="T16" fmla="*/ 3635 w 3678"/>
                  <a:gd name="T17" fmla="*/ 1952 h 2285"/>
                  <a:gd name="T18" fmla="*/ 3666 w 3678"/>
                  <a:gd name="T19" fmla="*/ 1974 h 2285"/>
                  <a:gd name="T20" fmla="*/ 3678 w 3678"/>
                  <a:gd name="T21" fmla="*/ 2012 h 2285"/>
                  <a:gd name="T22" fmla="*/ 3667 w 3678"/>
                  <a:gd name="T23" fmla="*/ 2091 h 2285"/>
                  <a:gd name="T24" fmla="*/ 3633 w 3678"/>
                  <a:gd name="T25" fmla="*/ 2161 h 2285"/>
                  <a:gd name="T26" fmla="*/ 3584 w 3678"/>
                  <a:gd name="T27" fmla="*/ 2218 h 2285"/>
                  <a:gd name="T28" fmla="*/ 3520 w 3678"/>
                  <a:gd name="T29" fmla="*/ 2260 h 2285"/>
                  <a:gd name="T30" fmla="*/ 3445 w 3678"/>
                  <a:gd name="T31" fmla="*/ 2283 h 2285"/>
                  <a:gd name="T32" fmla="*/ 2903 w 3678"/>
                  <a:gd name="T33" fmla="*/ 2285 h 2285"/>
                  <a:gd name="T34" fmla="*/ 2900 w 3678"/>
                  <a:gd name="T35" fmla="*/ 2147 h 2285"/>
                  <a:gd name="T36" fmla="*/ 2881 w 3678"/>
                  <a:gd name="T37" fmla="*/ 2113 h 2285"/>
                  <a:gd name="T38" fmla="*/ 2847 w 3678"/>
                  <a:gd name="T39" fmla="*/ 2093 h 2285"/>
                  <a:gd name="T40" fmla="*/ 2806 w 3678"/>
                  <a:gd name="T41" fmla="*/ 2093 h 2285"/>
                  <a:gd name="T42" fmla="*/ 2773 w 3678"/>
                  <a:gd name="T43" fmla="*/ 2113 h 2285"/>
                  <a:gd name="T44" fmla="*/ 2753 w 3678"/>
                  <a:gd name="T45" fmla="*/ 2147 h 2285"/>
                  <a:gd name="T46" fmla="*/ 2751 w 3678"/>
                  <a:gd name="T47" fmla="*/ 2285 h 2285"/>
                  <a:gd name="T48" fmla="*/ 2626 w 3678"/>
                  <a:gd name="T49" fmla="*/ 2167 h 2285"/>
                  <a:gd name="T50" fmla="*/ 2616 w 3678"/>
                  <a:gd name="T51" fmla="*/ 2129 h 2285"/>
                  <a:gd name="T52" fmla="*/ 2588 w 3678"/>
                  <a:gd name="T53" fmla="*/ 2101 h 2285"/>
                  <a:gd name="T54" fmla="*/ 2550 w 3678"/>
                  <a:gd name="T55" fmla="*/ 2091 h 2285"/>
                  <a:gd name="T56" fmla="*/ 2511 w 3678"/>
                  <a:gd name="T57" fmla="*/ 2101 h 2285"/>
                  <a:gd name="T58" fmla="*/ 2484 w 3678"/>
                  <a:gd name="T59" fmla="*/ 2129 h 2285"/>
                  <a:gd name="T60" fmla="*/ 2473 w 3678"/>
                  <a:gd name="T61" fmla="*/ 2167 h 2285"/>
                  <a:gd name="T62" fmla="*/ 273 w 3678"/>
                  <a:gd name="T63" fmla="*/ 2285 h 2285"/>
                  <a:gd name="T64" fmla="*/ 195 w 3678"/>
                  <a:gd name="T65" fmla="*/ 2274 h 2285"/>
                  <a:gd name="T66" fmla="*/ 125 w 3678"/>
                  <a:gd name="T67" fmla="*/ 2241 h 2285"/>
                  <a:gd name="T68" fmla="*/ 67 w 3678"/>
                  <a:gd name="T69" fmla="*/ 2191 h 2285"/>
                  <a:gd name="T70" fmla="*/ 26 w 3678"/>
                  <a:gd name="T71" fmla="*/ 2127 h 2285"/>
                  <a:gd name="T72" fmla="*/ 3 w 3678"/>
                  <a:gd name="T73" fmla="*/ 2052 h 2285"/>
                  <a:gd name="T74" fmla="*/ 3 w 3678"/>
                  <a:gd name="T75" fmla="*/ 1992 h 2285"/>
                  <a:gd name="T76" fmla="*/ 26 w 3678"/>
                  <a:gd name="T77" fmla="*/ 1961 h 2285"/>
                  <a:gd name="T78" fmla="*/ 64 w 3678"/>
                  <a:gd name="T79" fmla="*/ 1948 h 2285"/>
                  <a:gd name="T80" fmla="*/ 253 w 3678"/>
                  <a:gd name="T81" fmla="*/ 140 h 2285"/>
                  <a:gd name="T82" fmla="*/ 263 w 3678"/>
                  <a:gd name="T83" fmla="*/ 85 h 2285"/>
                  <a:gd name="T84" fmla="*/ 293 w 3678"/>
                  <a:gd name="T85" fmla="*/ 41 h 2285"/>
                  <a:gd name="T86" fmla="*/ 338 w 3678"/>
                  <a:gd name="T87" fmla="*/ 11 h 2285"/>
                  <a:gd name="T88" fmla="*/ 391 w 3678"/>
                  <a:gd name="T89" fmla="*/ 0 h 2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8" h="2285">
                    <a:moveTo>
                      <a:pt x="495" y="242"/>
                    </a:moveTo>
                    <a:lnTo>
                      <a:pt x="495" y="1854"/>
                    </a:lnTo>
                    <a:lnTo>
                      <a:pt x="3175" y="1854"/>
                    </a:lnTo>
                    <a:lnTo>
                      <a:pt x="3175" y="242"/>
                    </a:lnTo>
                    <a:lnTo>
                      <a:pt x="495" y="242"/>
                    </a:lnTo>
                    <a:close/>
                    <a:moveTo>
                      <a:pt x="391" y="0"/>
                    </a:moveTo>
                    <a:lnTo>
                      <a:pt x="3278" y="0"/>
                    </a:lnTo>
                    <a:lnTo>
                      <a:pt x="3306" y="4"/>
                    </a:lnTo>
                    <a:lnTo>
                      <a:pt x="3332" y="11"/>
                    </a:lnTo>
                    <a:lnTo>
                      <a:pt x="3356" y="25"/>
                    </a:lnTo>
                    <a:lnTo>
                      <a:pt x="3376" y="41"/>
                    </a:lnTo>
                    <a:lnTo>
                      <a:pt x="3394" y="62"/>
                    </a:lnTo>
                    <a:lnTo>
                      <a:pt x="3406" y="85"/>
                    </a:lnTo>
                    <a:lnTo>
                      <a:pt x="3414" y="112"/>
                    </a:lnTo>
                    <a:lnTo>
                      <a:pt x="3417" y="140"/>
                    </a:lnTo>
                    <a:lnTo>
                      <a:pt x="3417" y="1948"/>
                    </a:lnTo>
                    <a:lnTo>
                      <a:pt x="3614" y="1948"/>
                    </a:lnTo>
                    <a:lnTo>
                      <a:pt x="3635" y="1952"/>
                    </a:lnTo>
                    <a:lnTo>
                      <a:pt x="3652" y="1961"/>
                    </a:lnTo>
                    <a:lnTo>
                      <a:pt x="3666" y="1974"/>
                    </a:lnTo>
                    <a:lnTo>
                      <a:pt x="3675" y="1992"/>
                    </a:lnTo>
                    <a:lnTo>
                      <a:pt x="3678" y="2012"/>
                    </a:lnTo>
                    <a:lnTo>
                      <a:pt x="3675" y="2052"/>
                    </a:lnTo>
                    <a:lnTo>
                      <a:pt x="3667" y="2091"/>
                    </a:lnTo>
                    <a:lnTo>
                      <a:pt x="3652" y="2127"/>
                    </a:lnTo>
                    <a:lnTo>
                      <a:pt x="3633" y="2161"/>
                    </a:lnTo>
                    <a:lnTo>
                      <a:pt x="3611" y="2191"/>
                    </a:lnTo>
                    <a:lnTo>
                      <a:pt x="3584" y="2218"/>
                    </a:lnTo>
                    <a:lnTo>
                      <a:pt x="3553" y="2241"/>
                    </a:lnTo>
                    <a:lnTo>
                      <a:pt x="3520" y="2260"/>
                    </a:lnTo>
                    <a:lnTo>
                      <a:pt x="3483" y="2274"/>
                    </a:lnTo>
                    <a:lnTo>
                      <a:pt x="3445" y="2283"/>
                    </a:lnTo>
                    <a:lnTo>
                      <a:pt x="3405" y="2285"/>
                    </a:lnTo>
                    <a:lnTo>
                      <a:pt x="2903" y="2285"/>
                    </a:lnTo>
                    <a:lnTo>
                      <a:pt x="2903" y="2167"/>
                    </a:lnTo>
                    <a:lnTo>
                      <a:pt x="2900" y="2147"/>
                    </a:lnTo>
                    <a:lnTo>
                      <a:pt x="2892" y="2129"/>
                    </a:lnTo>
                    <a:lnTo>
                      <a:pt x="2881" y="2113"/>
                    </a:lnTo>
                    <a:lnTo>
                      <a:pt x="2865" y="2101"/>
                    </a:lnTo>
                    <a:lnTo>
                      <a:pt x="2847" y="2093"/>
                    </a:lnTo>
                    <a:lnTo>
                      <a:pt x="2826" y="2091"/>
                    </a:lnTo>
                    <a:lnTo>
                      <a:pt x="2806" y="2093"/>
                    </a:lnTo>
                    <a:lnTo>
                      <a:pt x="2789" y="2101"/>
                    </a:lnTo>
                    <a:lnTo>
                      <a:pt x="2773" y="2113"/>
                    </a:lnTo>
                    <a:lnTo>
                      <a:pt x="2761" y="2129"/>
                    </a:lnTo>
                    <a:lnTo>
                      <a:pt x="2753" y="2147"/>
                    </a:lnTo>
                    <a:lnTo>
                      <a:pt x="2751" y="2167"/>
                    </a:lnTo>
                    <a:lnTo>
                      <a:pt x="2751" y="2285"/>
                    </a:lnTo>
                    <a:lnTo>
                      <a:pt x="2626" y="2285"/>
                    </a:lnTo>
                    <a:lnTo>
                      <a:pt x="2626" y="2167"/>
                    </a:lnTo>
                    <a:lnTo>
                      <a:pt x="2623" y="2147"/>
                    </a:lnTo>
                    <a:lnTo>
                      <a:pt x="2616" y="2129"/>
                    </a:lnTo>
                    <a:lnTo>
                      <a:pt x="2604" y="2113"/>
                    </a:lnTo>
                    <a:lnTo>
                      <a:pt x="2588" y="2101"/>
                    </a:lnTo>
                    <a:lnTo>
                      <a:pt x="2570" y="2093"/>
                    </a:lnTo>
                    <a:lnTo>
                      <a:pt x="2550" y="2091"/>
                    </a:lnTo>
                    <a:lnTo>
                      <a:pt x="2529" y="2093"/>
                    </a:lnTo>
                    <a:lnTo>
                      <a:pt x="2511" y="2101"/>
                    </a:lnTo>
                    <a:lnTo>
                      <a:pt x="2495" y="2113"/>
                    </a:lnTo>
                    <a:lnTo>
                      <a:pt x="2484" y="2129"/>
                    </a:lnTo>
                    <a:lnTo>
                      <a:pt x="2477" y="2147"/>
                    </a:lnTo>
                    <a:lnTo>
                      <a:pt x="2473" y="2167"/>
                    </a:lnTo>
                    <a:lnTo>
                      <a:pt x="2473" y="2285"/>
                    </a:lnTo>
                    <a:lnTo>
                      <a:pt x="273" y="2285"/>
                    </a:lnTo>
                    <a:lnTo>
                      <a:pt x="233" y="2283"/>
                    </a:lnTo>
                    <a:lnTo>
                      <a:pt x="195" y="2274"/>
                    </a:lnTo>
                    <a:lnTo>
                      <a:pt x="158" y="2260"/>
                    </a:lnTo>
                    <a:lnTo>
                      <a:pt x="125" y="2241"/>
                    </a:lnTo>
                    <a:lnTo>
                      <a:pt x="94" y="2218"/>
                    </a:lnTo>
                    <a:lnTo>
                      <a:pt x="67" y="2191"/>
                    </a:lnTo>
                    <a:lnTo>
                      <a:pt x="45" y="2161"/>
                    </a:lnTo>
                    <a:lnTo>
                      <a:pt x="26" y="2127"/>
                    </a:lnTo>
                    <a:lnTo>
                      <a:pt x="11" y="2091"/>
                    </a:lnTo>
                    <a:lnTo>
                      <a:pt x="3" y="2052"/>
                    </a:lnTo>
                    <a:lnTo>
                      <a:pt x="0" y="2012"/>
                    </a:lnTo>
                    <a:lnTo>
                      <a:pt x="3" y="1992"/>
                    </a:lnTo>
                    <a:lnTo>
                      <a:pt x="12" y="1974"/>
                    </a:lnTo>
                    <a:lnTo>
                      <a:pt x="26" y="1961"/>
                    </a:lnTo>
                    <a:lnTo>
                      <a:pt x="43" y="1952"/>
                    </a:lnTo>
                    <a:lnTo>
                      <a:pt x="64" y="1948"/>
                    </a:lnTo>
                    <a:lnTo>
                      <a:pt x="253" y="1948"/>
                    </a:lnTo>
                    <a:lnTo>
                      <a:pt x="253" y="140"/>
                    </a:lnTo>
                    <a:lnTo>
                      <a:pt x="255" y="112"/>
                    </a:lnTo>
                    <a:lnTo>
                      <a:pt x="263" y="85"/>
                    </a:lnTo>
                    <a:lnTo>
                      <a:pt x="276" y="62"/>
                    </a:lnTo>
                    <a:lnTo>
                      <a:pt x="293" y="41"/>
                    </a:lnTo>
                    <a:lnTo>
                      <a:pt x="314" y="25"/>
                    </a:lnTo>
                    <a:lnTo>
                      <a:pt x="338" y="11"/>
                    </a:lnTo>
                    <a:lnTo>
                      <a:pt x="363" y="4"/>
                    </a:lnTo>
                    <a:lnTo>
                      <a:pt x="391" y="0"/>
                    </a:lnTo>
                    <a:close/>
                  </a:path>
                </a:pathLst>
              </a:custGeom>
              <a:grpFill/>
              <a:ln w="0">
                <a:noFill/>
                <a:prstDash val="solid"/>
                <a:round/>
              </a:ln>
            </p:spPr>
            <p:txBody>
              <a:bodyPr/>
              <a:lstStyle/>
              <a:p>
                <a:pPr eaLnBrk="1" fontAlgn="auto" hangingPunct="1">
                  <a:defRPr/>
                </a:pPr>
                <a:endParaRPr lang="en-IN" sz="1280" noProof="1"/>
              </a:p>
            </p:txBody>
          </p:sp>
        </p:grpSp>
      </p:grpSp>
      <p:grpSp>
        <p:nvGrpSpPr>
          <p:cNvPr id="12" name="Group 208"/>
          <p:cNvGrpSpPr/>
          <p:nvPr/>
        </p:nvGrpSpPr>
        <p:grpSpPr>
          <a:xfrm>
            <a:off x="7095446" y="2620347"/>
            <a:ext cx="779305" cy="779262"/>
            <a:chOff x="9460594" y="3213954"/>
            <a:chExt cx="1154027" cy="1154027"/>
          </a:xfrm>
          <a:effectLst>
            <a:outerShdw blurRad="279400" sx="102000" sy="102000" algn="ctr" rotWithShape="0">
              <a:schemeClr val="bg1">
                <a:lumMod val="50000"/>
                <a:alpha val="33000"/>
              </a:schemeClr>
            </a:outerShdw>
          </a:effectLst>
        </p:grpSpPr>
        <p:sp>
          <p:nvSpPr>
            <p:cNvPr id="134" name="Oval 133"/>
            <p:cNvSpPr/>
            <p:nvPr/>
          </p:nvSpPr>
          <p:spPr>
            <a:xfrm>
              <a:off x="9460594" y="3213954"/>
              <a:ext cx="1154027" cy="11540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495" noProof="1">
                <a:solidFill>
                  <a:schemeClr val="bg1">
                    <a:lumMod val="95000"/>
                  </a:schemeClr>
                </a:solidFill>
              </a:endParaRPr>
            </a:p>
          </p:txBody>
        </p:sp>
        <p:sp>
          <p:nvSpPr>
            <p:cNvPr id="207" name="Freeform 206"/>
            <p:cNvSpPr/>
            <p:nvPr/>
          </p:nvSpPr>
          <p:spPr bwMode="auto">
            <a:xfrm>
              <a:off x="9742290" y="3481960"/>
              <a:ext cx="590633" cy="592721"/>
            </a:xfrm>
            <a:custGeom>
              <a:gdLst>
                <a:gd name="connsiteX0" fmla="*/ 405475 w 898525"/>
                <a:gd name="connsiteY0" fmla="*/ 296862 h 901700"/>
                <a:gd name="connsiteX1" fmla="*/ 423671 w 898525"/>
                <a:gd name="connsiteY1" fmla="*/ 297916 h 901700"/>
                <a:gd name="connsiteX2" fmla="*/ 440812 w 898525"/>
                <a:gd name="connsiteY2" fmla="*/ 300288 h 901700"/>
                <a:gd name="connsiteX3" fmla="*/ 457689 w 898525"/>
                <a:gd name="connsiteY3" fmla="*/ 303977 h 901700"/>
                <a:gd name="connsiteX4" fmla="*/ 474039 w 898525"/>
                <a:gd name="connsiteY4" fmla="*/ 309248 h 901700"/>
                <a:gd name="connsiteX5" fmla="*/ 489598 w 898525"/>
                <a:gd name="connsiteY5" fmla="*/ 315836 h 901700"/>
                <a:gd name="connsiteX6" fmla="*/ 488015 w 898525"/>
                <a:gd name="connsiteY6" fmla="*/ 317418 h 901700"/>
                <a:gd name="connsiteX7" fmla="*/ 413386 w 898525"/>
                <a:gd name="connsiteY7" fmla="*/ 391998 h 901700"/>
                <a:gd name="connsiteX8" fmla="*/ 405475 w 898525"/>
                <a:gd name="connsiteY8" fmla="*/ 391734 h 901700"/>
                <a:gd name="connsiteX9" fmla="*/ 392553 w 898525"/>
                <a:gd name="connsiteY9" fmla="*/ 392525 h 901700"/>
                <a:gd name="connsiteX10" fmla="*/ 379895 w 898525"/>
                <a:gd name="connsiteY10" fmla="*/ 395160 h 901700"/>
                <a:gd name="connsiteX11" fmla="*/ 367764 w 898525"/>
                <a:gd name="connsiteY11" fmla="*/ 398850 h 901700"/>
                <a:gd name="connsiteX12" fmla="*/ 356425 w 898525"/>
                <a:gd name="connsiteY12" fmla="*/ 404120 h 901700"/>
                <a:gd name="connsiteX13" fmla="*/ 345876 w 898525"/>
                <a:gd name="connsiteY13" fmla="*/ 410445 h 901700"/>
                <a:gd name="connsiteX14" fmla="*/ 336119 w 898525"/>
                <a:gd name="connsiteY14" fmla="*/ 418088 h 901700"/>
                <a:gd name="connsiteX15" fmla="*/ 327417 w 898525"/>
                <a:gd name="connsiteY15" fmla="*/ 426784 h 901700"/>
                <a:gd name="connsiteX16" fmla="*/ 319769 w 898525"/>
                <a:gd name="connsiteY16" fmla="*/ 436535 h 901700"/>
                <a:gd name="connsiteX17" fmla="*/ 313177 w 898525"/>
                <a:gd name="connsiteY17" fmla="*/ 447076 h 901700"/>
                <a:gd name="connsiteX18" fmla="*/ 307903 w 898525"/>
                <a:gd name="connsiteY18" fmla="*/ 458408 h 901700"/>
                <a:gd name="connsiteX19" fmla="*/ 304211 w 898525"/>
                <a:gd name="connsiteY19" fmla="*/ 470531 h 901700"/>
                <a:gd name="connsiteX20" fmla="*/ 302101 w 898525"/>
                <a:gd name="connsiteY20" fmla="*/ 482917 h 901700"/>
                <a:gd name="connsiteX21" fmla="*/ 301310 w 898525"/>
                <a:gd name="connsiteY21" fmla="*/ 496094 h 901700"/>
                <a:gd name="connsiteX22" fmla="*/ 302101 w 898525"/>
                <a:gd name="connsiteY22" fmla="*/ 509270 h 901700"/>
                <a:gd name="connsiteX23" fmla="*/ 304211 w 898525"/>
                <a:gd name="connsiteY23" fmla="*/ 521656 h 901700"/>
                <a:gd name="connsiteX24" fmla="*/ 307903 w 898525"/>
                <a:gd name="connsiteY24" fmla="*/ 534042 h 901700"/>
                <a:gd name="connsiteX25" fmla="*/ 313177 w 898525"/>
                <a:gd name="connsiteY25" fmla="*/ 545374 h 901700"/>
                <a:gd name="connsiteX26" fmla="*/ 319769 w 898525"/>
                <a:gd name="connsiteY26" fmla="*/ 555916 h 901700"/>
                <a:gd name="connsiteX27" fmla="*/ 327417 w 898525"/>
                <a:gd name="connsiteY27" fmla="*/ 565403 h 901700"/>
                <a:gd name="connsiteX28" fmla="*/ 336119 w 898525"/>
                <a:gd name="connsiteY28" fmla="*/ 574100 h 901700"/>
                <a:gd name="connsiteX29" fmla="*/ 345613 w 898525"/>
                <a:gd name="connsiteY29" fmla="*/ 581742 h 901700"/>
                <a:gd name="connsiteX30" fmla="*/ 356425 w 898525"/>
                <a:gd name="connsiteY30" fmla="*/ 588330 h 901700"/>
                <a:gd name="connsiteX31" fmla="*/ 367501 w 898525"/>
                <a:gd name="connsiteY31" fmla="*/ 593601 h 901700"/>
                <a:gd name="connsiteX32" fmla="*/ 379895 w 898525"/>
                <a:gd name="connsiteY32" fmla="*/ 597291 h 901700"/>
                <a:gd name="connsiteX33" fmla="*/ 392553 w 898525"/>
                <a:gd name="connsiteY33" fmla="*/ 599926 h 901700"/>
                <a:gd name="connsiteX34" fmla="*/ 405475 w 898525"/>
                <a:gd name="connsiteY34" fmla="*/ 600716 h 901700"/>
                <a:gd name="connsiteX35" fmla="*/ 418660 w 898525"/>
                <a:gd name="connsiteY35" fmla="*/ 599926 h 901700"/>
                <a:gd name="connsiteX36" fmla="*/ 431318 w 898525"/>
                <a:gd name="connsiteY36" fmla="*/ 597291 h 901700"/>
                <a:gd name="connsiteX37" fmla="*/ 443185 w 898525"/>
                <a:gd name="connsiteY37" fmla="*/ 593601 h 901700"/>
                <a:gd name="connsiteX38" fmla="*/ 454788 w 898525"/>
                <a:gd name="connsiteY38" fmla="*/ 588330 h 901700"/>
                <a:gd name="connsiteX39" fmla="*/ 465073 w 898525"/>
                <a:gd name="connsiteY39" fmla="*/ 581742 h 901700"/>
                <a:gd name="connsiteX40" fmla="*/ 474830 w 898525"/>
                <a:gd name="connsiteY40" fmla="*/ 574100 h 901700"/>
                <a:gd name="connsiteX41" fmla="*/ 483796 w 898525"/>
                <a:gd name="connsiteY41" fmla="*/ 565403 h 901700"/>
                <a:gd name="connsiteX42" fmla="*/ 491444 w 898525"/>
                <a:gd name="connsiteY42" fmla="*/ 555916 h 901700"/>
                <a:gd name="connsiteX43" fmla="*/ 497773 w 898525"/>
                <a:gd name="connsiteY43" fmla="*/ 545374 h 901700"/>
                <a:gd name="connsiteX44" fmla="*/ 503047 w 898525"/>
                <a:gd name="connsiteY44" fmla="*/ 534042 h 901700"/>
                <a:gd name="connsiteX45" fmla="*/ 507003 w 898525"/>
                <a:gd name="connsiteY45" fmla="*/ 521656 h 901700"/>
                <a:gd name="connsiteX46" fmla="*/ 509112 w 898525"/>
                <a:gd name="connsiteY46" fmla="*/ 509270 h 901700"/>
                <a:gd name="connsiteX47" fmla="*/ 509903 w 898525"/>
                <a:gd name="connsiteY47" fmla="*/ 496094 h 901700"/>
                <a:gd name="connsiteX48" fmla="*/ 509640 w 898525"/>
                <a:gd name="connsiteY48" fmla="*/ 488188 h 901700"/>
                <a:gd name="connsiteX49" fmla="*/ 584533 w 898525"/>
                <a:gd name="connsiteY49" fmla="*/ 413608 h 901700"/>
                <a:gd name="connsiteX50" fmla="*/ 585851 w 898525"/>
                <a:gd name="connsiteY50" fmla="*/ 412026 h 901700"/>
                <a:gd name="connsiteX51" fmla="*/ 592444 w 898525"/>
                <a:gd name="connsiteY51" fmla="*/ 427838 h 901700"/>
                <a:gd name="connsiteX52" fmla="*/ 597982 w 898525"/>
                <a:gd name="connsiteY52" fmla="*/ 443914 h 901700"/>
                <a:gd name="connsiteX53" fmla="*/ 601410 w 898525"/>
                <a:gd name="connsiteY53" fmla="*/ 460780 h 901700"/>
                <a:gd name="connsiteX54" fmla="*/ 603783 w 898525"/>
                <a:gd name="connsiteY54" fmla="*/ 478437 h 901700"/>
                <a:gd name="connsiteX55" fmla="*/ 604838 w 898525"/>
                <a:gd name="connsiteY55" fmla="*/ 496094 h 901700"/>
                <a:gd name="connsiteX56" fmla="*/ 603783 w 898525"/>
                <a:gd name="connsiteY56" fmla="*/ 514277 h 901700"/>
                <a:gd name="connsiteX57" fmla="*/ 601410 w 898525"/>
                <a:gd name="connsiteY57" fmla="*/ 531934 h 901700"/>
                <a:gd name="connsiteX58" fmla="*/ 597718 w 898525"/>
                <a:gd name="connsiteY58" fmla="*/ 549064 h 901700"/>
                <a:gd name="connsiteX59" fmla="*/ 592180 w 898525"/>
                <a:gd name="connsiteY59" fmla="*/ 565666 h 901700"/>
                <a:gd name="connsiteX60" fmla="*/ 585588 w 898525"/>
                <a:gd name="connsiteY60" fmla="*/ 581479 h 901700"/>
                <a:gd name="connsiteX61" fmla="*/ 577413 w 898525"/>
                <a:gd name="connsiteY61" fmla="*/ 596500 h 901700"/>
                <a:gd name="connsiteX62" fmla="*/ 568447 w 898525"/>
                <a:gd name="connsiteY62" fmla="*/ 610994 h 901700"/>
                <a:gd name="connsiteX63" fmla="*/ 557898 w 898525"/>
                <a:gd name="connsiteY63" fmla="*/ 624435 h 901700"/>
                <a:gd name="connsiteX64" fmla="*/ 546295 w 898525"/>
                <a:gd name="connsiteY64" fmla="*/ 637084 h 901700"/>
                <a:gd name="connsiteX65" fmla="*/ 533901 w 898525"/>
                <a:gd name="connsiteY65" fmla="*/ 648416 h 901700"/>
                <a:gd name="connsiteX66" fmla="*/ 520188 w 898525"/>
                <a:gd name="connsiteY66" fmla="*/ 658957 h 901700"/>
                <a:gd name="connsiteX67" fmla="*/ 506211 w 898525"/>
                <a:gd name="connsiteY67" fmla="*/ 668181 h 901700"/>
                <a:gd name="connsiteX68" fmla="*/ 491180 w 898525"/>
                <a:gd name="connsiteY68" fmla="*/ 676087 h 901700"/>
                <a:gd name="connsiteX69" fmla="*/ 474830 w 898525"/>
                <a:gd name="connsiteY69" fmla="*/ 682939 h 901700"/>
                <a:gd name="connsiteX70" fmla="*/ 458480 w 898525"/>
                <a:gd name="connsiteY70" fmla="*/ 688210 h 901700"/>
                <a:gd name="connsiteX71" fmla="*/ 441339 w 898525"/>
                <a:gd name="connsiteY71" fmla="*/ 691899 h 901700"/>
                <a:gd name="connsiteX72" fmla="*/ 423671 w 898525"/>
                <a:gd name="connsiteY72" fmla="*/ 694271 h 901700"/>
                <a:gd name="connsiteX73" fmla="*/ 405475 w 898525"/>
                <a:gd name="connsiteY73" fmla="*/ 695325 h 901700"/>
                <a:gd name="connsiteX74" fmla="*/ 387542 w 898525"/>
                <a:gd name="connsiteY74" fmla="*/ 694271 h 901700"/>
                <a:gd name="connsiteX75" fmla="*/ 369874 w 898525"/>
                <a:gd name="connsiteY75" fmla="*/ 691899 h 901700"/>
                <a:gd name="connsiteX76" fmla="*/ 352469 w 898525"/>
                <a:gd name="connsiteY76" fmla="*/ 688210 h 901700"/>
                <a:gd name="connsiteX77" fmla="*/ 336119 w 898525"/>
                <a:gd name="connsiteY77" fmla="*/ 682675 h 901700"/>
                <a:gd name="connsiteX78" fmla="*/ 320297 w 898525"/>
                <a:gd name="connsiteY78" fmla="*/ 676087 h 901700"/>
                <a:gd name="connsiteX79" fmla="*/ 305002 w 898525"/>
                <a:gd name="connsiteY79" fmla="*/ 668181 h 901700"/>
                <a:gd name="connsiteX80" fmla="*/ 290761 w 898525"/>
                <a:gd name="connsiteY80" fmla="*/ 658957 h 901700"/>
                <a:gd name="connsiteX81" fmla="*/ 277312 w 898525"/>
                <a:gd name="connsiteY81" fmla="*/ 648416 h 901700"/>
                <a:gd name="connsiteX82" fmla="*/ 264918 w 898525"/>
                <a:gd name="connsiteY82" fmla="*/ 637084 h 901700"/>
                <a:gd name="connsiteX83" fmla="*/ 253315 w 898525"/>
                <a:gd name="connsiteY83" fmla="*/ 624435 h 901700"/>
                <a:gd name="connsiteX84" fmla="*/ 243030 w 898525"/>
                <a:gd name="connsiteY84" fmla="*/ 610731 h 901700"/>
                <a:gd name="connsiteX85" fmla="*/ 233801 w 898525"/>
                <a:gd name="connsiteY85" fmla="*/ 596500 h 901700"/>
                <a:gd name="connsiteX86" fmla="*/ 225889 w 898525"/>
                <a:gd name="connsiteY86" fmla="*/ 581479 h 901700"/>
                <a:gd name="connsiteX87" fmla="*/ 219033 w 898525"/>
                <a:gd name="connsiteY87" fmla="*/ 565403 h 901700"/>
                <a:gd name="connsiteX88" fmla="*/ 213495 w 898525"/>
                <a:gd name="connsiteY88" fmla="*/ 549064 h 901700"/>
                <a:gd name="connsiteX89" fmla="*/ 209539 w 898525"/>
                <a:gd name="connsiteY89" fmla="*/ 531934 h 901700"/>
                <a:gd name="connsiteX90" fmla="*/ 207166 w 898525"/>
                <a:gd name="connsiteY90" fmla="*/ 514014 h 901700"/>
                <a:gd name="connsiteX91" fmla="*/ 206375 w 898525"/>
                <a:gd name="connsiteY91" fmla="*/ 496094 h 901700"/>
                <a:gd name="connsiteX92" fmla="*/ 207166 w 898525"/>
                <a:gd name="connsiteY92" fmla="*/ 478173 h 901700"/>
                <a:gd name="connsiteX93" fmla="*/ 209539 w 898525"/>
                <a:gd name="connsiteY93" fmla="*/ 460253 h 901700"/>
                <a:gd name="connsiteX94" fmla="*/ 213495 w 898525"/>
                <a:gd name="connsiteY94" fmla="*/ 443123 h 901700"/>
                <a:gd name="connsiteX95" fmla="*/ 219033 w 898525"/>
                <a:gd name="connsiteY95" fmla="*/ 426784 h 901700"/>
                <a:gd name="connsiteX96" fmla="*/ 225889 w 898525"/>
                <a:gd name="connsiteY96" fmla="*/ 410972 h 901700"/>
                <a:gd name="connsiteX97" fmla="*/ 233801 w 898525"/>
                <a:gd name="connsiteY97" fmla="*/ 395687 h 901700"/>
                <a:gd name="connsiteX98" fmla="*/ 243030 w 898525"/>
                <a:gd name="connsiteY98" fmla="*/ 381456 h 901700"/>
                <a:gd name="connsiteX99" fmla="*/ 253315 w 898525"/>
                <a:gd name="connsiteY99" fmla="*/ 367753 h 901700"/>
                <a:gd name="connsiteX100" fmla="*/ 264918 w 898525"/>
                <a:gd name="connsiteY100" fmla="*/ 355367 h 901700"/>
                <a:gd name="connsiteX101" fmla="*/ 277312 w 898525"/>
                <a:gd name="connsiteY101" fmla="*/ 344035 h 901700"/>
                <a:gd name="connsiteX102" fmla="*/ 290761 w 898525"/>
                <a:gd name="connsiteY102" fmla="*/ 333493 h 901700"/>
                <a:gd name="connsiteX103" fmla="*/ 305002 w 898525"/>
                <a:gd name="connsiteY103" fmla="*/ 324270 h 901700"/>
                <a:gd name="connsiteX104" fmla="*/ 320297 w 898525"/>
                <a:gd name="connsiteY104" fmla="*/ 316100 h 901700"/>
                <a:gd name="connsiteX105" fmla="*/ 336119 w 898525"/>
                <a:gd name="connsiteY105" fmla="*/ 309512 h 901700"/>
                <a:gd name="connsiteX106" fmla="*/ 352469 w 898525"/>
                <a:gd name="connsiteY106" fmla="*/ 303977 h 901700"/>
                <a:gd name="connsiteX107" fmla="*/ 369874 w 898525"/>
                <a:gd name="connsiteY107" fmla="*/ 300288 h 901700"/>
                <a:gd name="connsiteX108" fmla="*/ 387542 w 898525"/>
                <a:gd name="connsiteY108" fmla="*/ 297916 h 901700"/>
                <a:gd name="connsiteX109" fmla="*/ 405474 w 898525"/>
                <a:gd name="connsiteY109" fmla="*/ 90487 h 901700"/>
                <a:gd name="connsiteX110" fmla="*/ 430602 w 898525"/>
                <a:gd name="connsiteY110" fmla="*/ 91280 h 901700"/>
                <a:gd name="connsiteX111" fmla="*/ 455200 w 898525"/>
                <a:gd name="connsiteY111" fmla="*/ 93659 h 901700"/>
                <a:gd name="connsiteX112" fmla="*/ 479269 w 898525"/>
                <a:gd name="connsiteY112" fmla="*/ 97095 h 901700"/>
                <a:gd name="connsiteX113" fmla="*/ 502809 w 898525"/>
                <a:gd name="connsiteY113" fmla="*/ 102382 h 901700"/>
                <a:gd name="connsiteX114" fmla="*/ 526085 w 898525"/>
                <a:gd name="connsiteY114" fmla="*/ 108990 h 901700"/>
                <a:gd name="connsiteX115" fmla="*/ 548567 w 898525"/>
                <a:gd name="connsiteY115" fmla="*/ 116655 h 901700"/>
                <a:gd name="connsiteX116" fmla="*/ 570521 w 898525"/>
                <a:gd name="connsiteY116" fmla="*/ 125642 h 901700"/>
                <a:gd name="connsiteX117" fmla="*/ 591945 w 898525"/>
                <a:gd name="connsiteY117" fmla="*/ 135687 h 901700"/>
                <a:gd name="connsiteX118" fmla="*/ 591416 w 898525"/>
                <a:gd name="connsiteY118" fmla="*/ 142823 h 901700"/>
                <a:gd name="connsiteX119" fmla="*/ 591681 w 898525"/>
                <a:gd name="connsiteY119" fmla="*/ 149960 h 901700"/>
                <a:gd name="connsiteX120" fmla="*/ 596177 w 898525"/>
                <a:gd name="connsiteY120" fmla="*/ 209169 h 901700"/>
                <a:gd name="connsiteX121" fmla="*/ 562586 w 898525"/>
                <a:gd name="connsiteY121" fmla="*/ 242474 h 901700"/>
                <a:gd name="connsiteX122" fmla="*/ 545129 w 898525"/>
                <a:gd name="connsiteY122" fmla="*/ 232694 h 901700"/>
                <a:gd name="connsiteX123" fmla="*/ 526879 w 898525"/>
                <a:gd name="connsiteY123" fmla="*/ 223707 h 901700"/>
                <a:gd name="connsiteX124" fmla="*/ 508099 w 898525"/>
                <a:gd name="connsiteY124" fmla="*/ 216041 h 901700"/>
                <a:gd name="connsiteX125" fmla="*/ 488527 w 898525"/>
                <a:gd name="connsiteY125" fmla="*/ 209698 h 901700"/>
                <a:gd name="connsiteX126" fmla="*/ 468689 w 898525"/>
                <a:gd name="connsiteY126" fmla="*/ 204675 h 901700"/>
                <a:gd name="connsiteX127" fmla="*/ 448058 w 898525"/>
                <a:gd name="connsiteY127" fmla="*/ 200975 h 901700"/>
                <a:gd name="connsiteX128" fmla="*/ 426899 w 898525"/>
                <a:gd name="connsiteY128" fmla="*/ 198860 h 901700"/>
                <a:gd name="connsiteX129" fmla="*/ 405474 w 898525"/>
                <a:gd name="connsiteY129" fmla="*/ 197803 h 901700"/>
                <a:gd name="connsiteX130" fmla="*/ 383256 w 898525"/>
                <a:gd name="connsiteY130" fmla="*/ 198860 h 901700"/>
                <a:gd name="connsiteX131" fmla="*/ 361303 w 898525"/>
                <a:gd name="connsiteY131" fmla="*/ 201239 h 901700"/>
                <a:gd name="connsiteX132" fmla="*/ 340408 w 898525"/>
                <a:gd name="connsiteY132" fmla="*/ 204940 h 901700"/>
                <a:gd name="connsiteX133" fmla="*/ 319513 w 898525"/>
                <a:gd name="connsiteY133" fmla="*/ 210491 h 901700"/>
                <a:gd name="connsiteX134" fmla="*/ 299146 w 898525"/>
                <a:gd name="connsiteY134" fmla="*/ 217363 h 901700"/>
                <a:gd name="connsiteX135" fmla="*/ 279838 w 898525"/>
                <a:gd name="connsiteY135" fmla="*/ 225557 h 901700"/>
                <a:gd name="connsiteX136" fmla="*/ 261059 w 898525"/>
                <a:gd name="connsiteY136" fmla="*/ 235073 h 901700"/>
                <a:gd name="connsiteX137" fmla="*/ 243337 w 898525"/>
                <a:gd name="connsiteY137" fmla="*/ 246174 h 901700"/>
                <a:gd name="connsiteX138" fmla="*/ 226145 w 898525"/>
                <a:gd name="connsiteY138" fmla="*/ 257805 h 901700"/>
                <a:gd name="connsiteX139" fmla="*/ 210011 w 898525"/>
                <a:gd name="connsiteY139" fmla="*/ 271021 h 901700"/>
                <a:gd name="connsiteX140" fmla="*/ 194934 w 898525"/>
                <a:gd name="connsiteY140" fmla="*/ 285294 h 901700"/>
                <a:gd name="connsiteX141" fmla="*/ 180651 w 898525"/>
                <a:gd name="connsiteY141" fmla="*/ 300361 h 901700"/>
                <a:gd name="connsiteX142" fmla="*/ 167427 w 898525"/>
                <a:gd name="connsiteY142" fmla="*/ 316749 h 901700"/>
                <a:gd name="connsiteX143" fmla="*/ 155260 w 898525"/>
                <a:gd name="connsiteY143" fmla="*/ 333666 h 901700"/>
                <a:gd name="connsiteX144" fmla="*/ 144680 w 898525"/>
                <a:gd name="connsiteY144" fmla="*/ 351640 h 901700"/>
                <a:gd name="connsiteX145" fmla="*/ 135158 w 898525"/>
                <a:gd name="connsiteY145" fmla="*/ 370407 h 901700"/>
                <a:gd name="connsiteX146" fmla="*/ 126959 w 898525"/>
                <a:gd name="connsiteY146" fmla="*/ 389967 h 901700"/>
                <a:gd name="connsiteX147" fmla="*/ 120082 w 898525"/>
                <a:gd name="connsiteY147" fmla="*/ 410056 h 901700"/>
                <a:gd name="connsiteX148" fmla="*/ 114527 w 898525"/>
                <a:gd name="connsiteY148" fmla="*/ 430673 h 901700"/>
                <a:gd name="connsiteX149" fmla="*/ 110824 w 898525"/>
                <a:gd name="connsiteY149" fmla="*/ 452083 h 901700"/>
                <a:gd name="connsiteX150" fmla="*/ 108179 w 898525"/>
                <a:gd name="connsiteY150" fmla="*/ 473758 h 901700"/>
                <a:gd name="connsiteX151" fmla="*/ 107386 w 898525"/>
                <a:gd name="connsiteY151" fmla="*/ 495961 h 901700"/>
                <a:gd name="connsiteX152" fmla="*/ 108179 w 898525"/>
                <a:gd name="connsiteY152" fmla="*/ 518429 h 901700"/>
                <a:gd name="connsiteX153" fmla="*/ 110824 w 898525"/>
                <a:gd name="connsiteY153" fmla="*/ 540104 h 901700"/>
                <a:gd name="connsiteX154" fmla="*/ 114527 w 898525"/>
                <a:gd name="connsiteY154" fmla="*/ 561514 h 901700"/>
                <a:gd name="connsiteX155" fmla="*/ 120082 w 898525"/>
                <a:gd name="connsiteY155" fmla="*/ 582131 h 901700"/>
                <a:gd name="connsiteX156" fmla="*/ 126959 w 898525"/>
                <a:gd name="connsiteY156" fmla="*/ 602220 h 901700"/>
                <a:gd name="connsiteX157" fmla="*/ 135158 w 898525"/>
                <a:gd name="connsiteY157" fmla="*/ 621780 h 901700"/>
                <a:gd name="connsiteX158" fmla="*/ 144680 w 898525"/>
                <a:gd name="connsiteY158" fmla="*/ 640283 h 901700"/>
                <a:gd name="connsiteX159" fmla="*/ 155260 w 898525"/>
                <a:gd name="connsiteY159" fmla="*/ 658521 h 901700"/>
                <a:gd name="connsiteX160" fmla="*/ 167427 w 898525"/>
                <a:gd name="connsiteY160" fmla="*/ 675438 h 901700"/>
                <a:gd name="connsiteX161" fmla="*/ 180651 w 898525"/>
                <a:gd name="connsiteY161" fmla="*/ 691562 h 901700"/>
                <a:gd name="connsiteX162" fmla="*/ 194934 w 898525"/>
                <a:gd name="connsiteY162" fmla="*/ 706893 h 901700"/>
                <a:gd name="connsiteX163" fmla="*/ 210011 w 898525"/>
                <a:gd name="connsiteY163" fmla="*/ 721166 h 901700"/>
                <a:gd name="connsiteX164" fmla="*/ 226409 w 898525"/>
                <a:gd name="connsiteY164" fmla="*/ 734118 h 901700"/>
                <a:gd name="connsiteX165" fmla="*/ 243337 w 898525"/>
                <a:gd name="connsiteY165" fmla="*/ 746013 h 901700"/>
                <a:gd name="connsiteX166" fmla="*/ 261059 w 898525"/>
                <a:gd name="connsiteY166" fmla="*/ 757114 h 901700"/>
                <a:gd name="connsiteX167" fmla="*/ 280102 w 898525"/>
                <a:gd name="connsiteY167" fmla="*/ 766366 h 901700"/>
                <a:gd name="connsiteX168" fmla="*/ 299411 w 898525"/>
                <a:gd name="connsiteY168" fmla="*/ 774560 h 901700"/>
                <a:gd name="connsiteX169" fmla="*/ 319513 w 898525"/>
                <a:gd name="connsiteY169" fmla="*/ 781432 h 901700"/>
                <a:gd name="connsiteX170" fmla="*/ 340408 w 898525"/>
                <a:gd name="connsiteY170" fmla="*/ 786983 h 901700"/>
                <a:gd name="connsiteX171" fmla="*/ 361832 w 898525"/>
                <a:gd name="connsiteY171" fmla="*/ 790948 h 901700"/>
                <a:gd name="connsiteX172" fmla="*/ 383256 w 898525"/>
                <a:gd name="connsiteY172" fmla="*/ 793327 h 901700"/>
                <a:gd name="connsiteX173" fmla="*/ 405474 w 898525"/>
                <a:gd name="connsiteY173" fmla="*/ 794120 h 901700"/>
                <a:gd name="connsiteX174" fmla="*/ 427957 w 898525"/>
                <a:gd name="connsiteY174" fmla="*/ 793327 h 901700"/>
                <a:gd name="connsiteX175" fmla="*/ 449645 w 898525"/>
                <a:gd name="connsiteY175" fmla="*/ 790948 h 901700"/>
                <a:gd name="connsiteX176" fmla="*/ 471070 w 898525"/>
                <a:gd name="connsiteY176" fmla="*/ 786983 h 901700"/>
                <a:gd name="connsiteX177" fmla="*/ 491965 w 898525"/>
                <a:gd name="connsiteY177" fmla="*/ 781432 h 901700"/>
                <a:gd name="connsiteX178" fmla="*/ 511802 w 898525"/>
                <a:gd name="connsiteY178" fmla="*/ 774560 h 901700"/>
                <a:gd name="connsiteX179" fmla="*/ 531375 w 898525"/>
                <a:gd name="connsiteY179" fmla="*/ 766366 h 901700"/>
                <a:gd name="connsiteX180" fmla="*/ 550154 w 898525"/>
                <a:gd name="connsiteY180" fmla="*/ 757114 h 901700"/>
                <a:gd name="connsiteX181" fmla="*/ 568140 w 898525"/>
                <a:gd name="connsiteY181" fmla="*/ 746013 h 901700"/>
                <a:gd name="connsiteX182" fmla="*/ 585068 w 898525"/>
                <a:gd name="connsiteY182" fmla="*/ 734118 h 901700"/>
                <a:gd name="connsiteX183" fmla="*/ 601202 w 898525"/>
                <a:gd name="connsiteY183" fmla="*/ 721166 h 901700"/>
                <a:gd name="connsiteX184" fmla="*/ 616543 w 898525"/>
                <a:gd name="connsiteY184" fmla="*/ 706893 h 901700"/>
                <a:gd name="connsiteX185" fmla="*/ 630826 w 898525"/>
                <a:gd name="connsiteY185" fmla="*/ 691562 h 901700"/>
                <a:gd name="connsiteX186" fmla="*/ 644051 w 898525"/>
                <a:gd name="connsiteY186" fmla="*/ 675438 h 901700"/>
                <a:gd name="connsiteX187" fmla="*/ 655689 w 898525"/>
                <a:gd name="connsiteY187" fmla="*/ 658521 h 901700"/>
                <a:gd name="connsiteX188" fmla="*/ 666798 w 898525"/>
                <a:gd name="connsiteY188" fmla="*/ 640283 h 901700"/>
                <a:gd name="connsiteX189" fmla="*/ 676055 w 898525"/>
                <a:gd name="connsiteY189" fmla="*/ 621780 h 901700"/>
                <a:gd name="connsiteX190" fmla="*/ 684255 w 898525"/>
                <a:gd name="connsiteY190" fmla="*/ 602220 h 901700"/>
                <a:gd name="connsiteX191" fmla="*/ 691396 w 898525"/>
                <a:gd name="connsiteY191" fmla="*/ 582131 h 901700"/>
                <a:gd name="connsiteX192" fmla="*/ 696686 w 898525"/>
                <a:gd name="connsiteY192" fmla="*/ 561514 h 901700"/>
                <a:gd name="connsiteX193" fmla="*/ 700653 w 898525"/>
                <a:gd name="connsiteY193" fmla="*/ 540104 h 901700"/>
                <a:gd name="connsiteX194" fmla="*/ 703034 w 898525"/>
                <a:gd name="connsiteY194" fmla="*/ 518429 h 901700"/>
                <a:gd name="connsiteX195" fmla="*/ 703827 w 898525"/>
                <a:gd name="connsiteY195" fmla="*/ 495961 h 901700"/>
                <a:gd name="connsiteX196" fmla="*/ 703034 w 898525"/>
                <a:gd name="connsiteY196" fmla="*/ 474551 h 901700"/>
                <a:gd name="connsiteX197" fmla="*/ 700918 w 898525"/>
                <a:gd name="connsiteY197" fmla="*/ 453669 h 901700"/>
                <a:gd name="connsiteX198" fmla="*/ 697215 w 898525"/>
                <a:gd name="connsiteY198" fmla="*/ 433316 h 901700"/>
                <a:gd name="connsiteX199" fmla="*/ 692189 w 898525"/>
                <a:gd name="connsiteY199" fmla="*/ 413228 h 901700"/>
                <a:gd name="connsiteX200" fmla="*/ 685842 w 898525"/>
                <a:gd name="connsiteY200" fmla="*/ 393403 h 901700"/>
                <a:gd name="connsiteX201" fmla="*/ 678171 w 898525"/>
                <a:gd name="connsiteY201" fmla="*/ 374901 h 901700"/>
                <a:gd name="connsiteX202" fmla="*/ 669178 w 898525"/>
                <a:gd name="connsiteY202" fmla="*/ 356398 h 901700"/>
                <a:gd name="connsiteX203" fmla="*/ 659392 w 898525"/>
                <a:gd name="connsiteY203" fmla="*/ 338952 h 901700"/>
                <a:gd name="connsiteX204" fmla="*/ 696157 w 898525"/>
                <a:gd name="connsiteY204" fmla="*/ 301947 h 901700"/>
                <a:gd name="connsiteX205" fmla="*/ 747734 w 898525"/>
                <a:gd name="connsiteY205" fmla="*/ 305912 h 901700"/>
                <a:gd name="connsiteX206" fmla="*/ 753817 w 898525"/>
                <a:gd name="connsiteY206" fmla="*/ 306176 h 901700"/>
                <a:gd name="connsiteX207" fmla="*/ 758843 w 898525"/>
                <a:gd name="connsiteY207" fmla="*/ 306176 h 901700"/>
                <a:gd name="connsiteX208" fmla="*/ 763604 w 898525"/>
                <a:gd name="connsiteY208" fmla="*/ 305648 h 901700"/>
                <a:gd name="connsiteX209" fmla="*/ 774713 w 898525"/>
                <a:gd name="connsiteY209" fmla="*/ 327322 h 901700"/>
                <a:gd name="connsiteX210" fmla="*/ 783970 w 898525"/>
                <a:gd name="connsiteY210" fmla="*/ 349790 h 901700"/>
                <a:gd name="connsiteX211" fmla="*/ 792169 w 898525"/>
                <a:gd name="connsiteY211" fmla="*/ 372786 h 901700"/>
                <a:gd name="connsiteX212" fmla="*/ 798782 w 898525"/>
                <a:gd name="connsiteY212" fmla="*/ 396311 h 901700"/>
                <a:gd name="connsiteX213" fmla="*/ 804336 w 898525"/>
                <a:gd name="connsiteY213" fmla="*/ 420365 h 901700"/>
                <a:gd name="connsiteX214" fmla="*/ 808039 w 898525"/>
                <a:gd name="connsiteY214" fmla="*/ 445211 h 901700"/>
                <a:gd name="connsiteX215" fmla="*/ 810420 w 898525"/>
                <a:gd name="connsiteY215" fmla="*/ 470586 h 901700"/>
                <a:gd name="connsiteX216" fmla="*/ 811213 w 898525"/>
                <a:gd name="connsiteY216" fmla="*/ 495961 h 901700"/>
                <a:gd name="connsiteX217" fmla="*/ 810155 w 898525"/>
                <a:gd name="connsiteY217" fmla="*/ 522923 h 901700"/>
                <a:gd name="connsiteX218" fmla="*/ 807775 w 898525"/>
                <a:gd name="connsiteY218" fmla="*/ 548826 h 901700"/>
                <a:gd name="connsiteX219" fmla="*/ 803807 w 898525"/>
                <a:gd name="connsiteY219" fmla="*/ 574466 h 901700"/>
                <a:gd name="connsiteX220" fmla="*/ 797988 w 898525"/>
                <a:gd name="connsiteY220" fmla="*/ 599841 h 901700"/>
                <a:gd name="connsiteX221" fmla="*/ 790582 w 898525"/>
                <a:gd name="connsiteY221" fmla="*/ 624159 h 901700"/>
                <a:gd name="connsiteX222" fmla="*/ 781854 w 898525"/>
                <a:gd name="connsiteY222" fmla="*/ 647948 h 901700"/>
                <a:gd name="connsiteX223" fmla="*/ 771539 w 898525"/>
                <a:gd name="connsiteY223" fmla="*/ 671209 h 901700"/>
                <a:gd name="connsiteX224" fmla="*/ 760165 w 898525"/>
                <a:gd name="connsiteY224" fmla="*/ 693412 h 901700"/>
                <a:gd name="connsiteX225" fmla="*/ 746940 w 898525"/>
                <a:gd name="connsiteY225" fmla="*/ 714822 h 901700"/>
                <a:gd name="connsiteX226" fmla="*/ 732922 w 898525"/>
                <a:gd name="connsiteY226" fmla="*/ 735704 h 901700"/>
                <a:gd name="connsiteX227" fmla="*/ 717581 w 898525"/>
                <a:gd name="connsiteY227" fmla="*/ 755000 h 901700"/>
                <a:gd name="connsiteX228" fmla="*/ 701182 w 898525"/>
                <a:gd name="connsiteY228" fmla="*/ 773767 h 901700"/>
                <a:gd name="connsiteX229" fmla="*/ 683461 w 898525"/>
                <a:gd name="connsiteY229" fmla="*/ 791477 h 901700"/>
                <a:gd name="connsiteX230" fmla="*/ 664682 w 898525"/>
                <a:gd name="connsiteY230" fmla="*/ 807865 h 901700"/>
                <a:gd name="connsiteX231" fmla="*/ 645109 w 898525"/>
                <a:gd name="connsiteY231" fmla="*/ 823196 h 901700"/>
                <a:gd name="connsiteX232" fmla="*/ 624478 w 898525"/>
                <a:gd name="connsiteY232" fmla="*/ 837469 h 901700"/>
                <a:gd name="connsiteX233" fmla="*/ 603054 w 898525"/>
                <a:gd name="connsiteY233" fmla="*/ 850421 h 901700"/>
                <a:gd name="connsiteX234" fmla="*/ 580572 w 898525"/>
                <a:gd name="connsiteY234" fmla="*/ 862051 h 901700"/>
                <a:gd name="connsiteX235" fmla="*/ 557560 w 898525"/>
                <a:gd name="connsiteY235" fmla="*/ 872096 h 901700"/>
                <a:gd name="connsiteX236" fmla="*/ 533756 w 898525"/>
                <a:gd name="connsiteY236" fmla="*/ 880818 h 901700"/>
                <a:gd name="connsiteX237" fmla="*/ 509422 w 898525"/>
                <a:gd name="connsiteY237" fmla="*/ 888220 h 901700"/>
                <a:gd name="connsiteX238" fmla="*/ 484295 w 898525"/>
                <a:gd name="connsiteY238" fmla="*/ 894035 h 901700"/>
                <a:gd name="connsiteX239" fmla="*/ 458374 w 898525"/>
                <a:gd name="connsiteY239" fmla="*/ 898000 h 901700"/>
                <a:gd name="connsiteX240" fmla="*/ 432189 w 898525"/>
                <a:gd name="connsiteY240" fmla="*/ 900907 h 901700"/>
                <a:gd name="connsiteX241" fmla="*/ 405474 w 898525"/>
                <a:gd name="connsiteY241" fmla="*/ 901700 h 901700"/>
                <a:gd name="connsiteX242" fmla="*/ 379024 w 898525"/>
                <a:gd name="connsiteY242" fmla="*/ 900907 h 901700"/>
                <a:gd name="connsiteX243" fmla="*/ 352575 w 898525"/>
                <a:gd name="connsiteY243" fmla="*/ 898000 h 901700"/>
                <a:gd name="connsiteX244" fmla="*/ 326918 w 898525"/>
                <a:gd name="connsiteY244" fmla="*/ 894035 h 901700"/>
                <a:gd name="connsiteX245" fmla="*/ 302056 w 898525"/>
                <a:gd name="connsiteY245" fmla="*/ 888220 h 901700"/>
                <a:gd name="connsiteX246" fmla="*/ 277193 w 898525"/>
                <a:gd name="connsiteY246" fmla="*/ 880818 h 901700"/>
                <a:gd name="connsiteX247" fmla="*/ 253388 w 898525"/>
                <a:gd name="connsiteY247" fmla="*/ 872096 h 901700"/>
                <a:gd name="connsiteX248" fmla="*/ 230377 w 898525"/>
                <a:gd name="connsiteY248" fmla="*/ 862051 h 901700"/>
                <a:gd name="connsiteX249" fmla="*/ 207895 w 898525"/>
                <a:gd name="connsiteY249" fmla="*/ 850421 h 901700"/>
                <a:gd name="connsiteX250" fmla="*/ 186735 w 898525"/>
                <a:gd name="connsiteY250" fmla="*/ 837469 h 901700"/>
                <a:gd name="connsiteX251" fmla="*/ 166104 w 898525"/>
                <a:gd name="connsiteY251" fmla="*/ 823196 h 901700"/>
                <a:gd name="connsiteX252" fmla="*/ 146267 w 898525"/>
                <a:gd name="connsiteY252" fmla="*/ 807865 h 901700"/>
                <a:gd name="connsiteX253" fmla="*/ 127752 w 898525"/>
                <a:gd name="connsiteY253" fmla="*/ 791477 h 901700"/>
                <a:gd name="connsiteX254" fmla="*/ 110031 w 898525"/>
                <a:gd name="connsiteY254" fmla="*/ 773767 h 901700"/>
                <a:gd name="connsiteX255" fmla="*/ 93367 w 898525"/>
                <a:gd name="connsiteY255" fmla="*/ 755000 h 901700"/>
                <a:gd name="connsiteX256" fmla="*/ 78027 w 898525"/>
                <a:gd name="connsiteY256" fmla="*/ 735704 h 901700"/>
                <a:gd name="connsiteX257" fmla="*/ 64008 w 898525"/>
                <a:gd name="connsiteY257" fmla="*/ 714822 h 901700"/>
                <a:gd name="connsiteX258" fmla="*/ 51312 w 898525"/>
                <a:gd name="connsiteY258" fmla="*/ 693412 h 901700"/>
                <a:gd name="connsiteX259" fmla="*/ 39674 w 898525"/>
                <a:gd name="connsiteY259" fmla="*/ 671209 h 901700"/>
                <a:gd name="connsiteX260" fmla="*/ 29359 w 898525"/>
                <a:gd name="connsiteY260" fmla="*/ 647948 h 901700"/>
                <a:gd name="connsiteX261" fmla="*/ 20631 w 898525"/>
                <a:gd name="connsiteY261" fmla="*/ 624159 h 901700"/>
                <a:gd name="connsiteX262" fmla="*/ 13489 w 898525"/>
                <a:gd name="connsiteY262" fmla="*/ 599841 h 901700"/>
                <a:gd name="connsiteX263" fmla="*/ 7670 w 898525"/>
                <a:gd name="connsiteY263" fmla="*/ 574466 h 901700"/>
                <a:gd name="connsiteX264" fmla="*/ 3174 w 898525"/>
                <a:gd name="connsiteY264" fmla="*/ 548826 h 901700"/>
                <a:gd name="connsiteX265" fmla="*/ 793 w 898525"/>
                <a:gd name="connsiteY265" fmla="*/ 522923 h 901700"/>
                <a:gd name="connsiteX266" fmla="*/ 0 w 898525"/>
                <a:gd name="connsiteY266" fmla="*/ 495961 h 901700"/>
                <a:gd name="connsiteX267" fmla="*/ 793 w 898525"/>
                <a:gd name="connsiteY267" fmla="*/ 469265 h 901700"/>
                <a:gd name="connsiteX268" fmla="*/ 3174 w 898525"/>
                <a:gd name="connsiteY268" fmla="*/ 443096 h 901700"/>
                <a:gd name="connsiteX269" fmla="*/ 7670 w 898525"/>
                <a:gd name="connsiteY269" fmla="*/ 417721 h 901700"/>
                <a:gd name="connsiteX270" fmla="*/ 13489 w 898525"/>
                <a:gd name="connsiteY270" fmla="*/ 392346 h 901700"/>
                <a:gd name="connsiteX271" fmla="*/ 20631 w 898525"/>
                <a:gd name="connsiteY271" fmla="*/ 367764 h 901700"/>
                <a:gd name="connsiteX272" fmla="*/ 29359 w 898525"/>
                <a:gd name="connsiteY272" fmla="*/ 343975 h 901700"/>
                <a:gd name="connsiteX273" fmla="*/ 39674 w 898525"/>
                <a:gd name="connsiteY273" fmla="*/ 320978 h 901700"/>
                <a:gd name="connsiteX274" fmla="*/ 51312 w 898525"/>
                <a:gd name="connsiteY274" fmla="*/ 298775 h 901700"/>
                <a:gd name="connsiteX275" fmla="*/ 64008 w 898525"/>
                <a:gd name="connsiteY275" fmla="*/ 277100 h 901700"/>
                <a:gd name="connsiteX276" fmla="*/ 78027 w 898525"/>
                <a:gd name="connsiteY276" fmla="*/ 256483 h 901700"/>
                <a:gd name="connsiteX277" fmla="*/ 93367 w 898525"/>
                <a:gd name="connsiteY277" fmla="*/ 236923 h 901700"/>
                <a:gd name="connsiteX278" fmla="*/ 110031 w 898525"/>
                <a:gd name="connsiteY278" fmla="*/ 218156 h 901700"/>
                <a:gd name="connsiteX279" fmla="*/ 127752 w 898525"/>
                <a:gd name="connsiteY279" fmla="*/ 200711 h 901700"/>
                <a:gd name="connsiteX280" fmla="*/ 146267 w 898525"/>
                <a:gd name="connsiteY280" fmla="*/ 184322 h 901700"/>
                <a:gd name="connsiteX281" fmla="*/ 166104 w 898525"/>
                <a:gd name="connsiteY281" fmla="*/ 168992 h 901700"/>
                <a:gd name="connsiteX282" fmla="*/ 186735 w 898525"/>
                <a:gd name="connsiteY282" fmla="*/ 154718 h 901700"/>
                <a:gd name="connsiteX283" fmla="*/ 207895 w 898525"/>
                <a:gd name="connsiteY283" fmla="*/ 141766 h 901700"/>
                <a:gd name="connsiteX284" fmla="*/ 230377 w 898525"/>
                <a:gd name="connsiteY284" fmla="*/ 130136 h 901700"/>
                <a:gd name="connsiteX285" fmla="*/ 253388 w 898525"/>
                <a:gd name="connsiteY285" fmla="*/ 120091 h 901700"/>
                <a:gd name="connsiteX286" fmla="*/ 277193 w 898525"/>
                <a:gd name="connsiteY286" fmla="*/ 111104 h 901700"/>
                <a:gd name="connsiteX287" fmla="*/ 301791 w 898525"/>
                <a:gd name="connsiteY287" fmla="*/ 103968 h 901700"/>
                <a:gd name="connsiteX288" fmla="*/ 326918 w 898525"/>
                <a:gd name="connsiteY288" fmla="*/ 98152 h 901700"/>
                <a:gd name="connsiteX289" fmla="*/ 352575 w 898525"/>
                <a:gd name="connsiteY289" fmla="*/ 93923 h 901700"/>
                <a:gd name="connsiteX290" fmla="*/ 378760 w 898525"/>
                <a:gd name="connsiteY290" fmla="*/ 91280 h 901700"/>
                <a:gd name="connsiteX291" fmla="*/ 748610 w 898525"/>
                <a:gd name="connsiteY291" fmla="*/ 0 h 901700"/>
                <a:gd name="connsiteX292" fmla="*/ 751523 w 898525"/>
                <a:gd name="connsiteY292" fmla="*/ 264 h 901700"/>
                <a:gd name="connsiteX293" fmla="*/ 753907 w 898525"/>
                <a:gd name="connsiteY293" fmla="*/ 1320 h 901700"/>
                <a:gd name="connsiteX294" fmla="*/ 756026 w 898525"/>
                <a:gd name="connsiteY294" fmla="*/ 3432 h 901700"/>
                <a:gd name="connsiteX295" fmla="*/ 757351 w 898525"/>
                <a:gd name="connsiteY295" fmla="*/ 5808 h 901700"/>
                <a:gd name="connsiteX296" fmla="*/ 758410 w 898525"/>
                <a:gd name="connsiteY296" fmla="*/ 8449 h 901700"/>
                <a:gd name="connsiteX297" fmla="*/ 763972 w 898525"/>
                <a:gd name="connsiteY297" fmla="*/ 81846 h 901700"/>
                <a:gd name="connsiteX298" fmla="*/ 791519 w 898525"/>
                <a:gd name="connsiteY298" fmla="*/ 54388 h 901700"/>
                <a:gd name="connsiteX299" fmla="*/ 796021 w 898525"/>
                <a:gd name="connsiteY299" fmla="*/ 50691 h 901700"/>
                <a:gd name="connsiteX300" fmla="*/ 800789 w 898525"/>
                <a:gd name="connsiteY300" fmla="*/ 48315 h 901700"/>
                <a:gd name="connsiteX301" fmla="*/ 806086 w 898525"/>
                <a:gd name="connsiteY301" fmla="*/ 46467 h 901700"/>
                <a:gd name="connsiteX302" fmla="*/ 811384 w 898525"/>
                <a:gd name="connsiteY302" fmla="*/ 46203 h 901700"/>
                <a:gd name="connsiteX303" fmla="*/ 816681 w 898525"/>
                <a:gd name="connsiteY303" fmla="*/ 46467 h 901700"/>
                <a:gd name="connsiteX304" fmla="*/ 821978 w 898525"/>
                <a:gd name="connsiteY304" fmla="*/ 48315 h 901700"/>
                <a:gd name="connsiteX305" fmla="*/ 827011 w 898525"/>
                <a:gd name="connsiteY305" fmla="*/ 50691 h 901700"/>
                <a:gd name="connsiteX306" fmla="*/ 831249 w 898525"/>
                <a:gd name="connsiteY306" fmla="*/ 54388 h 901700"/>
                <a:gd name="connsiteX307" fmla="*/ 847671 w 898525"/>
                <a:gd name="connsiteY307" fmla="*/ 71285 h 901700"/>
                <a:gd name="connsiteX308" fmla="*/ 851908 w 898525"/>
                <a:gd name="connsiteY308" fmla="*/ 76037 h 901700"/>
                <a:gd name="connsiteX309" fmla="*/ 854557 w 898525"/>
                <a:gd name="connsiteY309" fmla="*/ 81846 h 901700"/>
                <a:gd name="connsiteX310" fmla="*/ 855881 w 898525"/>
                <a:gd name="connsiteY310" fmla="*/ 87918 h 901700"/>
                <a:gd name="connsiteX311" fmla="*/ 855881 w 898525"/>
                <a:gd name="connsiteY311" fmla="*/ 93990 h 901700"/>
                <a:gd name="connsiteX312" fmla="*/ 854557 w 898525"/>
                <a:gd name="connsiteY312" fmla="*/ 99799 h 901700"/>
                <a:gd name="connsiteX313" fmla="*/ 851908 w 898525"/>
                <a:gd name="connsiteY313" fmla="*/ 105607 h 901700"/>
                <a:gd name="connsiteX314" fmla="*/ 847671 w 898525"/>
                <a:gd name="connsiteY314" fmla="*/ 110887 h 901700"/>
                <a:gd name="connsiteX315" fmla="*/ 823832 w 898525"/>
                <a:gd name="connsiteY315" fmla="*/ 134649 h 901700"/>
                <a:gd name="connsiteX316" fmla="*/ 889785 w 898525"/>
                <a:gd name="connsiteY316" fmla="*/ 139929 h 901700"/>
                <a:gd name="connsiteX317" fmla="*/ 892698 w 898525"/>
                <a:gd name="connsiteY317" fmla="*/ 140721 h 901700"/>
                <a:gd name="connsiteX318" fmla="*/ 895612 w 898525"/>
                <a:gd name="connsiteY318" fmla="*/ 142306 h 901700"/>
                <a:gd name="connsiteX319" fmla="*/ 897201 w 898525"/>
                <a:gd name="connsiteY319" fmla="*/ 144418 h 901700"/>
                <a:gd name="connsiteX320" fmla="*/ 898260 w 898525"/>
                <a:gd name="connsiteY320" fmla="*/ 147586 h 901700"/>
                <a:gd name="connsiteX321" fmla="*/ 898525 w 898525"/>
                <a:gd name="connsiteY321" fmla="*/ 150226 h 901700"/>
                <a:gd name="connsiteX322" fmla="*/ 897731 w 898525"/>
                <a:gd name="connsiteY322" fmla="*/ 153130 h 901700"/>
                <a:gd name="connsiteX323" fmla="*/ 895877 w 898525"/>
                <a:gd name="connsiteY323" fmla="*/ 156034 h 901700"/>
                <a:gd name="connsiteX324" fmla="*/ 787016 w 898525"/>
                <a:gd name="connsiteY324" fmla="*/ 264018 h 901700"/>
                <a:gd name="connsiteX325" fmla="*/ 781454 w 898525"/>
                <a:gd name="connsiteY325" fmla="*/ 269034 h 901700"/>
                <a:gd name="connsiteX326" fmla="*/ 775097 w 898525"/>
                <a:gd name="connsiteY326" fmla="*/ 272730 h 901700"/>
                <a:gd name="connsiteX327" fmla="*/ 768210 w 898525"/>
                <a:gd name="connsiteY327" fmla="*/ 275635 h 901700"/>
                <a:gd name="connsiteX328" fmla="*/ 761059 w 898525"/>
                <a:gd name="connsiteY328" fmla="*/ 277219 h 901700"/>
                <a:gd name="connsiteX329" fmla="*/ 753642 w 898525"/>
                <a:gd name="connsiteY329" fmla="*/ 278011 h 901700"/>
                <a:gd name="connsiteX330" fmla="*/ 752053 w 898525"/>
                <a:gd name="connsiteY330" fmla="*/ 277747 h 901700"/>
                <a:gd name="connsiteX331" fmla="*/ 750199 w 898525"/>
                <a:gd name="connsiteY331" fmla="*/ 277747 h 901700"/>
                <a:gd name="connsiteX332" fmla="*/ 747286 w 898525"/>
                <a:gd name="connsiteY332" fmla="*/ 277483 h 901700"/>
                <a:gd name="connsiteX333" fmla="*/ 685306 w 898525"/>
                <a:gd name="connsiteY333" fmla="*/ 272730 h 901700"/>
                <a:gd name="connsiteX334" fmla="*/ 471823 w 898525"/>
                <a:gd name="connsiteY334" fmla="*/ 485793 h 901700"/>
                <a:gd name="connsiteX335" fmla="*/ 467320 w 898525"/>
                <a:gd name="connsiteY335" fmla="*/ 489225 h 901700"/>
                <a:gd name="connsiteX336" fmla="*/ 462287 w 898525"/>
                <a:gd name="connsiteY336" fmla="*/ 491337 h 901700"/>
                <a:gd name="connsiteX337" fmla="*/ 456460 w 898525"/>
                <a:gd name="connsiteY337" fmla="*/ 492657 h 901700"/>
                <a:gd name="connsiteX338" fmla="*/ 431298 w 898525"/>
                <a:gd name="connsiteY338" fmla="*/ 493713 h 901700"/>
                <a:gd name="connsiteX339" fmla="*/ 430238 w 898525"/>
                <a:gd name="connsiteY339" fmla="*/ 493713 h 901700"/>
                <a:gd name="connsiteX340" fmla="*/ 424411 w 898525"/>
                <a:gd name="connsiteY340" fmla="*/ 493185 h 901700"/>
                <a:gd name="connsiteX341" fmla="*/ 419114 w 898525"/>
                <a:gd name="connsiteY341" fmla="*/ 491073 h 901700"/>
                <a:gd name="connsiteX342" fmla="*/ 414611 w 898525"/>
                <a:gd name="connsiteY342" fmla="*/ 488169 h 901700"/>
                <a:gd name="connsiteX343" fmla="*/ 410903 w 898525"/>
                <a:gd name="connsiteY343" fmla="*/ 483944 h 901700"/>
                <a:gd name="connsiteX344" fmla="*/ 408254 w 898525"/>
                <a:gd name="connsiteY344" fmla="*/ 479456 h 901700"/>
                <a:gd name="connsiteX345" fmla="*/ 406400 w 898525"/>
                <a:gd name="connsiteY345" fmla="*/ 473912 h 901700"/>
                <a:gd name="connsiteX346" fmla="*/ 406400 w 898525"/>
                <a:gd name="connsiteY346" fmla="*/ 468103 h 901700"/>
                <a:gd name="connsiteX347" fmla="*/ 408519 w 898525"/>
                <a:gd name="connsiteY347" fmla="*/ 444342 h 901700"/>
                <a:gd name="connsiteX348" fmla="*/ 409314 w 898525"/>
                <a:gd name="connsiteY348" fmla="*/ 438797 h 901700"/>
                <a:gd name="connsiteX349" fmla="*/ 411697 w 898525"/>
                <a:gd name="connsiteY349" fmla="*/ 434045 h 901700"/>
                <a:gd name="connsiteX350" fmla="*/ 415141 w 898525"/>
                <a:gd name="connsiteY350" fmla="*/ 429557 h 901700"/>
                <a:gd name="connsiteX351" fmla="*/ 445601 w 898525"/>
                <a:gd name="connsiteY351" fmla="*/ 399459 h 901700"/>
                <a:gd name="connsiteX352" fmla="*/ 513937 w 898525"/>
                <a:gd name="connsiteY352" fmla="*/ 331078 h 901700"/>
                <a:gd name="connsiteX353" fmla="*/ 515526 w 898525"/>
                <a:gd name="connsiteY353" fmla="*/ 329758 h 901700"/>
                <a:gd name="connsiteX354" fmla="*/ 585981 w 898525"/>
                <a:gd name="connsiteY354" fmla="*/ 259265 h 901700"/>
                <a:gd name="connsiteX355" fmla="*/ 625181 w 898525"/>
                <a:gd name="connsiteY355" fmla="*/ 219927 h 901700"/>
                <a:gd name="connsiteX356" fmla="*/ 619884 w 898525"/>
                <a:gd name="connsiteY356" fmla="*/ 152074 h 901700"/>
                <a:gd name="connsiteX357" fmla="*/ 619619 w 898525"/>
                <a:gd name="connsiteY357" fmla="*/ 148114 h 901700"/>
                <a:gd name="connsiteX358" fmla="*/ 619884 w 898525"/>
                <a:gd name="connsiteY358" fmla="*/ 139929 h 901700"/>
                <a:gd name="connsiteX359" fmla="*/ 621473 w 898525"/>
                <a:gd name="connsiteY359" fmla="*/ 132009 h 901700"/>
                <a:gd name="connsiteX360" fmla="*/ 624122 w 898525"/>
                <a:gd name="connsiteY360" fmla="*/ 124352 h 901700"/>
                <a:gd name="connsiteX361" fmla="*/ 628360 w 898525"/>
                <a:gd name="connsiteY361" fmla="*/ 117224 h 901700"/>
                <a:gd name="connsiteX362" fmla="*/ 633657 w 898525"/>
                <a:gd name="connsiteY362" fmla="*/ 110887 h 901700"/>
                <a:gd name="connsiteX363" fmla="*/ 741988 w 898525"/>
                <a:gd name="connsiteY363" fmla="*/ 2640 h 901700"/>
                <a:gd name="connsiteX364" fmla="*/ 744372 w 898525"/>
                <a:gd name="connsiteY364" fmla="*/ 1056 h 901700"/>
                <a:gd name="connsiteX365" fmla="*/ 746491 w 898525"/>
                <a:gd name="connsiteY365" fmla="*/ 264 h 901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898525" h="901700">
                  <a:moveTo>
                    <a:pt x="405475" y="296862"/>
                  </a:moveTo>
                  <a:lnTo>
                    <a:pt x="423671" y="297916"/>
                  </a:lnTo>
                  <a:lnTo>
                    <a:pt x="440812" y="300288"/>
                  </a:lnTo>
                  <a:lnTo>
                    <a:pt x="457689" y="303977"/>
                  </a:lnTo>
                  <a:lnTo>
                    <a:pt x="474039" y="309248"/>
                  </a:lnTo>
                  <a:lnTo>
                    <a:pt x="489598" y="315836"/>
                  </a:lnTo>
                  <a:lnTo>
                    <a:pt x="488015" y="317418"/>
                  </a:lnTo>
                  <a:lnTo>
                    <a:pt x="413386" y="391998"/>
                  </a:lnTo>
                  <a:lnTo>
                    <a:pt x="405475" y="391734"/>
                  </a:lnTo>
                  <a:lnTo>
                    <a:pt x="392553" y="392525"/>
                  </a:lnTo>
                  <a:lnTo>
                    <a:pt x="379895" y="395160"/>
                  </a:lnTo>
                  <a:lnTo>
                    <a:pt x="367764" y="398850"/>
                  </a:lnTo>
                  <a:lnTo>
                    <a:pt x="356425" y="404120"/>
                  </a:lnTo>
                  <a:lnTo>
                    <a:pt x="345876" y="410445"/>
                  </a:lnTo>
                  <a:lnTo>
                    <a:pt x="336119" y="418088"/>
                  </a:lnTo>
                  <a:lnTo>
                    <a:pt x="327417" y="426784"/>
                  </a:lnTo>
                  <a:lnTo>
                    <a:pt x="319769" y="436535"/>
                  </a:lnTo>
                  <a:lnTo>
                    <a:pt x="313177" y="447076"/>
                  </a:lnTo>
                  <a:lnTo>
                    <a:pt x="307903" y="458408"/>
                  </a:lnTo>
                  <a:lnTo>
                    <a:pt x="304211" y="470531"/>
                  </a:lnTo>
                  <a:lnTo>
                    <a:pt x="302101" y="482917"/>
                  </a:lnTo>
                  <a:lnTo>
                    <a:pt x="301310" y="496094"/>
                  </a:lnTo>
                  <a:lnTo>
                    <a:pt x="302101" y="509270"/>
                  </a:lnTo>
                  <a:lnTo>
                    <a:pt x="304211" y="521656"/>
                  </a:lnTo>
                  <a:lnTo>
                    <a:pt x="307903" y="534042"/>
                  </a:lnTo>
                  <a:lnTo>
                    <a:pt x="313177" y="545374"/>
                  </a:lnTo>
                  <a:lnTo>
                    <a:pt x="319769" y="555916"/>
                  </a:lnTo>
                  <a:lnTo>
                    <a:pt x="327417" y="565403"/>
                  </a:lnTo>
                  <a:lnTo>
                    <a:pt x="336119" y="574100"/>
                  </a:lnTo>
                  <a:lnTo>
                    <a:pt x="345613" y="581742"/>
                  </a:lnTo>
                  <a:lnTo>
                    <a:pt x="356425" y="588330"/>
                  </a:lnTo>
                  <a:lnTo>
                    <a:pt x="367501" y="593601"/>
                  </a:lnTo>
                  <a:lnTo>
                    <a:pt x="379895" y="597291"/>
                  </a:lnTo>
                  <a:lnTo>
                    <a:pt x="392553" y="599926"/>
                  </a:lnTo>
                  <a:lnTo>
                    <a:pt x="405475" y="600716"/>
                  </a:lnTo>
                  <a:lnTo>
                    <a:pt x="418660" y="599926"/>
                  </a:lnTo>
                  <a:lnTo>
                    <a:pt x="431318" y="597291"/>
                  </a:lnTo>
                  <a:lnTo>
                    <a:pt x="443185" y="593601"/>
                  </a:lnTo>
                  <a:lnTo>
                    <a:pt x="454788" y="588330"/>
                  </a:lnTo>
                  <a:lnTo>
                    <a:pt x="465073" y="581742"/>
                  </a:lnTo>
                  <a:lnTo>
                    <a:pt x="474830" y="574100"/>
                  </a:lnTo>
                  <a:lnTo>
                    <a:pt x="483796" y="565403"/>
                  </a:lnTo>
                  <a:lnTo>
                    <a:pt x="491444" y="555916"/>
                  </a:lnTo>
                  <a:lnTo>
                    <a:pt x="497773" y="545374"/>
                  </a:lnTo>
                  <a:lnTo>
                    <a:pt x="503047" y="534042"/>
                  </a:lnTo>
                  <a:lnTo>
                    <a:pt x="507003" y="521656"/>
                  </a:lnTo>
                  <a:lnTo>
                    <a:pt x="509112" y="509270"/>
                  </a:lnTo>
                  <a:lnTo>
                    <a:pt x="509903" y="496094"/>
                  </a:lnTo>
                  <a:lnTo>
                    <a:pt x="509640" y="488188"/>
                  </a:lnTo>
                  <a:lnTo>
                    <a:pt x="584533" y="413608"/>
                  </a:lnTo>
                  <a:lnTo>
                    <a:pt x="585851" y="412026"/>
                  </a:lnTo>
                  <a:lnTo>
                    <a:pt x="592444" y="427838"/>
                  </a:lnTo>
                  <a:lnTo>
                    <a:pt x="597982" y="443914"/>
                  </a:lnTo>
                  <a:lnTo>
                    <a:pt x="601410" y="460780"/>
                  </a:lnTo>
                  <a:lnTo>
                    <a:pt x="603783" y="478437"/>
                  </a:lnTo>
                  <a:lnTo>
                    <a:pt x="604838" y="496094"/>
                  </a:lnTo>
                  <a:lnTo>
                    <a:pt x="603783" y="514277"/>
                  </a:lnTo>
                  <a:lnTo>
                    <a:pt x="601410" y="531934"/>
                  </a:lnTo>
                  <a:lnTo>
                    <a:pt x="597718" y="549064"/>
                  </a:lnTo>
                  <a:lnTo>
                    <a:pt x="592180" y="565666"/>
                  </a:lnTo>
                  <a:lnTo>
                    <a:pt x="585588" y="581479"/>
                  </a:lnTo>
                  <a:lnTo>
                    <a:pt x="577413" y="596500"/>
                  </a:lnTo>
                  <a:lnTo>
                    <a:pt x="568447" y="610994"/>
                  </a:lnTo>
                  <a:lnTo>
                    <a:pt x="557898" y="624435"/>
                  </a:lnTo>
                  <a:lnTo>
                    <a:pt x="546295" y="637084"/>
                  </a:lnTo>
                  <a:lnTo>
                    <a:pt x="533901" y="648416"/>
                  </a:lnTo>
                  <a:lnTo>
                    <a:pt x="520188" y="658957"/>
                  </a:lnTo>
                  <a:lnTo>
                    <a:pt x="506211" y="668181"/>
                  </a:lnTo>
                  <a:lnTo>
                    <a:pt x="491180" y="676087"/>
                  </a:lnTo>
                  <a:lnTo>
                    <a:pt x="474830" y="682939"/>
                  </a:lnTo>
                  <a:lnTo>
                    <a:pt x="458480" y="688210"/>
                  </a:lnTo>
                  <a:lnTo>
                    <a:pt x="441339" y="691899"/>
                  </a:lnTo>
                  <a:lnTo>
                    <a:pt x="423671" y="694271"/>
                  </a:lnTo>
                  <a:lnTo>
                    <a:pt x="405475" y="695325"/>
                  </a:lnTo>
                  <a:lnTo>
                    <a:pt x="387542" y="694271"/>
                  </a:lnTo>
                  <a:lnTo>
                    <a:pt x="369874" y="691899"/>
                  </a:lnTo>
                  <a:lnTo>
                    <a:pt x="352469" y="688210"/>
                  </a:lnTo>
                  <a:lnTo>
                    <a:pt x="336119" y="682675"/>
                  </a:lnTo>
                  <a:lnTo>
                    <a:pt x="320297" y="676087"/>
                  </a:lnTo>
                  <a:lnTo>
                    <a:pt x="305002" y="668181"/>
                  </a:lnTo>
                  <a:lnTo>
                    <a:pt x="290761" y="658957"/>
                  </a:lnTo>
                  <a:lnTo>
                    <a:pt x="277312" y="648416"/>
                  </a:lnTo>
                  <a:lnTo>
                    <a:pt x="264918" y="637084"/>
                  </a:lnTo>
                  <a:lnTo>
                    <a:pt x="253315" y="624435"/>
                  </a:lnTo>
                  <a:lnTo>
                    <a:pt x="243030" y="610731"/>
                  </a:lnTo>
                  <a:lnTo>
                    <a:pt x="233801" y="596500"/>
                  </a:lnTo>
                  <a:lnTo>
                    <a:pt x="225889" y="581479"/>
                  </a:lnTo>
                  <a:lnTo>
                    <a:pt x="219033" y="565403"/>
                  </a:lnTo>
                  <a:lnTo>
                    <a:pt x="213495" y="549064"/>
                  </a:lnTo>
                  <a:lnTo>
                    <a:pt x="209539" y="531934"/>
                  </a:lnTo>
                  <a:lnTo>
                    <a:pt x="207166" y="514014"/>
                  </a:lnTo>
                  <a:lnTo>
                    <a:pt x="206375" y="496094"/>
                  </a:lnTo>
                  <a:lnTo>
                    <a:pt x="207166" y="478173"/>
                  </a:lnTo>
                  <a:lnTo>
                    <a:pt x="209539" y="460253"/>
                  </a:lnTo>
                  <a:lnTo>
                    <a:pt x="213495" y="443123"/>
                  </a:lnTo>
                  <a:lnTo>
                    <a:pt x="219033" y="426784"/>
                  </a:lnTo>
                  <a:lnTo>
                    <a:pt x="225889" y="410972"/>
                  </a:lnTo>
                  <a:lnTo>
                    <a:pt x="233801" y="395687"/>
                  </a:lnTo>
                  <a:lnTo>
                    <a:pt x="243030" y="381456"/>
                  </a:lnTo>
                  <a:lnTo>
                    <a:pt x="253315" y="367753"/>
                  </a:lnTo>
                  <a:lnTo>
                    <a:pt x="264918" y="355367"/>
                  </a:lnTo>
                  <a:lnTo>
                    <a:pt x="277312" y="344035"/>
                  </a:lnTo>
                  <a:lnTo>
                    <a:pt x="290761" y="333493"/>
                  </a:lnTo>
                  <a:lnTo>
                    <a:pt x="305002" y="324270"/>
                  </a:lnTo>
                  <a:lnTo>
                    <a:pt x="320297" y="316100"/>
                  </a:lnTo>
                  <a:lnTo>
                    <a:pt x="336119" y="309512"/>
                  </a:lnTo>
                  <a:lnTo>
                    <a:pt x="352469" y="303977"/>
                  </a:lnTo>
                  <a:lnTo>
                    <a:pt x="369874" y="300288"/>
                  </a:lnTo>
                  <a:lnTo>
                    <a:pt x="387542" y="297916"/>
                  </a:lnTo>
                  <a:close/>
                  <a:moveTo>
                    <a:pt x="405474" y="90487"/>
                  </a:moveTo>
                  <a:lnTo>
                    <a:pt x="430602" y="91280"/>
                  </a:lnTo>
                  <a:lnTo>
                    <a:pt x="455200" y="93659"/>
                  </a:lnTo>
                  <a:lnTo>
                    <a:pt x="479269" y="97095"/>
                  </a:lnTo>
                  <a:lnTo>
                    <a:pt x="502809" y="102382"/>
                  </a:lnTo>
                  <a:lnTo>
                    <a:pt x="526085" y="108990"/>
                  </a:lnTo>
                  <a:lnTo>
                    <a:pt x="548567" y="116655"/>
                  </a:lnTo>
                  <a:lnTo>
                    <a:pt x="570521" y="125642"/>
                  </a:lnTo>
                  <a:lnTo>
                    <a:pt x="591945" y="135687"/>
                  </a:lnTo>
                  <a:lnTo>
                    <a:pt x="591416" y="142823"/>
                  </a:lnTo>
                  <a:lnTo>
                    <a:pt x="591681" y="149960"/>
                  </a:lnTo>
                  <a:lnTo>
                    <a:pt x="596177" y="209169"/>
                  </a:lnTo>
                  <a:lnTo>
                    <a:pt x="562586" y="242474"/>
                  </a:lnTo>
                  <a:lnTo>
                    <a:pt x="545129" y="232694"/>
                  </a:lnTo>
                  <a:lnTo>
                    <a:pt x="526879" y="223707"/>
                  </a:lnTo>
                  <a:lnTo>
                    <a:pt x="508099" y="216041"/>
                  </a:lnTo>
                  <a:lnTo>
                    <a:pt x="488527" y="209698"/>
                  </a:lnTo>
                  <a:lnTo>
                    <a:pt x="468689" y="204675"/>
                  </a:lnTo>
                  <a:lnTo>
                    <a:pt x="448058" y="200975"/>
                  </a:lnTo>
                  <a:lnTo>
                    <a:pt x="426899" y="198860"/>
                  </a:lnTo>
                  <a:lnTo>
                    <a:pt x="405474" y="197803"/>
                  </a:lnTo>
                  <a:lnTo>
                    <a:pt x="383256" y="198860"/>
                  </a:lnTo>
                  <a:lnTo>
                    <a:pt x="361303" y="201239"/>
                  </a:lnTo>
                  <a:lnTo>
                    <a:pt x="340408" y="204940"/>
                  </a:lnTo>
                  <a:lnTo>
                    <a:pt x="319513" y="210491"/>
                  </a:lnTo>
                  <a:lnTo>
                    <a:pt x="299146" y="217363"/>
                  </a:lnTo>
                  <a:lnTo>
                    <a:pt x="279838" y="225557"/>
                  </a:lnTo>
                  <a:lnTo>
                    <a:pt x="261059" y="235073"/>
                  </a:lnTo>
                  <a:lnTo>
                    <a:pt x="243337" y="246174"/>
                  </a:lnTo>
                  <a:lnTo>
                    <a:pt x="226145" y="257805"/>
                  </a:lnTo>
                  <a:lnTo>
                    <a:pt x="210011" y="271021"/>
                  </a:lnTo>
                  <a:lnTo>
                    <a:pt x="194934" y="285294"/>
                  </a:lnTo>
                  <a:lnTo>
                    <a:pt x="180651" y="300361"/>
                  </a:lnTo>
                  <a:lnTo>
                    <a:pt x="167427" y="316749"/>
                  </a:lnTo>
                  <a:lnTo>
                    <a:pt x="155260" y="333666"/>
                  </a:lnTo>
                  <a:lnTo>
                    <a:pt x="144680" y="351640"/>
                  </a:lnTo>
                  <a:lnTo>
                    <a:pt x="135158" y="370407"/>
                  </a:lnTo>
                  <a:lnTo>
                    <a:pt x="126959" y="389967"/>
                  </a:lnTo>
                  <a:lnTo>
                    <a:pt x="120082" y="410056"/>
                  </a:lnTo>
                  <a:lnTo>
                    <a:pt x="114527" y="430673"/>
                  </a:lnTo>
                  <a:lnTo>
                    <a:pt x="110824" y="452083"/>
                  </a:lnTo>
                  <a:lnTo>
                    <a:pt x="108179" y="473758"/>
                  </a:lnTo>
                  <a:lnTo>
                    <a:pt x="107386" y="495961"/>
                  </a:lnTo>
                  <a:lnTo>
                    <a:pt x="108179" y="518429"/>
                  </a:lnTo>
                  <a:lnTo>
                    <a:pt x="110824" y="540104"/>
                  </a:lnTo>
                  <a:lnTo>
                    <a:pt x="114527" y="561514"/>
                  </a:lnTo>
                  <a:lnTo>
                    <a:pt x="120082" y="582131"/>
                  </a:lnTo>
                  <a:lnTo>
                    <a:pt x="126959" y="602220"/>
                  </a:lnTo>
                  <a:lnTo>
                    <a:pt x="135158" y="621780"/>
                  </a:lnTo>
                  <a:lnTo>
                    <a:pt x="144680" y="640283"/>
                  </a:lnTo>
                  <a:lnTo>
                    <a:pt x="155260" y="658521"/>
                  </a:lnTo>
                  <a:lnTo>
                    <a:pt x="167427" y="675438"/>
                  </a:lnTo>
                  <a:lnTo>
                    <a:pt x="180651" y="691562"/>
                  </a:lnTo>
                  <a:lnTo>
                    <a:pt x="194934" y="706893"/>
                  </a:lnTo>
                  <a:lnTo>
                    <a:pt x="210011" y="721166"/>
                  </a:lnTo>
                  <a:lnTo>
                    <a:pt x="226409" y="734118"/>
                  </a:lnTo>
                  <a:lnTo>
                    <a:pt x="243337" y="746013"/>
                  </a:lnTo>
                  <a:lnTo>
                    <a:pt x="261059" y="757114"/>
                  </a:lnTo>
                  <a:lnTo>
                    <a:pt x="280102" y="766366"/>
                  </a:lnTo>
                  <a:lnTo>
                    <a:pt x="299411" y="774560"/>
                  </a:lnTo>
                  <a:lnTo>
                    <a:pt x="319513" y="781432"/>
                  </a:lnTo>
                  <a:lnTo>
                    <a:pt x="340408" y="786983"/>
                  </a:lnTo>
                  <a:lnTo>
                    <a:pt x="361832" y="790948"/>
                  </a:lnTo>
                  <a:lnTo>
                    <a:pt x="383256" y="793327"/>
                  </a:lnTo>
                  <a:lnTo>
                    <a:pt x="405474" y="794120"/>
                  </a:lnTo>
                  <a:lnTo>
                    <a:pt x="427957" y="793327"/>
                  </a:lnTo>
                  <a:lnTo>
                    <a:pt x="449645" y="790948"/>
                  </a:lnTo>
                  <a:lnTo>
                    <a:pt x="471070" y="786983"/>
                  </a:lnTo>
                  <a:lnTo>
                    <a:pt x="491965" y="781432"/>
                  </a:lnTo>
                  <a:lnTo>
                    <a:pt x="511802" y="774560"/>
                  </a:lnTo>
                  <a:lnTo>
                    <a:pt x="531375" y="766366"/>
                  </a:lnTo>
                  <a:lnTo>
                    <a:pt x="550154" y="757114"/>
                  </a:lnTo>
                  <a:lnTo>
                    <a:pt x="568140" y="746013"/>
                  </a:lnTo>
                  <a:lnTo>
                    <a:pt x="585068" y="734118"/>
                  </a:lnTo>
                  <a:lnTo>
                    <a:pt x="601202" y="721166"/>
                  </a:lnTo>
                  <a:lnTo>
                    <a:pt x="616543" y="706893"/>
                  </a:lnTo>
                  <a:lnTo>
                    <a:pt x="630826" y="691562"/>
                  </a:lnTo>
                  <a:lnTo>
                    <a:pt x="644051" y="675438"/>
                  </a:lnTo>
                  <a:lnTo>
                    <a:pt x="655689" y="658521"/>
                  </a:lnTo>
                  <a:lnTo>
                    <a:pt x="666798" y="640283"/>
                  </a:lnTo>
                  <a:lnTo>
                    <a:pt x="676055" y="621780"/>
                  </a:lnTo>
                  <a:lnTo>
                    <a:pt x="684255" y="602220"/>
                  </a:lnTo>
                  <a:lnTo>
                    <a:pt x="691396" y="582131"/>
                  </a:lnTo>
                  <a:lnTo>
                    <a:pt x="696686" y="561514"/>
                  </a:lnTo>
                  <a:lnTo>
                    <a:pt x="700653" y="540104"/>
                  </a:lnTo>
                  <a:lnTo>
                    <a:pt x="703034" y="518429"/>
                  </a:lnTo>
                  <a:lnTo>
                    <a:pt x="703827" y="495961"/>
                  </a:lnTo>
                  <a:lnTo>
                    <a:pt x="703034" y="474551"/>
                  </a:lnTo>
                  <a:lnTo>
                    <a:pt x="700918" y="453669"/>
                  </a:lnTo>
                  <a:lnTo>
                    <a:pt x="697215" y="433316"/>
                  </a:lnTo>
                  <a:lnTo>
                    <a:pt x="692189" y="413228"/>
                  </a:lnTo>
                  <a:lnTo>
                    <a:pt x="685842" y="393403"/>
                  </a:lnTo>
                  <a:lnTo>
                    <a:pt x="678171" y="374901"/>
                  </a:lnTo>
                  <a:lnTo>
                    <a:pt x="669178" y="356398"/>
                  </a:lnTo>
                  <a:lnTo>
                    <a:pt x="659392" y="338952"/>
                  </a:lnTo>
                  <a:lnTo>
                    <a:pt x="696157" y="301947"/>
                  </a:lnTo>
                  <a:lnTo>
                    <a:pt x="747734" y="305912"/>
                  </a:lnTo>
                  <a:lnTo>
                    <a:pt x="753817" y="306176"/>
                  </a:lnTo>
                  <a:lnTo>
                    <a:pt x="758843" y="306176"/>
                  </a:lnTo>
                  <a:lnTo>
                    <a:pt x="763604" y="305648"/>
                  </a:lnTo>
                  <a:lnTo>
                    <a:pt x="774713" y="327322"/>
                  </a:lnTo>
                  <a:lnTo>
                    <a:pt x="783970" y="349790"/>
                  </a:lnTo>
                  <a:lnTo>
                    <a:pt x="792169" y="372786"/>
                  </a:lnTo>
                  <a:lnTo>
                    <a:pt x="798782" y="396311"/>
                  </a:lnTo>
                  <a:lnTo>
                    <a:pt x="804336" y="420365"/>
                  </a:lnTo>
                  <a:lnTo>
                    <a:pt x="808039" y="445211"/>
                  </a:lnTo>
                  <a:lnTo>
                    <a:pt x="810420" y="470586"/>
                  </a:lnTo>
                  <a:lnTo>
                    <a:pt x="811213" y="495961"/>
                  </a:lnTo>
                  <a:lnTo>
                    <a:pt x="810155" y="522923"/>
                  </a:lnTo>
                  <a:lnTo>
                    <a:pt x="807775" y="548826"/>
                  </a:lnTo>
                  <a:lnTo>
                    <a:pt x="803807" y="574466"/>
                  </a:lnTo>
                  <a:lnTo>
                    <a:pt x="797988" y="599841"/>
                  </a:lnTo>
                  <a:lnTo>
                    <a:pt x="790582" y="624159"/>
                  </a:lnTo>
                  <a:lnTo>
                    <a:pt x="781854" y="647948"/>
                  </a:lnTo>
                  <a:lnTo>
                    <a:pt x="771539" y="671209"/>
                  </a:lnTo>
                  <a:lnTo>
                    <a:pt x="760165" y="693412"/>
                  </a:lnTo>
                  <a:lnTo>
                    <a:pt x="746940" y="714822"/>
                  </a:lnTo>
                  <a:lnTo>
                    <a:pt x="732922" y="735704"/>
                  </a:lnTo>
                  <a:lnTo>
                    <a:pt x="717581" y="755000"/>
                  </a:lnTo>
                  <a:lnTo>
                    <a:pt x="701182" y="773767"/>
                  </a:lnTo>
                  <a:lnTo>
                    <a:pt x="683461" y="791477"/>
                  </a:lnTo>
                  <a:lnTo>
                    <a:pt x="664682" y="807865"/>
                  </a:lnTo>
                  <a:lnTo>
                    <a:pt x="645109" y="823196"/>
                  </a:lnTo>
                  <a:lnTo>
                    <a:pt x="624478" y="837469"/>
                  </a:lnTo>
                  <a:lnTo>
                    <a:pt x="603054" y="850421"/>
                  </a:lnTo>
                  <a:lnTo>
                    <a:pt x="580572" y="862051"/>
                  </a:lnTo>
                  <a:lnTo>
                    <a:pt x="557560" y="872096"/>
                  </a:lnTo>
                  <a:lnTo>
                    <a:pt x="533756" y="880818"/>
                  </a:lnTo>
                  <a:lnTo>
                    <a:pt x="509422" y="888220"/>
                  </a:lnTo>
                  <a:lnTo>
                    <a:pt x="484295" y="894035"/>
                  </a:lnTo>
                  <a:lnTo>
                    <a:pt x="458374" y="898000"/>
                  </a:lnTo>
                  <a:lnTo>
                    <a:pt x="432189" y="900907"/>
                  </a:lnTo>
                  <a:lnTo>
                    <a:pt x="405474" y="901700"/>
                  </a:lnTo>
                  <a:lnTo>
                    <a:pt x="379024" y="900907"/>
                  </a:lnTo>
                  <a:lnTo>
                    <a:pt x="352575" y="898000"/>
                  </a:lnTo>
                  <a:lnTo>
                    <a:pt x="326918" y="894035"/>
                  </a:lnTo>
                  <a:lnTo>
                    <a:pt x="302056" y="888220"/>
                  </a:lnTo>
                  <a:lnTo>
                    <a:pt x="277193" y="880818"/>
                  </a:lnTo>
                  <a:lnTo>
                    <a:pt x="253388" y="872096"/>
                  </a:lnTo>
                  <a:lnTo>
                    <a:pt x="230377" y="862051"/>
                  </a:lnTo>
                  <a:lnTo>
                    <a:pt x="207895" y="850421"/>
                  </a:lnTo>
                  <a:lnTo>
                    <a:pt x="186735" y="837469"/>
                  </a:lnTo>
                  <a:lnTo>
                    <a:pt x="166104" y="823196"/>
                  </a:lnTo>
                  <a:lnTo>
                    <a:pt x="146267" y="807865"/>
                  </a:lnTo>
                  <a:lnTo>
                    <a:pt x="127752" y="791477"/>
                  </a:lnTo>
                  <a:lnTo>
                    <a:pt x="110031" y="773767"/>
                  </a:lnTo>
                  <a:lnTo>
                    <a:pt x="93367" y="755000"/>
                  </a:lnTo>
                  <a:lnTo>
                    <a:pt x="78027" y="735704"/>
                  </a:lnTo>
                  <a:lnTo>
                    <a:pt x="64008" y="714822"/>
                  </a:lnTo>
                  <a:lnTo>
                    <a:pt x="51312" y="693412"/>
                  </a:lnTo>
                  <a:lnTo>
                    <a:pt x="39674" y="671209"/>
                  </a:lnTo>
                  <a:lnTo>
                    <a:pt x="29359" y="647948"/>
                  </a:lnTo>
                  <a:lnTo>
                    <a:pt x="20631" y="624159"/>
                  </a:lnTo>
                  <a:lnTo>
                    <a:pt x="13489" y="599841"/>
                  </a:lnTo>
                  <a:lnTo>
                    <a:pt x="7670" y="574466"/>
                  </a:lnTo>
                  <a:lnTo>
                    <a:pt x="3174" y="548826"/>
                  </a:lnTo>
                  <a:lnTo>
                    <a:pt x="793" y="522923"/>
                  </a:lnTo>
                  <a:lnTo>
                    <a:pt x="0" y="495961"/>
                  </a:lnTo>
                  <a:lnTo>
                    <a:pt x="793" y="469265"/>
                  </a:lnTo>
                  <a:lnTo>
                    <a:pt x="3174" y="443096"/>
                  </a:lnTo>
                  <a:lnTo>
                    <a:pt x="7670" y="417721"/>
                  </a:lnTo>
                  <a:lnTo>
                    <a:pt x="13489" y="392346"/>
                  </a:lnTo>
                  <a:lnTo>
                    <a:pt x="20631" y="367764"/>
                  </a:lnTo>
                  <a:lnTo>
                    <a:pt x="29359" y="343975"/>
                  </a:lnTo>
                  <a:lnTo>
                    <a:pt x="39674" y="320978"/>
                  </a:lnTo>
                  <a:lnTo>
                    <a:pt x="51312" y="298775"/>
                  </a:lnTo>
                  <a:lnTo>
                    <a:pt x="64008" y="277100"/>
                  </a:lnTo>
                  <a:lnTo>
                    <a:pt x="78027" y="256483"/>
                  </a:lnTo>
                  <a:lnTo>
                    <a:pt x="93367" y="236923"/>
                  </a:lnTo>
                  <a:lnTo>
                    <a:pt x="110031" y="218156"/>
                  </a:lnTo>
                  <a:lnTo>
                    <a:pt x="127752" y="200711"/>
                  </a:lnTo>
                  <a:lnTo>
                    <a:pt x="146267" y="184322"/>
                  </a:lnTo>
                  <a:lnTo>
                    <a:pt x="166104" y="168992"/>
                  </a:lnTo>
                  <a:lnTo>
                    <a:pt x="186735" y="154718"/>
                  </a:lnTo>
                  <a:lnTo>
                    <a:pt x="207895" y="141766"/>
                  </a:lnTo>
                  <a:lnTo>
                    <a:pt x="230377" y="130136"/>
                  </a:lnTo>
                  <a:lnTo>
                    <a:pt x="253388" y="120091"/>
                  </a:lnTo>
                  <a:lnTo>
                    <a:pt x="277193" y="111104"/>
                  </a:lnTo>
                  <a:lnTo>
                    <a:pt x="301791" y="103968"/>
                  </a:lnTo>
                  <a:lnTo>
                    <a:pt x="326918" y="98152"/>
                  </a:lnTo>
                  <a:lnTo>
                    <a:pt x="352575" y="93923"/>
                  </a:lnTo>
                  <a:lnTo>
                    <a:pt x="378760" y="91280"/>
                  </a:lnTo>
                  <a:close/>
                  <a:moveTo>
                    <a:pt x="748610" y="0"/>
                  </a:moveTo>
                  <a:lnTo>
                    <a:pt x="751523" y="264"/>
                  </a:lnTo>
                  <a:lnTo>
                    <a:pt x="753907" y="1320"/>
                  </a:lnTo>
                  <a:lnTo>
                    <a:pt x="756026" y="3432"/>
                  </a:lnTo>
                  <a:lnTo>
                    <a:pt x="757351" y="5808"/>
                  </a:lnTo>
                  <a:lnTo>
                    <a:pt x="758410" y="8449"/>
                  </a:lnTo>
                  <a:lnTo>
                    <a:pt x="763972" y="81846"/>
                  </a:lnTo>
                  <a:lnTo>
                    <a:pt x="791519" y="54388"/>
                  </a:lnTo>
                  <a:lnTo>
                    <a:pt x="796021" y="50691"/>
                  </a:lnTo>
                  <a:lnTo>
                    <a:pt x="800789" y="48315"/>
                  </a:lnTo>
                  <a:lnTo>
                    <a:pt x="806086" y="46467"/>
                  </a:lnTo>
                  <a:lnTo>
                    <a:pt x="811384" y="46203"/>
                  </a:lnTo>
                  <a:lnTo>
                    <a:pt x="816681" y="46467"/>
                  </a:lnTo>
                  <a:lnTo>
                    <a:pt x="821978" y="48315"/>
                  </a:lnTo>
                  <a:lnTo>
                    <a:pt x="827011" y="50691"/>
                  </a:lnTo>
                  <a:lnTo>
                    <a:pt x="831249" y="54388"/>
                  </a:lnTo>
                  <a:lnTo>
                    <a:pt x="847671" y="71285"/>
                  </a:lnTo>
                  <a:lnTo>
                    <a:pt x="851908" y="76037"/>
                  </a:lnTo>
                  <a:lnTo>
                    <a:pt x="854557" y="81846"/>
                  </a:lnTo>
                  <a:lnTo>
                    <a:pt x="855881" y="87918"/>
                  </a:lnTo>
                  <a:lnTo>
                    <a:pt x="855881" y="93990"/>
                  </a:lnTo>
                  <a:lnTo>
                    <a:pt x="854557" y="99799"/>
                  </a:lnTo>
                  <a:lnTo>
                    <a:pt x="851908" y="105607"/>
                  </a:lnTo>
                  <a:lnTo>
                    <a:pt x="847671" y="110887"/>
                  </a:lnTo>
                  <a:lnTo>
                    <a:pt x="823832" y="134649"/>
                  </a:lnTo>
                  <a:lnTo>
                    <a:pt x="889785" y="139929"/>
                  </a:lnTo>
                  <a:lnTo>
                    <a:pt x="892698" y="140721"/>
                  </a:lnTo>
                  <a:lnTo>
                    <a:pt x="895612" y="142306"/>
                  </a:lnTo>
                  <a:lnTo>
                    <a:pt x="897201" y="144418"/>
                  </a:lnTo>
                  <a:lnTo>
                    <a:pt x="898260" y="147586"/>
                  </a:lnTo>
                  <a:lnTo>
                    <a:pt x="898525" y="150226"/>
                  </a:lnTo>
                  <a:lnTo>
                    <a:pt x="897731" y="153130"/>
                  </a:lnTo>
                  <a:lnTo>
                    <a:pt x="895877" y="156034"/>
                  </a:lnTo>
                  <a:lnTo>
                    <a:pt x="787016" y="264018"/>
                  </a:lnTo>
                  <a:lnTo>
                    <a:pt x="781454" y="269034"/>
                  </a:lnTo>
                  <a:lnTo>
                    <a:pt x="775097" y="272730"/>
                  </a:lnTo>
                  <a:lnTo>
                    <a:pt x="768210" y="275635"/>
                  </a:lnTo>
                  <a:lnTo>
                    <a:pt x="761059" y="277219"/>
                  </a:lnTo>
                  <a:lnTo>
                    <a:pt x="753642" y="278011"/>
                  </a:lnTo>
                  <a:lnTo>
                    <a:pt x="752053" y="277747"/>
                  </a:lnTo>
                  <a:lnTo>
                    <a:pt x="750199" y="277747"/>
                  </a:lnTo>
                  <a:lnTo>
                    <a:pt x="747286" y="277483"/>
                  </a:lnTo>
                  <a:lnTo>
                    <a:pt x="685306" y="272730"/>
                  </a:lnTo>
                  <a:lnTo>
                    <a:pt x="471823" y="485793"/>
                  </a:lnTo>
                  <a:lnTo>
                    <a:pt x="467320" y="489225"/>
                  </a:lnTo>
                  <a:lnTo>
                    <a:pt x="462287" y="491337"/>
                  </a:lnTo>
                  <a:lnTo>
                    <a:pt x="456460" y="492657"/>
                  </a:lnTo>
                  <a:lnTo>
                    <a:pt x="431298" y="493713"/>
                  </a:lnTo>
                  <a:lnTo>
                    <a:pt x="430238" y="493713"/>
                  </a:lnTo>
                  <a:lnTo>
                    <a:pt x="424411" y="493185"/>
                  </a:lnTo>
                  <a:lnTo>
                    <a:pt x="419114" y="491073"/>
                  </a:lnTo>
                  <a:lnTo>
                    <a:pt x="414611" y="488169"/>
                  </a:lnTo>
                  <a:lnTo>
                    <a:pt x="410903" y="483944"/>
                  </a:lnTo>
                  <a:lnTo>
                    <a:pt x="408254" y="479456"/>
                  </a:lnTo>
                  <a:lnTo>
                    <a:pt x="406400" y="473912"/>
                  </a:lnTo>
                  <a:lnTo>
                    <a:pt x="406400" y="468103"/>
                  </a:lnTo>
                  <a:lnTo>
                    <a:pt x="408519" y="444342"/>
                  </a:lnTo>
                  <a:lnTo>
                    <a:pt x="409314" y="438797"/>
                  </a:lnTo>
                  <a:lnTo>
                    <a:pt x="411697" y="434045"/>
                  </a:lnTo>
                  <a:lnTo>
                    <a:pt x="415141" y="429557"/>
                  </a:lnTo>
                  <a:lnTo>
                    <a:pt x="445601" y="399459"/>
                  </a:lnTo>
                  <a:lnTo>
                    <a:pt x="513937" y="331078"/>
                  </a:lnTo>
                  <a:lnTo>
                    <a:pt x="515526" y="329758"/>
                  </a:lnTo>
                  <a:lnTo>
                    <a:pt x="585981" y="259265"/>
                  </a:lnTo>
                  <a:lnTo>
                    <a:pt x="625181" y="219927"/>
                  </a:lnTo>
                  <a:lnTo>
                    <a:pt x="619884" y="152074"/>
                  </a:lnTo>
                  <a:lnTo>
                    <a:pt x="619619" y="148114"/>
                  </a:lnTo>
                  <a:lnTo>
                    <a:pt x="619884" y="139929"/>
                  </a:lnTo>
                  <a:lnTo>
                    <a:pt x="621473" y="132009"/>
                  </a:lnTo>
                  <a:lnTo>
                    <a:pt x="624122" y="124352"/>
                  </a:lnTo>
                  <a:lnTo>
                    <a:pt x="628360" y="117224"/>
                  </a:lnTo>
                  <a:lnTo>
                    <a:pt x="633657" y="110887"/>
                  </a:lnTo>
                  <a:lnTo>
                    <a:pt x="741988" y="2640"/>
                  </a:lnTo>
                  <a:lnTo>
                    <a:pt x="744372" y="1056"/>
                  </a:lnTo>
                  <a:lnTo>
                    <a:pt x="746491" y="264"/>
                  </a:lnTo>
                  <a:close/>
                </a:path>
              </a:pathLst>
            </a:custGeom>
            <a:solidFill>
              <a:schemeClr val="accent6"/>
            </a:solidFill>
            <a:ln w="0">
              <a:noFill/>
              <a:prstDash val="solid"/>
              <a:round/>
            </a:ln>
          </p:spPr>
          <p:txBody>
            <a:bodyPr/>
            <a:lstStyle/>
            <a:p>
              <a:pPr eaLnBrk="1" fontAlgn="auto" hangingPunct="1">
                <a:defRPr/>
              </a:pPr>
              <a:endParaRPr lang="en-IN" sz="1280" noProof="1"/>
            </a:p>
          </p:txBody>
        </p:sp>
      </p:grpSp>
      <p:grpSp>
        <p:nvGrpSpPr>
          <p:cNvPr id="13" name="Group 212"/>
          <p:cNvGrpSpPr/>
          <p:nvPr/>
        </p:nvGrpSpPr>
        <p:grpSpPr>
          <a:xfrm>
            <a:off x="591741" y="2093146"/>
            <a:ext cx="1893094" cy="214301"/>
            <a:chOff x="3611646" y="1943611"/>
            <a:chExt cx="2523573" cy="285140"/>
          </a:xfrm>
        </p:grpSpPr>
        <p:cxnSp>
          <p:nvCxnSpPr>
            <p:cNvPr id="214" name="Straight Connector 213"/>
            <p:cNvCxnSpPr>
              <a:endCxn id="215" idx="4"/>
            </p:cNvCxnSpPr>
            <p:nvPr/>
          </p:nvCxnSpPr>
          <p:spPr>
            <a:xfrm>
              <a:off x="5659073" y="1943611"/>
              <a:ext cx="395201" cy="20435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rot="18900000" flipV="1">
              <a:off x="6040081" y="2133613"/>
              <a:ext cx="95047" cy="95229"/>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sz="1280" noProof="1">
                <a:solidFill>
                  <a:schemeClr val="tx1">
                    <a:lumMod val="65000"/>
                    <a:lumOff val="35000"/>
                  </a:schemeClr>
                </a:solidFill>
              </a:endParaRPr>
            </a:p>
          </p:txBody>
        </p:sp>
        <p:cxnSp>
          <p:nvCxnSpPr>
            <p:cNvPr id="216" name="Straight Connector 215"/>
            <p:cNvCxnSpPr/>
            <p:nvPr/>
          </p:nvCxnSpPr>
          <p:spPr>
            <a:xfrm>
              <a:off x="3611646" y="1943611"/>
              <a:ext cx="204266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7" name="Text Placeholder 14"/>
          <p:cNvSpPr txBox="1">
            <a:spLocks noChangeArrowheads="1"/>
          </p:cNvSpPr>
          <p:nvPr/>
        </p:nvSpPr>
        <p:spPr bwMode="auto">
          <a:xfrm>
            <a:off x="591741" y="1905038"/>
            <a:ext cx="1540669" cy="1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10">
                <a:solidFill>
                  <a:schemeClr val="tx1">
                    <a:lumMod val="65000"/>
                    <a:lumOff val="35000"/>
                  </a:schemeClr>
                </a:solidFill>
                <a:ea typeface="微软雅黑" panose="020b0503020204020204" pitchFamily="34" charset="-122"/>
                <a:cs typeface="+mn-ea"/>
                <a:sym typeface="+mn-lt"/>
              </a:rPr>
              <a:t>单击添加标题</a:t>
            </a:r>
            <a:endParaRPr lang="en-US" altLang="zh-CN" sz="1210">
              <a:solidFill>
                <a:schemeClr val="tx1">
                  <a:lumMod val="65000"/>
                  <a:lumOff val="35000"/>
                </a:schemeClr>
              </a:solidFill>
              <a:ea typeface="微软雅黑" panose="020b0503020204020204" pitchFamily="34" charset="-122"/>
              <a:cs typeface="+mn-ea"/>
              <a:sym typeface="+mn-lt"/>
            </a:endParaRPr>
          </a:p>
        </p:txBody>
      </p:sp>
      <p:sp>
        <p:nvSpPr>
          <p:cNvPr id="218" name="Text Placeholder 14"/>
          <p:cNvSpPr txBox="1">
            <a:spLocks noChangeArrowheads="1"/>
          </p:cNvSpPr>
          <p:nvPr/>
        </p:nvSpPr>
        <p:spPr bwMode="auto">
          <a:xfrm>
            <a:off x="591742" y="2140768"/>
            <a:ext cx="1539478"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78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780">
              <a:solidFill>
                <a:schemeClr val="tx1">
                  <a:lumMod val="50000"/>
                  <a:lumOff val="50000"/>
                </a:schemeClr>
              </a:solidFill>
              <a:ea typeface="微软雅黑" panose="020b0503020204020204" pitchFamily="34" charset="-122"/>
            </a:endParaRPr>
          </a:p>
        </p:txBody>
      </p:sp>
      <p:grpSp>
        <p:nvGrpSpPr>
          <p:cNvPr id="14" name="Group 229"/>
          <p:cNvGrpSpPr/>
          <p:nvPr/>
        </p:nvGrpSpPr>
        <p:grpSpPr>
          <a:xfrm>
            <a:off x="1896667" y="3982565"/>
            <a:ext cx="1847850" cy="270257"/>
            <a:chOff x="2528817" y="5145236"/>
            <a:chExt cx="2464428" cy="359994"/>
          </a:xfrm>
        </p:grpSpPr>
        <p:cxnSp>
          <p:nvCxnSpPr>
            <p:cNvPr id="221" name="Straight Connector 220"/>
            <p:cNvCxnSpPr>
              <a:endCxn id="222" idx="4"/>
            </p:cNvCxnSpPr>
            <p:nvPr/>
          </p:nvCxnSpPr>
          <p:spPr>
            <a:xfrm flipH="1" flipV="1">
              <a:off x="2612975" y="5224530"/>
              <a:ext cx="338224" cy="2807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rot="7856280" flipH="1" flipV="1">
              <a:off x="2528878" y="5145175"/>
              <a:ext cx="95153" cy="95274"/>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sz="1280" noProof="1"/>
            </a:p>
          </p:txBody>
        </p:sp>
        <p:cxnSp>
          <p:nvCxnSpPr>
            <p:cNvPr id="223" name="Straight Connector 222"/>
            <p:cNvCxnSpPr/>
            <p:nvPr/>
          </p:nvCxnSpPr>
          <p:spPr>
            <a:xfrm flipH="1">
              <a:off x="2951200" y="5505230"/>
              <a:ext cx="204204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24" name="Text Placeholder 14"/>
          <p:cNvSpPr txBox="1">
            <a:spLocks noChangeArrowheads="1"/>
          </p:cNvSpPr>
          <p:nvPr/>
        </p:nvSpPr>
        <p:spPr bwMode="auto">
          <a:xfrm>
            <a:off x="2231233" y="4064713"/>
            <a:ext cx="1540669" cy="1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10">
                <a:solidFill>
                  <a:schemeClr val="tx1">
                    <a:lumMod val="65000"/>
                    <a:lumOff val="35000"/>
                  </a:schemeClr>
                </a:solidFill>
                <a:ea typeface="微软雅黑" panose="020b0503020204020204" pitchFamily="34" charset="-122"/>
                <a:cs typeface="+mn-ea"/>
                <a:sym typeface="+mn-lt"/>
              </a:rPr>
              <a:t>单击添加标题</a:t>
            </a:r>
            <a:endParaRPr lang="en-US" altLang="zh-CN" sz="1210">
              <a:solidFill>
                <a:schemeClr val="tx1">
                  <a:lumMod val="65000"/>
                  <a:lumOff val="35000"/>
                </a:schemeClr>
              </a:solidFill>
              <a:ea typeface="微软雅黑" panose="020b0503020204020204" pitchFamily="34" charset="-122"/>
              <a:cs typeface="+mn-ea"/>
              <a:sym typeface="+mn-lt"/>
            </a:endParaRPr>
          </a:p>
        </p:txBody>
      </p:sp>
      <p:sp>
        <p:nvSpPr>
          <p:cNvPr id="225" name="Text Placeholder 14"/>
          <p:cNvSpPr txBox="1">
            <a:spLocks noChangeArrowheads="1"/>
          </p:cNvSpPr>
          <p:nvPr/>
        </p:nvSpPr>
        <p:spPr bwMode="auto">
          <a:xfrm>
            <a:off x="2231231" y="4300443"/>
            <a:ext cx="1539479"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78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780">
              <a:solidFill>
                <a:schemeClr val="tx1">
                  <a:lumMod val="50000"/>
                  <a:lumOff val="50000"/>
                </a:schemeClr>
              </a:solidFill>
              <a:ea typeface="微软雅黑" panose="020b0503020204020204" pitchFamily="34" charset="-122"/>
            </a:endParaRPr>
          </a:p>
        </p:txBody>
      </p:sp>
      <p:grpSp>
        <p:nvGrpSpPr>
          <p:cNvPr id="15" name="Group 230"/>
          <p:cNvGrpSpPr/>
          <p:nvPr/>
        </p:nvGrpSpPr>
        <p:grpSpPr>
          <a:xfrm flipV="1">
            <a:off x="5329238" y="4045664"/>
            <a:ext cx="1893094" cy="214301"/>
            <a:chOff x="3611646" y="1943611"/>
            <a:chExt cx="2523573" cy="285140"/>
          </a:xfrm>
        </p:grpSpPr>
        <p:cxnSp>
          <p:nvCxnSpPr>
            <p:cNvPr id="232" name="Straight Connector 231"/>
            <p:cNvCxnSpPr>
              <a:endCxn id="233" idx="4"/>
            </p:cNvCxnSpPr>
            <p:nvPr/>
          </p:nvCxnSpPr>
          <p:spPr>
            <a:xfrm>
              <a:off x="5659073" y="1943611"/>
              <a:ext cx="395202" cy="20435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rot="18900000" flipV="1">
              <a:off x="6040081" y="2133613"/>
              <a:ext cx="95047" cy="95229"/>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sz="1280" noProof="1">
                <a:solidFill>
                  <a:schemeClr val="tx1">
                    <a:lumMod val="65000"/>
                    <a:lumOff val="35000"/>
                  </a:schemeClr>
                </a:solidFill>
              </a:endParaRPr>
            </a:p>
          </p:txBody>
        </p:sp>
        <p:cxnSp>
          <p:nvCxnSpPr>
            <p:cNvPr id="234" name="Straight Connector 233"/>
            <p:cNvCxnSpPr/>
            <p:nvPr/>
          </p:nvCxnSpPr>
          <p:spPr>
            <a:xfrm>
              <a:off x="3611646" y="1943611"/>
              <a:ext cx="204266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35" name="Text Placeholder 14"/>
          <p:cNvSpPr txBox="1">
            <a:spLocks noChangeArrowheads="1"/>
          </p:cNvSpPr>
          <p:nvPr/>
        </p:nvSpPr>
        <p:spPr bwMode="auto">
          <a:xfrm>
            <a:off x="5329239" y="4048045"/>
            <a:ext cx="1540669" cy="1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10">
                <a:solidFill>
                  <a:schemeClr val="tx1">
                    <a:lumMod val="65000"/>
                    <a:lumOff val="35000"/>
                  </a:schemeClr>
                </a:solidFill>
                <a:ea typeface="微软雅黑" panose="020b0503020204020204" pitchFamily="34" charset="-122"/>
                <a:cs typeface="+mn-ea"/>
                <a:sym typeface="+mn-lt"/>
              </a:rPr>
              <a:t>单击添加标题</a:t>
            </a:r>
            <a:endParaRPr lang="en-US" altLang="zh-CN" sz="1210">
              <a:solidFill>
                <a:schemeClr val="tx1">
                  <a:lumMod val="65000"/>
                  <a:lumOff val="35000"/>
                </a:schemeClr>
              </a:solidFill>
              <a:ea typeface="微软雅黑" panose="020b0503020204020204" pitchFamily="34" charset="-122"/>
              <a:cs typeface="+mn-ea"/>
              <a:sym typeface="+mn-lt"/>
            </a:endParaRPr>
          </a:p>
        </p:txBody>
      </p:sp>
      <p:sp>
        <p:nvSpPr>
          <p:cNvPr id="236" name="Text Placeholder 14"/>
          <p:cNvSpPr txBox="1">
            <a:spLocks noChangeArrowheads="1"/>
          </p:cNvSpPr>
          <p:nvPr/>
        </p:nvSpPr>
        <p:spPr bwMode="auto">
          <a:xfrm>
            <a:off x="5329237" y="4283775"/>
            <a:ext cx="1539479"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78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780">
              <a:solidFill>
                <a:schemeClr val="tx1">
                  <a:lumMod val="50000"/>
                  <a:lumOff val="50000"/>
                </a:schemeClr>
              </a:solidFill>
              <a:ea typeface="微软雅黑" panose="020b0503020204020204" pitchFamily="34" charset="-122"/>
            </a:endParaRPr>
          </a:p>
        </p:txBody>
      </p:sp>
      <p:grpSp>
        <p:nvGrpSpPr>
          <p:cNvPr id="17" name="Group 242"/>
          <p:cNvGrpSpPr/>
          <p:nvPr/>
        </p:nvGrpSpPr>
        <p:grpSpPr>
          <a:xfrm>
            <a:off x="2547938" y="1399050"/>
            <a:ext cx="1893094" cy="214301"/>
            <a:chOff x="3611646" y="1943611"/>
            <a:chExt cx="2523573" cy="285140"/>
          </a:xfrm>
        </p:grpSpPr>
        <p:cxnSp>
          <p:nvCxnSpPr>
            <p:cNvPr id="244" name="Straight Connector 243"/>
            <p:cNvCxnSpPr>
              <a:endCxn id="245" idx="4"/>
            </p:cNvCxnSpPr>
            <p:nvPr/>
          </p:nvCxnSpPr>
          <p:spPr>
            <a:xfrm>
              <a:off x="5659073" y="1943611"/>
              <a:ext cx="395202" cy="20435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5" name="Oval 244"/>
            <p:cNvSpPr/>
            <p:nvPr/>
          </p:nvSpPr>
          <p:spPr>
            <a:xfrm rot="18900000" flipV="1">
              <a:off x="6040081" y="2133613"/>
              <a:ext cx="95047" cy="95229"/>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sz="1280" noProof="1">
                <a:solidFill>
                  <a:schemeClr val="tx1">
                    <a:lumMod val="65000"/>
                    <a:lumOff val="35000"/>
                  </a:schemeClr>
                </a:solidFill>
              </a:endParaRPr>
            </a:p>
          </p:txBody>
        </p:sp>
        <p:cxnSp>
          <p:nvCxnSpPr>
            <p:cNvPr id="246" name="Straight Connector 245"/>
            <p:cNvCxnSpPr/>
            <p:nvPr/>
          </p:nvCxnSpPr>
          <p:spPr>
            <a:xfrm>
              <a:off x="3611646" y="1943611"/>
              <a:ext cx="204266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47" name="Text Placeholder 14"/>
          <p:cNvSpPr txBox="1">
            <a:spLocks noChangeArrowheads="1"/>
          </p:cNvSpPr>
          <p:nvPr/>
        </p:nvSpPr>
        <p:spPr bwMode="auto">
          <a:xfrm>
            <a:off x="2547938" y="1210942"/>
            <a:ext cx="1540669" cy="1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10">
                <a:solidFill>
                  <a:schemeClr val="tx1">
                    <a:lumMod val="65000"/>
                    <a:lumOff val="35000"/>
                  </a:schemeClr>
                </a:solidFill>
                <a:ea typeface="微软雅黑" panose="020b0503020204020204" pitchFamily="34" charset="-122"/>
                <a:cs typeface="+mn-ea"/>
                <a:sym typeface="+mn-lt"/>
              </a:rPr>
              <a:t>单击添加标题</a:t>
            </a:r>
            <a:endParaRPr lang="en-US" altLang="zh-CN" sz="1210">
              <a:solidFill>
                <a:schemeClr val="tx1">
                  <a:lumMod val="65000"/>
                  <a:lumOff val="35000"/>
                </a:schemeClr>
              </a:solidFill>
              <a:ea typeface="微软雅黑" panose="020b0503020204020204" pitchFamily="34" charset="-122"/>
              <a:cs typeface="+mn-ea"/>
              <a:sym typeface="+mn-lt"/>
            </a:endParaRPr>
          </a:p>
        </p:txBody>
      </p:sp>
      <p:sp>
        <p:nvSpPr>
          <p:cNvPr id="248" name="Text Placeholder 14"/>
          <p:cNvSpPr txBox="1">
            <a:spLocks noChangeArrowheads="1"/>
          </p:cNvSpPr>
          <p:nvPr/>
        </p:nvSpPr>
        <p:spPr bwMode="auto">
          <a:xfrm>
            <a:off x="2547938" y="1446673"/>
            <a:ext cx="1540669"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78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780">
              <a:solidFill>
                <a:schemeClr val="tx1">
                  <a:lumMod val="50000"/>
                  <a:lumOff val="50000"/>
                </a:schemeClr>
              </a:solidFill>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wheel(1)">
                                      <p:cBhvr>
                                        <p:cTn id="13" dur="500"/>
                                        <p:tgtEl>
                                          <p:spTgt spid="181"/>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fade">
                                      <p:cBhvr>
                                        <p:cTn id="20" dur="500"/>
                                        <p:tgtEl>
                                          <p:spTgt spid="224"/>
                                        </p:tgtEl>
                                      </p:cBhvr>
                                    </p:animEffect>
                                    <p:anim calcmode="lin" valueType="num">
                                      <p:cBhvr>
                                        <p:cTn id="21" dur="500" fill="hold"/>
                                        <p:tgtEl>
                                          <p:spTgt spid="224"/>
                                        </p:tgtEl>
                                        <p:attrNameLst>
                                          <p:attrName>ppt_x</p:attrName>
                                        </p:attrNameLst>
                                      </p:cBhvr>
                                      <p:tavLst>
                                        <p:tav tm="0">
                                          <p:val>
                                            <p:strVal val="#ppt_x"/>
                                          </p:val>
                                        </p:tav>
                                        <p:tav tm="100000">
                                          <p:val>
                                            <p:strVal val="#ppt_x"/>
                                          </p:val>
                                        </p:tav>
                                      </p:tavLst>
                                    </p:anim>
                                    <p:anim calcmode="lin" valueType="num">
                                      <p:cBhvr>
                                        <p:cTn id="22" dur="500" fill="hold"/>
                                        <p:tgtEl>
                                          <p:spTgt spid="2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500"/>
                                        <p:tgtEl>
                                          <p:spTgt spid="225"/>
                                        </p:tgtEl>
                                      </p:cBhvr>
                                    </p:animEffect>
                                    <p:anim calcmode="lin" valueType="num">
                                      <p:cBhvr>
                                        <p:cTn id="26" dur="500" fill="hold"/>
                                        <p:tgtEl>
                                          <p:spTgt spid="225"/>
                                        </p:tgtEl>
                                        <p:attrNameLst>
                                          <p:attrName>ppt_x</p:attrName>
                                        </p:attrNameLst>
                                      </p:cBhvr>
                                      <p:tavLst>
                                        <p:tav tm="0">
                                          <p:val>
                                            <p:strVal val="#ppt_x"/>
                                          </p:val>
                                        </p:tav>
                                        <p:tav tm="100000">
                                          <p:val>
                                            <p:strVal val="#ppt_x"/>
                                          </p:val>
                                        </p:tav>
                                      </p:tavLst>
                                    </p:anim>
                                    <p:anim calcmode="lin" valueType="num">
                                      <p:cBhvr>
                                        <p:cTn id="27" dur="500" fill="hold"/>
                                        <p:tgtEl>
                                          <p:spTgt spid="22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21"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500"/>
                                        <p:tgtEl>
                                          <p:spTgt spid="4"/>
                                        </p:tgtEl>
                                      </p:cBhvr>
                                    </p:animEffect>
                                  </p:childTnLst>
                                </p:cTn>
                              </p:par>
                              <p:par>
                                <p:cTn id="35" presetID="21" presetClass="entr" presetSubtype="1" fill="hold"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heel(1)">
                                      <p:cBhvr>
                                        <p:cTn id="37" dur="500"/>
                                        <p:tgtEl>
                                          <p:spTgt spid="162"/>
                                        </p:tgtEl>
                                      </p:cBhvr>
                                    </p:animEffect>
                                  </p:childTnLst>
                                </p:cTn>
                              </p:par>
                            </p:childTnLst>
                          </p:cTn>
                        </p:par>
                        <p:par>
                          <p:cTn id="38" fill="hold" nodeType="afterGroup">
                            <p:stCondLst>
                              <p:cond delay="1500"/>
                            </p:stCondLst>
                            <p:childTnLst>
                              <p:par>
                                <p:cTn id="39" presetID="2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217"/>
                                        </p:tgtEl>
                                        <p:attrNameLst>
                                          <p:attrName>style.visibility</p:attrName>
                                        </p:attrNameLst>
                                      </p:cBhvr>
                                      <p:to>
                                        <p:strVal val="visible"/>
                                      </p:to>
                                    </p:set>
                                    <p:animEffect transition="in" filter="fade">
                                      <p:cBhvr>
                                        <p:cTn id="44" dur="500"/>
                                        <p:tgtEl>
                                          <p:spTgt spid="217"/>
                                        </p:tgtEl>
                                      </p:cBhvr>
                                    </p:animEffect>
                                    <p:anim calcmode="lin" valueType="num">
                                      <p:cBhvr>
                                        <p:cTn id="45" dur="500" fill="hold"/>
                                        <p:tgtEl>
                                          <p:spTgt spid="217"/>
                                        </p:tgtEl>
                                        <p:attrNameLst>
                                          <p:attrName>ppt_x</p:attrName>
                                        </p:attrNameLst>
                                      </p:cBhvr>
                                      <p:tavLst>
                                        <p:tav tm="0">
                                          <p:val>
                                            <p:strVal val="#ppt_x"/>
                                          </p:val>
                                        </p:tav>
                                        <p:tav tm="100000">
                                          <p:val>
                                            <p:strVal val="#ppt_x"/>
                                          </p:val>
                                        </p:tav>
                                      </p:tavLst>
                                    </p:anim>
                                    <p:anim calcmode="lin" valueType="num">
                                      <p:cBhvr>
                                        <p:cTn id="46" dur="500" fill="hold"/>
                                        <p:tgtEl>
                                          <p:spTgt spid="2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fade">
                                      <p:cBhvr>
                                        <p:cTn id="49" dur="500"/>
                                        <p:tgtEl>
                                          <p:spTgt spid="218"/>
                                        </p:tgtEl>
                                      </p:cBhvr>
                                    </p:animEffect>
                                    <p:anim calcmode="lin" valueType="num">
                                      <p:cBhvr>
                                        <p:cTn id="50" dur="500" fill="hold"/>
                                        <p:tgtEl>
                                          <p:spTgt spid="218"/>
                                        </p:tgtEl>
                                        <p:attrNameLst>
                                          <p:attrName>ppt_x</p:attrName>
                                        </p:attrNameLst>
                                      </p:cBhvr>
                                      <p:tavLst>
                                        <p:tav tm="0">
                                          <p:val>
                                            <p:strVal val="#ppt_x"/>
                                          </p:val>
                                        </p:tav>
                                        <p:tav tm="100000">
                                          <p:val>
                                            <p:strVal val="#ppt_x"/>
                                          </p:val>
                                        </p:tav>
                                      </p:tavLst>
                                    </p:anim>
                                    <p:anim calcmode="lin" valueType="num">
                                      <p:cBhvr>
                                        <p:cTn id="51" dur="500" fill="hold"/>
                                        <p:tgtEl>
                                          <p:spTgt spid="218"/>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21" presetClass="entr" presetSubtype="1"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heel(1)">
                                      <p:cBhvr>
                                        <p:cTn id="58" dur="500"/>
                                        <p:tgtEl>
                                          <p:spTgt spid="3"/>
                                        </p:tgtEl>
                                      </p:cBhvr>
                                    </p:animEffect>
                                  </p:childTnLst>
                                </p:cTn>
                              </p:par>
                              <p:par>
                                <p:cTn id="59" presetID="21" presetClass="entr" presetSubtype="1" fill="hold" nodeType="with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wheel(1)">
                                      <p:cBhvr>
                                        <p:cTn id="61" dur="500"/>
                                        <p:tgtEl>
                                          <p:spTgt spid="143"/>
                                        </p:tgtEl>
                                      </p:cBhvr>
                                    </p:animEffect>
                                  </p:childTnLst>
                                </p:cTn>
                              </p:par>
                            </p:childTnLst>
                          </p:cTn>
                        </p:par>
                        <p:par>
                          <p:cTn id="62" fill="hold" nodeType="afterGroup">
                            <p:stCondLst>
                              <p:cond delay="2500"/>
                            </p:stCondLst>
                            <p:childTnLst>
                              <p:par>
                                <p:cTn id="63" presetID="22" presetClass="entr" presetSubtype="2"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par>
                                <p:cTn id="66" presetID="47" presetClass="entr" presetSubtype="0" fill="hold" grpId="0" nodeType="withEffect">
                                  <p:stCondLst>
                                    <p:cond delay="0"/>
                                  </p:stCondLst>
                                  <p:childTnLst>
                                    <p:set>
                                      <p:cBhvr>
                                        <p:cTn id="67" dur="1" fill="hold">
                                          <p:stCondLst>
                                            <p:cond delay="0"/>
                                          </p:stCondLst>
                                        </p:cTn>
                                        <p:tgtEl>
                                          <p:spTgt spid="247"/>
                                        </p:tgtEl>
                                        <p:attrNameLst>
                                          <p:attrName>style.visibility</p:attrName>
                                        </p:attrNameLst>
                                      </p:cBhvr>
                                      <p:to>
                                        <p:strVal val="visible"/>
                                      </p:to>
                                    </p:set>
                                    <p:animEffect transition="in" filter="fade">
                                      <p:cBhvr>
                                        <p:cTn id="68" dur="500"/>
                                        <p:tgtEl>
                                          <p:spTgt spid="247"/>
                                        </p:tgtEl>
                                      </p:cBhvr>
                                    </p:animEffect>
                                    <p:anim calcmode="lin" valueType="num">
                                      <p:cBhvr>
                                        <p:cTn id="69" dur="500" fill="hold"/>
                                        <p:tgtEl>
                                          <p:spTgt spid="247"/>
                                        </p:tgtEl>
                                        <p:attrNameLst>
                                          <p:attrName>ppt_x</p:attrName>
                                        </p:attrNameLst>
                                      </p:cBhvr>
                                      <p:tavLst>
                                        <p:tav tm="0">
                                          <p:val>
                                            <p:strVal val="#ppt_x"/>
                                          </p:val>
                                        </p:tav>
                                        <p:tav tm="100000">
                                          <p:val>
                                            <p:strVal val="#ppt_x"/>
                                          </p:val>
                                        </p:tav>
                                      </p:tavLst>
                                    </p:anim>
                                    <p:anim calcmode="lin" valueType="num">
                                      <p:cBhvr>
                                        <p:cTn id="70" dur="500" fill="hold"/>
                                        <p:tgtEl>
                                          <p:spTgt spid="24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8"/>
                                        </p:tgtEl>
                                        <p:attrNameLst>
                                          <p:attrName>style.visibility</p:attrName>
                                        </p:attrNameLst>
                                      </p:cBhvr>
                                      <p:to>
                                        <p:strVal val="visible"/>
                                      </p:to>
                                    </p:set>
                                    <p:animEffect transition="in" filter="fade">
                                      <p:cBhvr>
                                        <p:cTn id="73" dur="500"/>
                                        <p:tgtEl>
                                          <p:spTgt spid="248"/>
                                        </p:tgtEl>
                                      </p:cBhvr>
                                    </p:animEffect>
                                    <p:anim calcmode="lin" valueType="num">
                                      <p:cBhvr>
                                        <p:cTn id="74" dur="500" fill="hold"/>
                                        <p:tgtEl>
                                          <p:spTgt spid="248"/>
                                        </p:tgtEl>
                                        <p:attrNameLst>
                                          <p:attrName>ppt_x</p:attrName>
                                        </p:attrNameLst>
                                      </p:cBhvr>
                                      <p:tavLst>
                                        <p:tav tm="0">
                                          <p:val>
                                            <p:strVal val="#ppt_x"/>
                                          </p:val>
                                        </p:tav>
                                        <p:tav tm="100000">
                                          <p:val>
                                            <p:strVal val="#ppt_x"/>
                                          </p:val>
                                        </p:tav>
                                      </p:tavLst>
                                    </p:anim>
                                    <p:anim calcmode="lin" valueType="num">
                                      <p:cBhvr>
                                        <p:cTn id="75" dur="500" fill="hold"/>
                                        <p:tgtEl>
                                          <p:spTgt spid="248"/>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3000"/>
                            </p:stCondLst>
                            <p:childTnLst>
                              <p:par>
                                <p:cTn id="77" presetID="10"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21" presetClass="entr" presetSubtype="1" fill="hold"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heel(1)">
                                      <p:cBhvr>
                                        <p:cTn id="82" dur="500"/>
                                        <p:tgtEl>
                                          <p:spTgt spid="2"/>
                                        </p:tgtEl>
                                      </p:cBhvr>
                                    </p:animEffect>
                                  </p:childTnLst>
                                </p:cTn>
                              </p:par>
                              <p:par>
                                <p:cTn id="83" presetID="21" presetClass="entr" presetSubtype="1" fill="hold"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wheel(1)">
                                      <p:cBhvr>
                                        <p:cTn id="85" dur="500"/>
                                        <p:tgtEl>
                                          <p:spTgt spid="132"/>
                                        </p:tgtEl>
                                      </p:cBhvr>
                                    </p:animEffect>
                                  </p:childTnLst>
                                </p:cTn>
                              </p:par>
                            </p:childTnLst>
                          </p:cTn>
                        </p:par>
                        <p:par>
                          <p:cTn id="86" fill="hold" nodeType="afterGroup">
                            <p:stCondLst>
                              <p:cond delay="3500"/>
                            </p:stCondLst>
                            <p:childTnLst>
                              <p:par>
                                <p:cTn id="87" presetID="22" presetClass="entr" presetSubtype="2"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right)">
                                      <p:cBhvr>
                                        <p:cTn id="89" dur="500"/>
                                        <p:tgtEl>
                                          <p:spTgt spid="15"/>
                                        </p:tgtEl>
                                      </p:cBhvr>
                                    </p:animEffect>
                                  </p:childTnLst>
                                </p:cTn>
                              </p:par>
                              <p:par>
                                <p:cTn id="90" presetID="47" presetClass="entr" presetSubtype="0" fill="hold" grpId="0" nodeType="withEffect">
                                  <p:stCondLst>
                                    <p:cond delay="0"/>
                                  </p:stCondLst>
                                  <p:childTnLst>
                                    <p:set>
                                      <p:cBhvr>
                                        <p:cTn id="91" dur="1" fill="hold">
                                          <p:stCondLst>
                                            <p:cond delay="0"/>
                                          </p:stCondLst>
                                        </p:cTn>
                                        <p:tgtEl>
                                          <p:spTgt spid="235"/>
                                        </p:tgtEl>
                                        <p:attrNameLst>
                                          <p:attrName>style.visibility</p:attrName>
                                        </p:attrNameLst>
                                      </p:cBhvr>
                                      <p:to>
                                        <p:strVal val="visible"/>
                                      </p:to>
                                    </p:set>
                                    <p:animEffect transition="in" filter="fade">
                                      <p:cBhvr>
                                        <p:cTn id="92" dur="500"/>
                                        <p:tgtEl>
                                          <p:spTgt spid="235"/>
                                        </p:tgtEl>
                                      </p:cBhvr>
                                    </p:animEffect>
                                    <p:anim calcmode="lin" valueType="num">
                                      <p:cBhvr>
                                        <p:cTn id="93" dur="500" fill="hold"/>
                                        <p:tgtEl>
                                          <p:spTgt spid="235"/>
                                        </p:tgtEl>
                                        <p:attrNameLst>
                                          <p:attrName>ppt_x</p:attrName>
                                        </p:attrNameLst>
                                      </p:cBhvr>
                                      <p:tavLst>
                                        <p:tav tm="0">
                                          <p:val>
                                            <p:strVal val="#ppt_x"/>
                                          </p:val>
                                        </p:tav>
                                        <p:tav tm="100000">
                                          <p:val>
                                            <p:strVal val="#ppt_x"/>
                                          </p:val>
                                        </p:tav>
                                      </p:tavLst>
                                    </p:anim>
                                    <p:anim calcmode="lin" valueType="num">
                                      <p:cBhvr>
                                        <p:cTn id="94" dur="500" fill="hold"/>
                                        <p:tgtEl>
                                          <p:spTgt spid="23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6"/>
                                        </p:tgtEl>
                                        <p:attrNameLst>
                                          <p:attrName>style.visibility</p:attrName>
                                        </p:attrNameLst>
                                      </p:cBhvr>
                                      <p:to>
                                        <p:strVal val="visible"/>
                                      </p:to>
                                    </p:set>
                                    <p:animEffect transition="in" filter="fade">
                                      <p:cBhvr>
                                        <p:cTn id="97" dur="500"/>
                                        <p:tgtEl>
                                          <p:spTgt spid="236"/>
                                        </p:tgtEl>
                                      </p:cBhvr>
                                    </p:animEffect>
                                    <p:anim calcmode="lin" valueType="num">
                                      <p:cBhvr>
                                        <p:cTn id="98" dur="500" fill="hold"/>
                                        <p:tgtEl>
                                          <p:spTgt spid="236"/>
                                        </p:tgtEl>
                                        <p:attrNameLst>
                                          <p:attrName>ppt_x</p:attrName>
                                        </p:attrNameLst>
                                      </p:cBhvr>
                                      <p:tavLst>
                                        <p:tav tm="0">
                                          <p:val>
                                            <p:strVal val="#ppt_x"/>
                                          </p:val>
                                        </p:tav>
                                        <p:tav tm="100000">
                                          <p:val>
                                            <p:strVal val="#ppt_x"/>
                                          </p:val>
                                        </p:tav>
                                      </p:tavLst>
                                    </p:anim>
                                    <p:anim calcmode="lin" valueType="num">
                                      <p:cBhvr>
                                        <p:cTn id="99" dur="500" fill="hold"/>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24" grpId="0"/>
      <p:bldP spid="225" grpId="0"/>
      <p:bldP spid="235" grpId="0"/>
      <p:bldP spid="236" grpId="0"/>
      <p:bldP spid="247" grpId="0"/>
      <p:bldP spid="24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1226835" y="1592402"/>
            <a:ext cx="6912768" cy="1800102"/>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1280"/>
          </a:p>
        </p:txBody>
      </p:sp>
      <p:grpSp>
        <p:nvGrpSpPr>
          <p:cNvPr id="3" name="组合 2"/>
          <p:cNvGrpSpPr/>
          <p:nvPr/>
        </p:nvGrpSpPr>
        <p:grpSpPr>
          <a:xfrm>
            <a:off x="1619673" y="3109791"/>
            <a:ext cx="6264696" cy="597014"/>
            <a:chOff x="1619672" y="3325841"/>
            <a:chExt cx="6264696" cy="597046"/>
          </a:xfrm>
          <a:solidFill>
            <a:srgbClr val="C42A13"/>
          </a:solidFill>
        </p:grpSpPr>
        <p:sp>
          <p:nvSpPr>
            <p:cNvPr id="4" name="圆角矩形 3"/>
            <p:cNvSpPr/>
            <p:nvPr/>
          </p:nvSpPr>
          <p:spPr>
            <a:xfrm>
              <a:off x="1619672" y="3325841"/>
              <a:ext cx="6264696" cy="46384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5" name="矩形 4"/>
            <p:cNvSpPr/>
            <p:nvPr/>
          </p:nvSpPr>
          <p:spPr>
            <a:xfrm>
              <a:off x="1691680" y="3403871"/>
              <a:ext cx="6192688" cy="519016"/>
            </a:xfrm>
            <a:prstGeom prst="rect">
              <a:avLst/>
            </a:prstGeom>
            <a:noFill/>
          </p:spPr>
          <p:txBody>
            <a:bodyPr wrap="square">
              <a:spAutoFit/>
            </a:bodyPr>
            <a:lstStyle/>
            <a:p>
              <a:r>
                <a:rPr lang="zh-CN" altLang="en-US" sz="925">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a:t>
              </a:r>
              <a:endParaRPr lang="zh-CN" altLang="en-US" sz="925">
                <a:solidFill>
                  <a:schemeClr val="bg1"/>
                </a:solidFill>
                <a:latin typeface="微软雅黑" panose="020b0503020204020204" pitchFamily="34" charset="-122"/>
                <a:ea typeface="微软雅黑" panose="020b0503020204020204" pitchFamily="34" charset="-122"/>
              </a:endParaRPr>
            </a:p>
            <a:p>
              <a:endParaRPr lang="zh-CN" altLang="en-US" sz="925">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510936" y="1347681"/>
            <a:ext cx="1377351" cy="1741727"/>
            <a:chOff x="1510934" y="1563638"/>
            <a:chExt cx="1377351" cy="1741822"/>
          </a:xfrm>
        </p:grpSpPr>
        <p:sp>
          <p:nvSpPr>
            <p:cNvPr id="7" name="矩形 6"/>
            <p:cNvSpPr/>
            <p:nvPr/>
          </p:nvSpPr>
          <p:spPr>
            <a:xfrm>
              <a:off x="1510934"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椭圆 7"/>
            <p:cNvSpPr/>
            <p:nvPr/>
          </p:nvSpPr>
          <p:spPr>
            <a:xfrm>
              <a:off x="1568005" y="1563638"/>
              <a:ext cx="1246474" cy="124647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0"/>
            <p:cNvSpPr>
              <a:spLocks noEditPoints="1"/>
            </p:cNvSpPr>
            <p:nvPr/>
          </p:nvSpPr>
          <p:spPr bwMode="auto">
            <a:xfrm>
              <a:off x="1763688" y="1994101"/>
              <a:ext cx="714523" cy="385548"/>
            </a:xfrm>
            <a:custGeom>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8768" tIns="24384" rIns="48768" bIns="24384" numCol="1" anchor="t" anchorCtr="0" compatLnSpc="1"/>
            <a:lstStyle/>
            <a:p>
              <a:endParaRPr lang="zh-CN" altLang="en-US" sz="1210"/>
            </a:p>
          </p:txBody>
        </p:sp>
      </p:grpSp>
      <p:grpSp>
        <p:nvGrpSpPr>
          <p:cNvPr id="10" name="组合 9"/>
          <p:cNvGrpSpPr/>
          <p:nvPr/>
        </p:nvGrpSpPr>
        <p:grpSpPr>
          <a:xfrm>
            <a:off x="3305870" y="1347681"/>
            <a:ext cx="1377351" cy="1741727"/>
            <a:chOff x="3305868" y="1563638"/>
            <a:chExt cx="1377351" cy="1741822"/>
          </a:xfrm>
        </p:grpSpPr>
        <p:sp>
          <p:nvSpPr>
            <p:cNvPr id="11" name="矩形 10"/>
            <p:cNvSpPr/>
            <p:nvPr/>
          </p:nvSpPr>
          <p:spPr>
            <a:xfrm>
              <a:off x="3305868"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椭圆 11"/>
            <p:cNvSpPr/>
            <p:nvPr/>
          </p:nvSpPr>
          <p:spPr>
            <a:xfrm>
              <a:off x="3362939" y="1563638"/>
              <a:ext cx="1246474" cy="124647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632043" y="1837032"/>
              <a:ext cx="724999" cy="716617"/>
              <a:chOff x="11145838" y="3187700"/>
              <a:chExt cx="549276" cy="542925"/>
            </a:xfrm>
          </p:grpSpPr>
          <p:sp>
            <p:nvSpPr>
              <p:cNvPr id="14" name="Freeform 107"/>
              <p:cNvSpPr>
                <a:spLocks noEditPoints="1"/>
              </p:cNvSpPr>
              <p:nvPr/>
            </p:nvSpPr>
            <p:spPr bwMode="auto">
              <a:xfrm>
                <a:off x="11145838" y="3187700"/>
                <a:ext cx="369888" cy="363538"/>
              </a:xfrm>
              <a:custGeom>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10"/>
              </a:p>
            </p:txBody>
          </p:sp>
          <p:sp>
            <p:nvSpPr>
              <p:cNvPr id="15" name="Freeform 108"/>
              <p:cNvSpPr>
                <a:spLocks noEditPoints="1"/>
              </p:cNvSpPr>
              <p:nvPr/>
            </p:nvSpPr>
            <p:spPr bwMode="auto">
              <a:xfrm>
                <a:off x="11420476" y="3460750"/>
                <a:ext cx="274638" cy="269875"/>
              </a:xfrm>
              <a:custGeom>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10"/>
              </a:p>
            </p:txBody>
          </p:sp>
        </p:grpSp>
      </p:grpSp>
      <p:grpSp>
        <p:nvGrpSpPr>
          <p:cNvPr id="16" name="组合 15"/>
          <p:cNvGrpSpPr/>
          <p:nvPr/>
        </p:nvGrpSpPr>
        <p:grpSpPr>
          <a:xfrm>
            <a:off x="5143135" y="1347681"/>
            <a:ext cx="1377351" cy="1741727"/>
            <a:chOff x="5143134" y="1563638"/>
            <a:chExt cx="1377351" cy="1741822"/>
          </a:xfrm>
        </p:grpSpPr>
        <p:sp>
          <p:nvSpPr>
            <p:cNvPr id="17" name="矩形 16"/>
            <p:cNvSpPr/>
            <p:nvPr/>
          </p:nvSpPr>
          <p:spPr>
            <a:xfrm>
              <a:off x="5143134" y="2805821"/>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椭圆 17"/>
            <p:cNvSpPr/>
            <p:nvPr/>
          </p:nvSpPr>
          <p:spPr>
            <a:xfrm>
              <a:off x="5200205" y="1563638"/>
              <a:ext cx="1246474" cy="1246474"/>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5475618" y="1967415"/>
              <a:ext cx="714523" cy="592990"/>
              <a:chOff x="7150101" y="5892800"/>
              <a:chExt cx="541338" cy="449263"/>
            </a:xfrm>
          </p:grpSpPr>
          <p:sp>
            <p:nvSpPr>
              <p:cNvPr id="20" name="Freeform 64"/>
              <p:cNvSpPr/>
              <p:nvPr/>
            </p:nvSpPr>
            <p:spPr bwMode="auto">
              <a:xfrm>
                <a:off x="7240588" y="6027738"/>
                <a:ext cx="112713" cy="157163"/>
              </a:xfrm>
              <a:custGeom>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10"/>
              </a:p>
            </p:txBody>
          </p:sp>
          <p:sp>
            <p:nvSpPr>
              <p:cNvPr id="21" name="Freeform 65"/>
              <p:cNvSpPr>
                <a:spLocks noEditPoints="1"/>
              </p:cNvSpPr>
              <p:nvPr/>
            </p:nvSpPr>
            <p:spPr bwMode="auto">
              <a:xfrm>
                <a:off x="7150101" y="5892800"/>
                <a:ext cx="541338" cy="449263"/>
              </a:xfrm>
              <a:custGeom>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10"/>
              </a:p>
            </p:txBody>
          </p:sp>
        </p:grpSp>
      </p:grpSp>
      <p:grpSp>
        <p:nvGrpSpPr>
          <p:cNvPr id="22" name="组合 21"/>
          <p:cNvGrpSpPr/>
          <p:nvPr/>
        </p:nvGrpSpPr>
        <p:grpSpPr>
          <a:xfrm>
            <a:off x="6785668" y="1356147"/>
            <a:ext cx="1377351" cy="1741727"/>
            <a:chOff x="6785667" y="1572104"/>
            <a:chExt cx="1377351" cy="1741822"/>
          </a:xfrm>
        </p:grpSpPr>
        <p:sp>
          <p:nvSpPr>
            <p:cNvPr id="23" name="矩形 22"/>
            <p:cNvSpPr/>
            <p:nvPr/>
          </p:nvSpPr>
          <p:spPr>
            <a:xfrm>
              <a:off x="6785667" y="2814287"/>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输入文本</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椭圆 23"/>
            <p:cNvSpPr/>
            <p:nvPr/>
          </p:nvSpPr>
          <p:spPr>
            <a:xfrm>
              <a:off x="6842738" y="1572104"/>
              <a:ext cx="1246474" cy="1246474"/>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1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7228150" y="1853158"/>
              <a:ext cx="475649" cy="712427"/>
              <a:chOff x="658813" y="3189288"/>
              <a:chExt cx="360363" cy="539750"/>
            </a:xfrm>
          </p:grpSpPr>
          <p:sp>
            <p:nvSpPr>
              <p:cNvPr id="26" name="Freeform 35"/>
              <p:cNvSpPr/>
              <p:nvPr/>
            </p:nvSpPr>
            <p:spPr bwMode="auto">
              <a:xfrm>
                <a:off x="749300" y="3594100"/>
                <a:ext cx="179388" cy="134938"/>
              </a:xfrm>
              <a:custGeom>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10"/>
              </a:p>
            </p:txBody>
          </p:sp>
          <p:sp>
            <p:nvSpPr>
              <p:cNvPr id="27" name="Freeform 36"/>
              <p:cNvSpPr>
                <a:spLocks noEditPoints="1"/>
              </p:cNvSpPr>
              <p:nvPr/>
            </p:nvSpPr>
            <p:spPr bwMode="auto">
              <a:xfrm>
                <a:off x="658813" y="3189288"/>
                <a:ext cx="360363" cy="382588"/>
              </a:xfrm>
              <a:custGeom>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10"/>
              </a:p>
            </p:txBody>
          </p:sp>
        </p:grpSp>
      </p:grpSp>
      <p:sp>
        <p:nvSpPr>
          <p:cNvPr id="28" name="TextBox 80"/>
          <p:cNvSpPr>
            <a:spLocks noChangeArrowheads="1"/>
          </p:cNvSpPr>
          <p:nvPr/>
        </p:nvSpPr>
        <p:spPr bwMode="auto">
          <a:xfrm>
            <a:off x="1292585" y="3719797"/>
            <a:ext cx="6796629" cy="4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algn="just">
              <a:lnSpc>
                <a:spcPts val="1500"/>
              </a:lnSpc>
              <a:spcBef>
                <a:spcPts val="600"/>
              </a:spcBef>
              <a:spcAft>
                <a:spcPts val="600"/>
              </a:spcAft>
              <a:buClr>
                <a:srgbClr val="074AA1"/>
              </a:buClr>
              <a:defRPr/>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25">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nodeType="afterGroup">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250"/>
                                        <p:tgtEl>
                                          <p:spTgt spid="3"/>
                                        </p:tgtEl>
                                      </p:cBhvr>
                                    </p:animEffect>
                                  </p:childTnLst>
                                </p:cTn>
                              </p:par>
                            </p:childTnLst>
                          </p:cTn>
                        </p:par>
                        <p:par>
                          <p:cTn id="36" fill="hold" nodeType="afterGroup">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filter="">
                                      <p:cBhvr>
                                        <p:cTn id="3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Freeform 18"/>
          <p:cNvSpPr/>
          <p:nvPr/>
        </p:nvSpPr>
        <p:spPr>
          <a:xfrm>
            <a:off x="-107598" y="2595675"/>
            <a:ext cx="9250982" cy="2552718"/>
          </a:xfrm>
          <a:custGeom>
            <a:gdLst>
              <a:gd name="connsiteX0" fmla="*/ 12192000 w 12192000"/>
              <a:gd name="connsiteY0" fmla="*/ 3070672 h 3403624"/>
              <a:gd name="connsiteX1" fmla="*/ 12192000 w 12192000"/>
              <a:gd name="connsiteY1" fmla="*/ 3403624 h 3403624"/>
              <a:gd name="connsiteX2" fmla="*/ 0 w 12192000"/>
              <a:gd name="connsiteY2" fmla="*/ 3403624 h 3403624"/>
              <a:gd name="connsiteX3" fmla="*/ 0 w 12192000"/>
              <a:gd name="connsiteY3" fmla="*/ 3205307 h 3403624"/>
              <a:gd name="connsiteX4" fmla="*/ 100891 w 12192000"/>
              <a:gd name="connsiteY4" fmla="*/ 3214088 h 3403624"/>
              <a:gd name="connsiteX5" fmla="*/ 12180505 w 12192000"/>
              <a:gd name="connsiteY5" fmla="*/ 3072495 h 3403624"/>
              <a:gd name="connsiteX6" fmla="*/ 10880527 w 12192000"/>
              <a:gd name="connsiteY6" fmla="*/ 1460 h 3403624"/>
              <a:gd name="connsiteX7" fmla="*/ 11230755 w 12192000"/>
              <a:gd name="connsiteY7" fmla="*/ 237817 h 3403624"/>
              <a:gd name="connsiteX8" fmla="*/ 11291182 w 12192000"/>
              <a:gd name="connsiteY8" fmla="*/ 309548 h 3403624"/>
              <a:gd name="connsiteX9" fmla="*/ 11319873 w 12192000"/>
              <a:gd name="connsiteY9" fmla="*/ 343607 h 3403624"/>
              <a:gd name="connsiteX10" fmla="*/ 12174681 w 12192000"/>
              <a:gd name="connsiteY10" fmla="*/ 1313033 h 3403624"/>
              <a:gd name="connsiteX11" fmla="*/ 12192000 w 12192000"/>
              <a:gd name="connsiteY11" fmla="*/ 1310379 h 3403624"/>
              <a:gd name="connsiteX12" fmla="*/ 12192000 w 12192000"/>
              <a:gd name="connsiteY12" fmla="*/ 3070671 h 3403624"/>
              <a:gd name="connsiteX13" fmla="*/ 12180505 w 12192000"/>
              <a:gd name="connsiteY13" fmla="*/ 3072494 h 3403624"/>
              <a:gd name="connsiteX14" fmla="*/ 100891 w 12192000"/>
              <a:gd name="connsiteY14" fmla="*/ 3214087 h 3403624"/>
              <a:gd name="connsiteX15" fmla="*/ 0 w 12192000"/>
              <a:gd name="connsiteY15" fmla="*/ 3205306 h 3403624"/>
              <a:gd name="connsiteX16" fmla="*/ 0 w 12192000"/>
              <a:gd name="connsiteY16" fmla="*/ 1772414 h 3403624"/>
              <a:gd name="connsiteX17" fmla="*/ 21273 w 12192000"/>
              <a:gd name="connsiteY17" fmla="*/ 1747856 h 3403624"/>
              <a:gd name="connsiteX18" fmla="*/ 43448 w 12192000"/>
              <a:gd name="connsiteY18" fmla="*/ 1714478 h 3403624"/>
              <a:gd name="connsiteX19" fmla="*/ 1081961 w 12192000"/>
              <a:gd name="connsiteY19" fmla="*/ 1182185 h 3403624"/>
              <a:gd name="connsiteX20" fmla="*/ 3332074 w 12192000"/>
              <a:gd name="connsiteY20" fmla="*/ 2130636 h 3403624"/>
              <a:gd name="connsiteX21" fmla="*/ 5486028 w 12192000"/>
              <a:gd name="connsiteY21" fmla="*/ 988623 h 3403624"/>
              <a:gd name="connsiteX22" fmla="*/ 6822633 w 12192000"/>
              <a:gd name="connsiteY22" fmla="*/ 1608020 h 3403624"/>
              <a:gd name="connsiteX23" fmla="*/ 7889993 w 12192000"/>
              <a:gd name="connsiteY23" fmla="*/ 872487 h 3403624"/>
              <a:gd name="connsiteX24" fmla="*/ 9486227 w 12192000"/>
              <a:gd name="connsiteY24" fmla="*/ 1046692 h 3403624"/>
              <a:gd name="connsiteX25" fmla="*/ 10200204 w 12192000"/>
              <a:gd name="connsiteY25" fmla="*/ 453305 h 3403624"/>
              <a:gd name="connsiteX26" fmla="*/ 10338100 w 12192000"/>
              <a:gd name="connsiteY26" fmla="*/ 309548 h 3403624"/>
              <a:gd name="connsiteX27" fmla="*/ 10371468 w 12192000"/>
              <a:gd name="connsiteY27" fmla="*/ 274762 h 3403624"/>
              <a:gd name="connsiteX28" fmla="*/ 10880527 w 12192000"/>
              <a:gd name="connsiteY28" fmla="*/ 1460 h 3403624"/>
              <a:gd name="connsiteX0-1" fmla="*/ 12192000 w 12192000"/>
              <a:gd name="connsiteY0-2" fmla="*/ 3070672 h 3403624"/>
              <a:gd name="connsiteX1-3" fmla="*/ 12192000 w 12192000"/>
              <a:gd name="connsiteY1-4" fmla="*/ 3403624 h 3403624"/>
              <a:gd name="connsiteX2-5" fmla="*/ 0 w 12192000"/>
              <a:gd name="connsiteY2-6" fmla="*/ 3403624 h 3403624"/>
              <a:gd name="connsiteX3-7" fmla="*/ 0 w 12192000"/>
              <a:gd name="connsiteY3-8" fmla="*/ 3205307 h 3403624"/>
              <a:gd name="connsiteX4-9" fmla="*/ 100891 w 12192000"/>
              <a:gd name="connsiteY4-10" fmla="*/ 3214088 h 3403624"/>
              <a:gd name="connsiteX5-11" fmla="*/ 12180505 w 12192000"/>
              <a:gd name="connsiteY5-12" fmla="*/ 3072495 h 3403624"/>
              <a:gd name="connsiteX6-13" fmla="*/ 12192000 w 12192000"/>
              <a:gd name="connsiteY6-14" fmla="*/ 3070672 h 3403624"/>
              <a:gd name="connsiteX7-15" fmla="*/ 10880527 w 12192000"/>
              <a:gd name="connsiteY7-16" fmla="*/ 1460 h 3403624"/>
              <a:gd name="connsiteX8-17" fmla="*/ 11230755 w 12192000"/>
              <a:gd name="connsiteY8-18" fmla="*/ 237817 h 3403624"/>
              <a:gd name="connsiteX9-19" fmla="*/ 11291182 w 12192000"/>
              <a:gd name="connsiteY9-20" fmla="*/ 309548 h 3403624"/>
              <a:gd name="connsiteX10-21" fmla="*/ 11319873 w 12192000"/>
              <a:gd name="connsiteY10-22" fmla="*/ 343607 h 3403624"/>
              <a:gd name="connsiteX11-23" fmla="*/ 12174681 w 12192000"/>
              <a:gd name="connsiteY11-24" fmla="*/ 1313033 h 3403624"/>
              <a:gd name="connsiteX12-25" fmla="*/ 12192000 w 12192000"/>
              <a:gd name="connsiteY12-26" fmla="*/ 1310379 h 3403624"/>
              <a:gd name="connsiteX13-27" fmla="*/ 12192000 w 12192000"/>
              <a:gd name="connsiteY13-28" fmla="*/ 3070671 h 3403624"/>
              <a:gd name="connsiteX14-29" fmla="*/ 12180505 w 12192000"/>
              <a:gd name="connsiteY14-30" fmla="*/ 3072494 h 3403624"/>
              <a:gd name="connsiteX15-31" fmla="*/ 100891 w 12192000"/>
              <a:gd name="connsiteY15-32" fmla="*/ 3214087 h 3403624"/>
              <a:gd name="connsiteX16-33" fmla="*/ 0 w 12192000"/>
              <a:gd name="connsiteY16-34" fmla="*/ 3205306 h 3403624"/>
              <a:gd name="connsiteX17-35" fmla="*/ 0 w 12192000"/>
              <a:gd name="connsiteY17-36" fmla="*/ 1772414 h 3403624"/>
              <a:gd name="connsiteX18-37" fmla="*/ 21273 w 12192000"/>
              <a:gd name="connsiteY18-38" fmla="*/ 1747856 h 3403624"/>
              <a:gd name="connsiteX19-39" fmla="*/ 43448 w 12192000"/>
              <a:gd name="connsiteY19-40" fmla="*/ 1714478 h 3403624"/>
              <a:gd name="connsiteX20-41" fmla="*/ 1081961 w 12192000"/>
              <a:gd name="connsiteY20-42" fmla="*/ 1182185 h 3403624"/>
              <a:gd name="connsiteX21-43" fmla="*/ 3420975 w 12192000"/>
              <a:gd name="connsiteY21-44" fmla="*/ 1838536 h 3403624"/>
              <a:gd name="connsiteX22-45" fmla="*/ 5486028 w 12192000"/>
              <a:gd name="connsiteY22-46" fmla="*/ 988623 h 3403624"/>
              <a:gd name="connsiteX23-47" fmla="*/ 6822633 w 12192000"/>
              <a:gd name="connsiteY23-48" fmla="*/ 1608020 h 3403624"/>
              <a:gd name="connsiteX24-49" fmla="*/ 7889993 w 12192000"/>
              <a:gd name="connsiteY24-50" fmla="*/ 872487 h 3403624"/>
              <a:gd name="connsiteX25-51" fmla="*/ 9486227 w 12192000"/>
              <a:gd name="connsiteY25-52" fmla="*/ 1046692 h 3403624"/>
              <a:gd name="connsiteX26-53" fmla="*/ 10200204 w 12192000"/>
              <a:gd name="connsiteY26-54" fmla="*/ 453305 h 3403624"/>
              <a:gd name="connsiteX27-55" fmla="*/ 10338100 w 12192000"/>
              <a:gd name="connsiteY27-56" fmla="*/ 309548 h 3403624"/>
              <a:gd name="connsiteX28-57" fmla="*/ 10371468 w 12192000"/>
              <a:gd name="connsiteY28-58" fmla="*/ 274762 h 3403624"/>
              <a:gd name="connsiteX29" fmla="*/ 10880527 w 12192000"/>
              <a:gd name="connsiteY29" fmla="*/ 1460 h 3403624"/>
              <a:gd name="connsiteX0-59" fmla="*/ 12192000 w 12192000"/>
              <a:gd name="connsiteY0-60" fmla="*/ 3070672 h 3403624"/>
              <a:gd name="connsiteX1-61" fmla="*/ 12192000 w 12192000"/>
              <a:gd name="connsiteY1-62" fmla="*/ 3403624 h 3403624"/>
              <a:gd name="connsiteX2-63" fmla="*/ 0 w 12192000"/>
              <a:gd name="connsiteY2-64" fmla="*/ 3403624 h 3403624"/>
              <a:gd name="connsiteX3-65" fmla="*/ 0 w 12192000"/>
              <a:gd name="connsiteY3-66" fmla="*/ 3205307 h 3403624"/>
              <a:gd name="connsiteX4-67" fmla="*/ 100891 w 12192000"/>
              <a:gd name="connsiteY4-68" fmla="*/ 3214088 h 3403624"/>
              <a:gd name="connsiteX5-69" fmla="*/ 12180505 w 12192000"/>
              <a:gd name="connsiteY5-70" fmla="*/ 3072495 h 3403624"/>
              <a:gd name="connsiteX6-71" fmla="*/ 12192000 w 12192000"/>
              <a:gd name="connsiteY6-72" fmla="*/ 3070672 h 3403624"/>
              <a:gd name="connsiteX7-73" fmla="*/ 10880527 w 12192000"/>
              <a:gd name="connsiteY7-74" fmla="*/ 1460 h 3403624"/>
              <a:gd name="connsiteX8-75" fmla="*/ 11230755 w 12192000"/>
              <a:gd name="connsiteY8-76" fmla="*/ 237817 h 3403624"/>
              <a:gd name="connsiteX9-77" fmla="*/ 11291182 w 12192000"/>
              <a:gd name="connsiteY9-78" fmla="*/ 309548 h 3403624"/>
              <a:gd name="connsiteX10-79" fmla="*/ 11319873 w 12192000"/>
              <a:gd name="connsiteY10-80" fmla="*/ 343607 h 3403624"/>
              <a:gd name="connsiteX11-81" fmla="*/ 12174681 w 12192000"/>
              <a:gd name="connsiteY11-82" fmla="*/ 1313033 h 3403624"/>
              <a:gd name="connsiteX12-83" fmla="*/ 12192000 w 12192000"/>
              <a:gd name="connsiteY12-84" fmla="*/ 1310379 h 3403624"/>
              <a:gd name="connsiteX13-85" fmla="*/ 12192000 w 12192000"/>
              <a:gd name="connsiteY13-86" fmla="*/ 3070671 h 3403624"/>
              <a:gd name="connsiteX14-87" fmla="*/ 12180505 w 12192000"/>
              <a:gd name="connsiteY14-88" fmla="*/ 3072494 h 3403624"/>
              <a:gd name="connsiteX15-89" fmla="*/ 100891 w 12192000"/>
              <a:gd name="connsiteY15-90" fmla="*/ 3214087 h 3403624"/>
              <a:gd name="connsiteX16-91" fmla="*/ 0 w 12192000"/>
              <a:gd name="connsiteY16-92" fmla="*/ 3205306 h 3403624"/>
              <a:gd name="connsiteX17-93" fmla="*/ 0 w 12192000"/>
              <a:gd name="connsiteY17-94" fmla="*/ 1772414 h 3403624"/>
              <a:gd name="connsiteX18-95" fmla="*/ 21273 w 12192000"/>
              <a:gd name="connsiteY18-96" fmla="*/ 1747856 h 3403624"/>
              <a:gd name="connsiteX19-97" fmla="*/ 43448 w 12192000"/>
              <a:gd name="connsiteY19-98" fmla="*/ 1714478 h 3403624"/>
              <a:gd name="connsiteX20-99" fmla="*/ 1081961 w 12192000"/>
              <a:gd name="connsiteY20-100" fmla="*/ 1182185 h 3403624"/>
              <a:gd name="connsiteX21-101" fmla="*/ 4195675 w 12192000"/>
              <a:gd name="connsiteY21-102" fmla="*/ 1711536 h 3403624"/>
              <a:gd name="connsiteX22-103" fmla="*/ 5486028 w 12192000"/>
              <a:gd name="connsiteY22-104" fmla="*/ 988623 h 3403624"/>
              <a:gd name="connsiteX23-105" fmla="*/ 6822633 w 12192000"/>
              <a:gd name="connsiteY23-106" fmla="*/ 1608020 h 3403624"/>
              <a:gd name="connsiteX24-107" fmla="*/ 7889993 w 12192000"/>
              <a:gd name="connsiteY24-108" fmla="*/ 872487 h 3403624"/>
              <a:gd name="connsiteX25-109" fmla="*/ 9486227 w 12192000"/>
              <a:gd name="connsiteY25-110" fmla="*/ 1046692 h 3403624"/>
              <a:gd name="connsiteX26-111" fmla="*/ 10200204 w 12192000"/>
              <a:gd name="connsiteY26-112" fmla="*/ 453305 h 3403624"/>
              <a:gd name="connsiteX27-113" fmla="*/ 10338100 w 12192000"/>
              <a:gd name="connsiteY27-114" fmla="*/ 309548 h 3403624"/>
              <a:gd name="connsiteX28-115" fmla="*/ 10371468 w 12192000"/>
              <a:gd name="connsiteY28-116" fmla="*/ 274762 h 3403624"/>
              <a:gd name="connsiteX29-117" fmla="*/ 10880527 w 12192000"/>
              <a:gd name="connsiteY29-118" fmla="*/ 1460 h 3403624"/>
              <a:gd name="connsiteX0-119" fmla="*/ 12336307 w 12336307"/>
              <a:gd name="connsiteY0-120" fmla="*/ 3070672 h 3403624"/>
              <a:gd name="connsiteX1-121" fmla="*/ 12336307 w 12336307"/>
              <a:gd name="connsiteY1-122" fmla="*/ 3403624 h 3403624"/>
              <a:gd name="connsiteX2-123" fmla="*/ 144307 w 12336307"/>
              <a:gd name="connsiteY2-124" fmla="*/ 3403624 h 3403624"/>
              <a:gd name="connsiteX3-125" fmla="*/ 144307 w 12336307"/>
              <a:gd name="connsiteY3-126" fmla="*/ 3205307 h 3403624"/>
              <a:gd name="connsiteX4-127" fmla="*/ 245198 w 12336307"/>
              <a:gd name="connsiteY4-128" fmla="*/ 3214088 h 3403624"/>
              <a:gd name="connsiteX5-129" fmla="*/ 12324812 w 12336307"/>
              <a:gd name="connsiteY5-130" fmla="*/ 3072495 h 3403624"/>
              <a:gd name="connsiteX6-131" fmla="*/ 12336307 w 12336307"/>
              <a:gd name="connsiteY6-132" fmla="*/ 3070672 h 3403624"/>
              <a:gd name="connsiteX7-133" fmla="*/ 11024834 w 12336307"/>
              <a:gd name="connsiteY7-134" fmla="*/ 1460 h 3403624"/>
              <a:gd name="connsiteX8-135" fmla="*/ 11375062 w 12336307"/>
              <a:gd name="connsiteY8-136" fmla="*/ 237817 h 3403624"/>
              <a:gd name="connsiteX9-137" fmla="*/ 11435489 w 12336307"/>
              <a:gd name="connsiteY9-138" fmla="*/ 309548 h 3403624"/>
              <a:gd name="connsiteX10-139" fmla="*/ 11464180 w 12336307"/>
              <a:gd name="connsiteY10-140" fmla="*/ 343607 h 3403624"/>
              <a:gd name="connsiteX11-141" fmla="*/ 12318988 w 12336307"/>
              <a:gd name="connsiteY11-142" fmla="*/ 1313033 h 3403624"/>
              <a:gd name="connsiteX12-143" fmla="*/ 12336307 w 12336307"/>
              <a:gd name="connsiteY12-144" fmla="*/ 1310379 h 3403624"/>
              <a:gd name="connsiteX13-145" fmla="*/ 12336307 w 12336307"/>
              <a:gd name="connsiteY13-146" fmla="*/ 3070671 h 3403624"/>
              <a:gd name="connsiteX14-147" fmla="*/ 12324812 w 12336307"/>
              <a:gd name="connsiteY14-148" fmla="*/ 3072494 h 3403624"/>
              <a:gd name="connsiteX15-149" fmla="*/ 245198 w 12336307"/>
              <a:gd name="connsiteY15-150" fmla="*/ 3214087 h 3403624"/>
              <a:gd name="connsiteX16-151" fmla="*/ 144307 w 12336307"/>
              <a:gd name="connsiteY16-152" fmla="*/ 3205306 h 3403624"/>
              <a:gd name="connsiteX17-153" fmla="*/ 144307 w 12336307"/>
              <a:gd name="connsiteY17-154" fmla="*/ 1772414 h 3403624"/>
              <a:gd name="connsiteX18-155" fmla="*/ 165580 w 12336307"/>
              <a:gd name="connsiteY18-156" fmla="*/ 1747856 h 3403624"/>
              <a:gd name="connsiteX19-157" fmla="*/ 187755 w 12336307"/>
              <a:gd name="connsiteY19-158" fmla="*/ 1714478 h 3403624"/>
              <a:gd name="connsiteX20-159" fmla="*/ 2648668 w 12336307"/>
              <a:gd name="connsiteY20-160" fmla="*/ 1144085 h 3403624"/>
              <a:gd name="connsiteX21-161" fmla="*/ 4339982 w 12336307"/>
              <a:gd name="connsiteY21-162" fmla="*/ 1711536 h 3403624"/>
              <a:gd name="connsiteX22-163" fmla="*/ 5630335 w 12336307"/>
              <a:gd name="connsiteY22-164" fmla="*/ 988623 h 3403624"/>
              <a:gd name="connsiteX23-165" fmla="*/ 6966940 w 12336307"/>
              <a:gd name="connsiteY23-166" fmla="*/ 1608020 h 3403624"/>
              <a:gd name="connsiteX24-167" fmla="*/ 8034300 w 12336307"/>
              <a:gd name="connsiteY24-168" fmla="*/ 872487 h 3403624"/>
              <a:gd name="connsiteX25-169" fmla="*/ 9630534 w 12336307"/>
              <a:gd name="connsiteY25-170" fmla="*/ 1046692 h 3403624"/>
              <a:gd name="connsiteX26-171" fmla="*/ 10344511 w 12336307"/>
              <a:gd name="connsiteY26-172" fmla="*/ 453305 h 3403624"/>
              <a:gd name="connsiteX27-173" fmla="*/ 10482407 w 12336307"/>
              <a:gd name="connsiteY27-174" fmla="*/ 309548 h 3403624"/>
              <a:gd name="connsiteX28-175" fmla="*/ 10515775 w 12336307"/>
              <a:gd name="connsiteY28-176" fmla="*/ 274762 h 3403624"/>
              <a:gd name="connsiteX29-177" fmla="*/ 11024834 w 12336307"/>
              <a:gd name="connsiteY29-178" fmla="*/ 1460 h 3403624"/>
              <a:gd name="connsiteX0-179" fmla="*/ 12336307 w 12336307"/>
              <a:gd name="connsiteY0-180" fmla="*/ 3070672 h 3403624"/>
              <a:gd name="connsiteX1-181" fmla="*/ 12336307 w 12336307"/>
              <a:gd name="connsiteY1-182" fmla="*/ 3403624 h 3403624"/>
              <a:gd name="connsiteX2-183" fmla="*/ 144307 w 12336307"/>
              <a:gd name="connsiteY2-184" fmla="*/ 3403624 h 3403624"/>
              <a:gd name="connsiteX3-185" fmla="*/ 144307 w 12336307"/>
              <a:gd name="connsiteY3-186" fmla="*/ 3205307 h 3403624"/>
              <a:gd name="connsiteX4-187" fmla="*/ 245198 w 12336307"/>
              <a:gd name="connsiteY4-188" fmla="*/ 3214088 h 3403624"/>
              <a:gd name="connsiteX5-189" fmla="*/ 12324812 w 12336307"/>
              <a:gd name="connsiteY5-190" fmla="*/ 3072495 h 3403624"/>
              <a:gd name="connsiteX6-191" fmla="*/ 12336307 w 12336307"/>
              <a:gd name="connsiteY6-192" fmla="*/ 3070672 h 3403624"/>
              <a:gd name="connsiteX7-193" fmla="*/ 11024834 w 12336307"/>
              <a:gd name="connsiteY7-194" fmla="*/ 1460 h 3403624"/>
              <a:gd name="connsiteX8-195" fmla="*/ 11375062 w 12336307"/>
              <a:gd name="connsiteY8-196" fmla="*/ 237817 h 3403624"/>
              <a:gd name="connsiteX9-197" fmla="*/ 11435489 w 12336307"/>
              <a:gd name="connsiteY9-198" fmla="*/ 309548 h 3403624"/>
              <a:gd name="connsiteX10-199" fmla="*/ 11464180 w 12336307"/>
              <a:gd name="connsiteY10-200" fmla="*/ 343607 h 3403624"/>
              <a:gd name="connsiteX11-201" fmla="*/ 12318988 w 12336307"/>
              <a:gd name="connsiteY11-202" fmla="*/ 1313033 h 3403624"/>
              <a:gd name="connsiteX12-203" fmla="*/ 12336307 w 12336307"/>
              <a:gd name="connsiteY12-204" fmla="*/ 1310379 h 3403624"/>
              <a:gd name="connsiteX13-205" fmla="*/ 12336307 w 12336307"/>
              <a:gd name="connsiteY13-206" fmla="*/ 3070671 h 3403624"/>
              <a:gd name="connsiteX14-207" fmla="*/ 12324812 w 12336307"/>
              <a:gd name="connsiteY14-208" fmla="*/ 3072494 h 3403624"/>
              <a:gd name="connsiteX15-209" fmla="*/ 245198 w 12336307"/>
              <a:gd name="connsiteY15-210" fmla="*/ 3214087 h 3403624"/>
              <a:gd name="connsiteX16-211" fmla="*/ 144307 w 12336307"/>
              <a:gd name="connsiteY16-212" fmla="*/ 3205306 h 3403624"/>
              <a:gd name="connsiteX17-213" fmla="*/ 144307 w 12336307"/>
              <a:gd name="connsiteY17-214" fmla="*/ 1772414 h 3403624"/>
              <a:gd name="connsiteX18-215" fmla="*/ 165580 w 12336307"/>
              <a:gd name="connsiteY18-216" fmla="*/ 1747856 h 3403624"/>
              <a:gd name="connsiteX19-217" fmla="*/ 187755 w 12336307"/>
              <a:gd name="connsiteY19-218" fmla="*/ 1714478 h 3403624"/>
              <a:gd name="connsiteX20-219" fmla="*/ 2648668 w 12336307"/>
              <a:gd name="connsiteY20-220" fmla="*/ 1144085 h 3403624"/>
              <a:gd name="connsiteX21-221" fmla="*/ 4339982 w 12336307"/>
              <a:gd name="connsiteY21-222" fmla="*/ 1711536 h 3403624"/>
              <a:gd name="connsiteX22-223" fmla="*/ 5630335 w 12336307"/>
              <a:gd name="connsiteY22-224" fmla="*/ 988623 h 3403624"/>
              <a:gd name="connsiteX23-225" fmla="*/ 6966940 w 12336307"/>
              <a:gd name="connsiteY23-226" fmla="*/ 1608020 h 3403624"/>
              <a:gd name="connsiteX24-227" fmla="*/ 8034300 w 12336307"/>
              <a:gd name="connsiteY24-228" fmla="*/ 872487 h 3403624"/>
              <a:gd name="connsiteX25-229" fmla="*/ 9630534 w 12336307"/>
              <a:gd name="connsiteY25-230" fmla="*/ 1046692 h 3403624"/>
              <a:gd name="connsiteX26-231" fmla="*/ 10344511 w 12336307"/>
              <a:gd name="connsiteY26-232" fmla="*/ 453305 h 3403624"/>
              <a:gd name="connsiteX27-233" fmla="*/ 10482407 w 12336307"/>
              <a:gd name="connsiteY27-234" fmla="*/ 309548 h 3403624"/>
              <a:gd name="connsiteX28-235" fmla="*/ 10515775 w 12336307"/>
              <a:gd name="connsiteY28-236" fmla="*/ 274762 h 3403624"/>
              <a:gd name="connsiteX29-237" fmla="*/ 11024834 w 12336307"/>
              <a:gd name="connsiteY29-238" fmla="*/ 1460 h 340362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117" y="connsiteY29-118"/>
              </a:cxn>
            </a:cxnLst>
            <a:rect l="l" t="t" r="r" b="b"/>
            <a:pathLst>
              <a:path w="12336307" h="3403623">
                <a:moveTo>
                  <a:pt x="12336307" y="3070672"/>
                </a:moveTo>
                <a:lnTo>
                  <a:pt x="12336307" y="3403624"/>
                </a:lnTo>
                <a:lnTo>
                  <a:pt x="144307" y="3403624"/>
                </a:lnTo>
                <a:lnTo>
                  <a:pt x="144307" y="3205307"/>
                </a:lnTo>
                <a:lnTo>
                  <a:pt x="245198" y="3214088"/>
                </a:lnTo>
                <a:cubicBezTo>
                  <a:pt x="2338581" y="3387757"/>
                  <a:pt x="9420916" y="3511488"/>
                  <a:pt x="12324812" y="3072495"/>
                </a:cubicBezTo>
                <a:lnTo>
                  <a:pt x="12336307" y="3070672"/>
                </a:lnTo>
                <a:close/>
                <a:moveTo>
                  <a:pt x="11024834" y="1460"/>
                </a:moveTo>
                <a:cubicBezTo>
                  <a:pt x="11138221" y="12348"/>
                  <a:pt x="11256316" y="105600"/>
                  <a:pt x="11375062" y="237817"/>
                </a:cubicBezTo>
                <a:lnTo>
                  <a:pt x="11435489" y="309548"/>
                </a:lnTo>
                <a:lnTo>
                  <a:pt x="11464180" y="343607"/>
                </a:lnTo>
                <a:cubicBezTo>
                  <a:pt x="11776077" y="734696"/>
                  <a:pt x="12085472" y="1319511"/>
                  <a:pt x="12318988" y="1313033"/>
                </a:cubicBezTo>
                <a:lnTo>
                  <a:pt x="12336307" y="1310379"/>
                </a:lnTo>
                <a:lnTo>
                  <a:pt x="12336307" y="3070671"/>
                </a:lnTo>
                <a:lnTo>
                  <a:pt x="12324812" y="3072494"/>
                </a:lnTo>
                <a:cubicBezTo>
                  <a:pt x="9420916" y="3511487"/>
                  <a:pt x="2338581" y="3387756"/>
                  <a:pt x="245198" y="3214087"/>
                </a:cubicBezTo>
                <a:lnTo>
                  <a:pt x="144307" y="3205306"/>
                </a:lnTo>
                <a:lnTo>
                  <a:pt x="144307" y="1772414"/>
                </a:lnTo>
                <a:lnTo>
                  <a:pt x="165580" y="1747856"/>
                </a:lnTo>
                <a:cubicBezTo>
                  <a:pt x="174643" y="1736153"/>
                  <a:pt x="-226093" y="1815107"/>
                  <a:pt x="187755" y="1714478"/>
                </a:cubicBezTo>
                <a:cubicBezTo>
                  <a:pt x="601603" y="1613849"/>
                  <a:pt x="1499431" y="1106475"/>
                  <a:pt x="2648668" y="1144085"/>
                </a:cubicBezTo>
                <a:cubicBezTo>
                  <a:pt x="3797905" y="1181695"/>
                  <a:pt x="3843038" y="1737446"/>
                  <a:pt x="4339982" y="1711536"/>
                </a:cubicBezTo>
                <a:cubicBezTo>
                  <a:pt x="4836926" y="1685626"/>
                  <a:pt x="5192509" y="1005876"/>
                  <a:pt x="5630335" y="988623"/>
                </a:cubicBezTo>
                <a:cubicBezTo>
                  <a:pt x="6068161" y="971370"/>
                  <a:pt x="6566279" y="1627377"/>
                  <a:pt x="6966940" y="1608020"/>
                </a:cubicBezTo>
                <a:cubicBezTo>
                  <a:pt x="7367600" y="1588664"/>
                  <a:pt x="7590368" y="966041"/>
                  <a:pt x="8034300" y="872487"/>
                </a:cubicBezTo>
                <a:cubicBezTo>
                  <a:pt x="8478233" y="778932"/>
                  <a:pt x="9132112" y="1191863"/>
                  <a:pt x="9630534" y="1046692"/>
                </a:cubicBezTo>
                <a:cubicBezTo>
                  <a:pt x="9879745" y="974107"/>
                  <a:pt x="10114933" y="701911"/>
                  <a:pt x="10344511" y="453305"/>
                </a:cubicBezTo>
                <a:lnTo>
                  <a:pt x="10482407" y="309548"/>
                </a:lnTo>
                <a:lnTo>
                  <a:pt x="10515775" y="274762"/>
                </a:lnTo>
                <a:cubicBezTo>
                  <a:pt x="10686250" y="107617"/>
                  <a:pt x="10854753" y="-14871"/>
                  <a:pt x="11024834" y="14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3" tIns="34286" rIns="68573" bIns="34286" rtlCol="0" anchor="ctr">
            <a:noAutofit/>
          </a:bodyPr>
          <a:lstStyle/>
          <a:p>
            <a:pPr algn="ctr"/>
            <a:endParaRPr lang="en-US" sz="1800"/>
          </a:p>
        </p:txBody>
      </p:sp>
      <p:grpSp>
        <p:nvGrpSpPr>
          <p:cNvPr id="3" name="组合 5"/>
          <p:cNvGrpSpPr/>
          <p:nvPr/>
        </p:nvGrpSpPr>
        <p:grpSpPr>
          <a:xfrm>
            <a:off x="4127202" y="2544411"/>
            <a:ext cx="151493" cy="876424"/>
            <a:chOff x="4127142" y="2544411"/>
            <a:chExt cx="151514" cy="876424"/>
          </a:xfrm>
          <a:solidFill>
            <a:schemeClr val="accent1"/>
          </a:solidFill>
        </p:grpSpPr>
        <p:sp>
          <p:nvSpPr>
            <p:cNvPr id="21" name="Oval 22"/>
            <p:cNvSpPr/>
            <p:nvPr/>
          </p:nvSpPr>
          <p:spPr>
            <a:xfrm>
              <a:off x="4127142" y="3269321"/>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en-US" sz="1800"/>
            </a:p>
          </p:txBody>
        </p:sp>
        <p:cxnSp>
          <p:nvCxnSpPr>
            <p:cNvPr id="24" name="Straight Connector 27"/>
            <p:cNvCxnSpPr/>
            <p:nvPr/>
          </p:nvCxnSpPr>
          <p:spPr>
            <a:xfrm flipH="1">
              <a:off x="4202899" y="2544411"/>
              <a:ext cx="0" cy="697762"/>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6" name="组合 6"/>
          <p:cNvGrpSpPr/>
          <p:nvPr/>
        </p:nvGrpSpPr>
        <p:grpSpPr>
          <a:xfrm>
            <a:off x="5922913" y="2283719"/>
            <a:ext cx="151493" cy="1034211"/>
            <a:chOff x="5923095" y="2283718"/>
            <a:chExt cx="151514" cy="1034211"/>
          </a:xfrm>
          <a:solidFill>
            <a:schemeClr val="accent1"/>
          </a:solidFill>
        </p:grpSpPr>
        <p:sp>
          <p:nvSpPr>
            <p:cNvPr id="22" name="Oval 23"/>
            <p:cNvSpPr/>
            <p:nvPr/>
          </p:nvSpPr>
          <p:spPr>
            <a:xfrm>
              <a:off x="5923095" y="3166415"/>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en-US" sz="1800"/>
            </a:p>
          </p:txBody>
        </p:sp>
        <p:cxnSp>
          <p:nvCxnSpPr>
            <p:cNvPr id="25" name="Straight Connector 28"/>
            <p:cNvCxnSpPr/>
            <p:nvPr/>
          </p:nvCxnSpPr>
          <p:spPr>
            <a:xfrm flipH="1">
              <a:off x="5998852" y="2283718"/>
              <a:ext cx="0" cy="838839"/>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7"/>
          <p:cNvGrpSpPr/>
          <p:nvPr/>
        </p:nvGrpSpPr>
        <p:grpSpPr>
          <a:xfrm>
            <a:off x="8053694" y="1782283"/>
            <a:ext cx="151493" cy="889150"/>
            <a:chOff x="8054163" y="1782283"/>
            <a:chExt cx="151514" cy="889149"/>
          </a:xfrm>
          <a:solidFill>
            <a:schemeClr val="accent1"/>
          </a:solidFill>
        </p:grpSpPr>
        <p:sp>
          <p:nvSpPr>
            <p:cNvPr id="23" name="Oval 24"/>
            <p:cNvSpPr/>
            <p:nvPr/>
          </p:nvSpPr>
          <p:spPr>
            <a:xfrm>
              <a:off x="8054163" y="2519918"/>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en-US" sz="1800"/>
            </a:p>
          </p:txBody>
        </p:sp>
        <p:cxnSp>
          <p:nvCxnSpPr>
            <p:cNvPr id="26" name="Straight Connector 29"/>
            <p:cNvCxnSpPr/>
            <p:nvPr/>
          </p:nvCxnSpPr>
          <p:spPr>
            <a:xfrm flipH="1">
              <a:off x="8129920" y="1782283"/>
              <a:ext cx="0" cy="697762"/>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8" name="组合 2"/>
          <p:cNvGrpSpPr/>
          <p:nvPr/>
        </p:nvGrpSpPr>
        <p:grpSpPr>
          <a:xfrm>
            <a:off x="1836066" y="2703136"/>
            <a:ext cx="151493" cy="795193"/>
            <a:chOff x="1835696" y="2703137"/>
            <a:chExt cx="151514" cy="795192"/>
          </a:xfrm>
          <a:solidFill>
            <a:schemeClr val="accent1"/>
          </a:solidFill>
        </p:grpSpPr>
        <p:sp>
          <p:nvSpPr>
            <p:cNvPr id="43" name="Oval 22"/>
            <p:cNvSpPr/>
            <p:nvPr/>
          </p:nvSpPr>
          <p:spPr>
            <a:xfrm>
              <a:off x="1835696" y="3346815"/>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en-US" sz="1800"/>
            </a:p>
          </p:txBody>
        </p:sp>
        <p:cxnSp>
          <p:nvCxnSpPr>
            <p:cNvPr id="44" name="Straight Connector 27"/>
            <p:cNvCxnSpPr/>
            <p:nvPr/>
          </p:nvCxnSpPr>
          <p:spPr>
            <a:xfrm flipH="1">
              <a:off x="1911453" y="2703137"/>
              <a:ext cx="0" cy="616530"/>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357889" y="3687368"/>
            <a:ext cx="1107846" cy="369332"/>
          </a:xfrm>
          <a:prstGeom prst="rect">
            <a:avLst/>
          </a:prstGeom>
          <a:noFill/>
        </p:spPr>
        <p:txBody>
          <a:bodyPr wrap="none" lIns="91430" tIns="45715" rIns="91430" bIns="45715" rtlCol="0">
            <a:spAutoFit/>
          </a:bodyPr>
          <a:lstStyle/>
          <a:p>
            <a:r>
              <a:rPr lang="zh-CN" altLang="en-US" sz="1800">
                <a:solidFill>
                  <a:schemeClr val="bg1">
                    <a:lumMod val="85000"/>
                  </a:schemeClr>
                </a:solidFill>
                <a:latin typeface="微软雅黑" panose="020b0503020204020204" pitchFamily="34" charset="-122"/>
                <a:ea typeface="微软雅黑" panose="020b0503020204020204" pitchFamily="34" charset="-122"/>
              </a:rPr>
              <a:t>第一季度</a:t>
            </a:r>
            <a:endParaRPr lang="zh-CN" altLang="en-US" sz="1800">
              <a:solidFill>
                <a:schemeClr val="bg1">
                  <a:lumMod val="8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649026" y="3687368"/>
            <a:ext cx="1107846" cy="369332"/>
          </a:xfrm>
          <a:prstGeom prst="rect">
            <a:avLst/>
          </a:prstGeom>
          <a:noFill/>
        </p:spPr>
        <p:txBody>
          <a:bodyPr wrap="none" lIns="91430" tIns="45715" rIns="91430" bIns="45715" rtlCol="0">
            <a:spAutoFit/>
          </a:bodyPr>
          <a:lstStyle/>
          <a:p>
            <a:r>
              <a:rPr lang="zh-CN" altLang="en-US" sz="1800">
                <a:solidFill>
                  <a:schemeClr val="bg1">
                    <a:lumMod val="85000"/>
                  </a:schemeClr>
                </a:solidFill>
                <a:latin typeface="微软雅黑" panose="020b0503020204020204" pitchFamily="34" charset="-122"/>
                <a:ea typeface="微软雅黑" panose="020b0503020204020204" pitchFamily="34" charset="-122"/>
              </a:rPr>
              <a:t>第二季度</a:t>
            </a:r>
            <a:endParaRPr lang="zh-CN" altLang="en-US" sz="1800">
              <a:solidFill>
                <a:schemeClr val="bg1">
                  <a:lumMod val="8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444737" y="3687368"/>
            <a:ext cx="1107846" cy="369332"/>
          </a:xfrm>
          <a:prstGeom prst="rect">
            <a:avLst/>
          </a:prstGeom>
          <a:noFill/>
        </p:spPr>
        <p:txBody>
          <a:bodyPr wrap="none" lIns="91430" tIns="45715" rIns="91430" bIns="45715" rtlCol="0">
            <a:spAutoFit/>
          </a:bodyPr>
          <a:lstStyle/>
          <a:p>
            <a:r>
              <a:rPr lang="zh-CN" altLang="en-US" sz="1800">
                <a:solidFill>
                  <a:schemeClr val="bg1">
                    <a:lumMod val="85000"/>
                  </a:schemeClr>
                </a:solidFill>
                <a:latin typeface="微软雅黑" panose="020b0503020204020204" pitchFamily="34" charset="-122"/>
                <a:ea typeface="微软雅黑" panose="020b0503020204020204" pitchFamily="34" charset="-122"/>
              </a:rPr>
              <a:t>第三季度</a:t>
            </a:r>
            <a:endParaRPr lang="zh-CN" altLang="en-US" sz="1800">
              <a:solidFill>
                <a:schemeClr val="bg1">
                  <a:lumMod val="8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651264" y="3687368"/>
            <a:ext cx="1107846" cy="369332"/>
          </a:xfrm>
          <a:prstGeom prst="rect">
            <a:avLst/>
          </a:prstGeom>
          <a:noFill/>
        </p:spPr>
        <p:txBody>
          <a:bodyPr wrap="none" lIns="91430" tIns="45715" rIns="91430" bIns="45715" rtlCol="0">
            <a:spAutoFit/>
          </a:bodyPr>
          <a:lstStyle/>
          <a:p>
            <a:r>
              <a:rPr lang="zh-CN" altLang="en-US" sz="1800">
                <a:solidFill>
                  <a:schemeClr val="bg1">
                    <a:lumMod val="85000"/>
                  </a:schemeClr>
                </a:solidFill>
                <a:latin typeface="微软雅黑" panose="020b0503020204020204" pitchFamily="34" charset="-122"/>
                <a:ea typeface="微软雅黑" panose="020b0503020204020204" pitchFamily="34" charset="-122"/>
              </a:rPr>
              <a:t>第四季度</a:t>
            </a:r>
            <a:endParaRPr lang="zh-CN" altLang="en-US" sz="1800">
              <a:solidFill>
                <a:schemeClr val="bg1">
                  <a:lumMod val="8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210482" y="1997427"/>
            <a:ext cx="1376911" cy="523077"/>
          </a:xfrm>
          <a:prstGeom prst="rect">
            <a:avLst/>
          </a:prstGeom>
          <a:noFill/>
        </p:spPr>
        <p:txBody>
          <a:bodyPr wrap="none" lIns="91430" tIns="45715" rIns="91430" bIns="45715" rtlCol="0">
            <a:spAutoFit/>
          </a:bodyPr>
          <a:lstStyle/>
          <a:p>
            <a:pPr marL="285750" indent="-285750">
              <a:buFont typeface="Wingdings" panose="05000000000000000000" pitchFamily="2" charset="2"/>
              <a:buChar char="Ø"/>
            </a:pPr>
            <a:r>
              <a:rPr lang="zh-CN" altLang="en-US" sz="1400">
                <a:solidFill>
                  <a:schemeClr val="bg1">
                    <a:lumMod val="50000"/>
                  </a:schemeClr>
                </a:solidFill>
              </a:rPr>
              <a:t>目标数</a:t>
            </a:r>
            <a:r>
              <a:rPr lang="en-US" altLang="zh-CN" sz="1400">
                <a:solidFill>
                  <a:schemeClr val="bg1">
                    <a:lumMod val="50000"/>
                  </a:schemeClr>
                </a:solidFill>
              </a:rPr>
              <a:t>2000</a:t>
            </a:r>
            <a:endParaRPr lang="en-US" altLang="zh-CN" sz="1400">
              <a:solidFill>
                <a:schemeClr val="bg1">
                  <a:lumMod val="50000"/>
                </a:schemeClr>
              </a:solidFill>
            </a:endParaRPr>
          </a:p>
          <a:p>
            <a:pPr marL="285750" indent="-285750">
              <a:buFont typeface="Wingdings" panose="05000000000000000000" pitchFamily="2" charset="2"/>
              <a:buChar char="Ø"/>
            </a:pPr>
            <a:r>
              <a:rPr lang="zh-CN" altLang="en-US" sz="1400">
                <a:solidFill>
                  <a:schemeClr val="bg1">
                    <a:lumMod val="50000"/>
                  </a:schemeClr>
                </a:solidFill>
              </a:rPr>
              <a:t>实际数</a:t>
            </a:r>
            <a:r>
              <a:rPr lang="en-US" altLang="zh-CN" sz="1400">
                <a:solidFill>
                  <a:schemeClr val="bg1">
                    <a:lumMod val="50000"/>
                  </a:schemeClr>
                </a:solidFill>
              </a:rPr>
              <a:t>2500</a:t>
            </a:r>
            <a:endParaRPr lang="zh-CN" altLang="en-US" sz="1400">
              <a:solidFill>
                <a:schemeClr val="bg1">
                  <a:lumMod val="50000"/>
                </a:schemeClr>
              </a:solidFill>
            </a:endParaRPr>
          </a:p>
        </p:txBody>
      </p:sp>
      <p:sp>
        <p:nvSpPr>
          <p:cNvPr id="48" name="TextBox 47"/>
          <p:cNvSpPr txBox="1"/>
          <p:nvPr/>
        </p:nvSpPr>
        <p:spPr>
          <a:xfrm>
            <a:off x="3458504" y="1811966"/>
            <a:ext cx="1376911" cy="523077"/>
          </a:xfrm>
          <a:prstGeom prst="rect">
            <a:avLst/>
          </a:prstGeom>
          <a:noFill/>
        </p:spPr>
        <p:txBody>
          <a:bodyPr wrap="none" lIns="91430" tIns="45715" rIns="91430" bIns="45715" rtlCol="0">
            <a:spAutoFit/>
          </a:bodyPr>
          <a:lstStyle/>
          <a:p>
            <a:pPr marL="285750" indent="-285750">
              <a:buFont typeface="Wingdings" panose="05000000000000000000" pitchFamily="2" charset="2"/>
              <a:buChar char="Ø"/>
            </a:pPr>
            <a:r>
              <a:rPr lang="zh-CN" altLang="en-US" sz="1400">
                <a:solidFill>
                  <a:schemeClr val="bg1">
                    <a:lumMod val="50000"/>
                  </a:schemeClr>
                </a:solidFill>
              </a:rPr>
              <a:t>目标数</a:t>
            </a:r>
            <a:r>
              <a:rPr lang="en-US" altLang="zh-CN" sz="1400">
                <a:solidFill>
                  <a:schemeClr val="bg1">
                    <a:lumMod val="50000"/>
                  </a:schemeClr>
                </a:solidFill>
              </a:rPr>
              <a:t>2000</a:t>
            </a:r>
            <a:endParaRPr lang="en-US" altLang="zh-CN" sz="1400">
              <a:solidFill>
                <a:schemeClr val="bg1">
                  <a:lumMod val="50000"/>
                </a:schemeClr>
              </a:solidFill>
            </a:endParaRPr>
          </a:p>
          <a:p>
            <a:pPr marL="285750" indent="-285750">
              <a:buFont typeface="Wingdings" panose="05000000000000000000" pitchFamily="2" charset="2"/>
              <a:buChar char="Ø"/>
            </a:pPr>
            <a:r>
              <a:rPr lang="zh-CN" altLang="en-US" sz="1400">
                <a:solidFill>
                  <a:schemeClr val="bg1">
                    <a:lumMod val="50000"/>
                  </a:schemeClr>
                </a:solidFill>
              </a:rPr>
              <a:t>实际数</a:t>
            </a:r>
            <a:r>
              <a:rPr lang="en-US" altLang="zh-CN" sz="1400">
                <a:solidFill>
                  <a:schemeClr val="bg1">
                    <a:lumMod val="50000"/>
                  </a:schemeClr>
                </a:solidFill>
              </a:rPr>
              <a:t>2500</a:t>
            </a:r>
            <a:endParaRPr lang="zh-CN" altLang="en-US" sz="1400">
              <a:solidFill>
                <a:schemeClr val="bg1">
                  <a:lumMod val="50000"/>
                </a:schemeClr>
              </a:solidFill>
            </a:endParaRPr>
          </a:p>
        </p:txBody>
      </p:sp>
      <p:sp>
        <p:nvSpPr>
          <p:cNvPr id="49" name="TextBox 48"/>
          <p:cNvSpPr txBox="1"/>
          <p:nvPr/>
        </p:nvSpPr>
        <p:spPr>
          <a:xfrm>
            <a:off x="5314383" y="1563638"/>
            <a:ext cx="1376911" cy="523077"/>
          </a:xfrm>
          <a:prstGeom prst="rect">
            <a:avLst/>
          </a:prstGeom>
          <a:noFill/>
        </p:spPr>
        <p:txBody>
          <a:bodyPr wrap="none" lIns="91430" tIns="45715" rIns="91430" bIns="45715" rtlCol="0">
            <a:spAutoFit/>
          </a:bodyPr>
          <a:lstStyle/>
          <a:p>
            <a:pPr marL="285750" indent="-285750">
              <a:buFont typeface="Wingdings" panose="05000000000000000000" pitchFamily="2" charset="2"/>
              <a:buChar char="Ø"/>
            </a:pPr>
            <a:r>
              <a:rPr lang="zh-CN" altLang="en-US" sz="1400">
                <a:solidFill>
                  <a:schemeClr val="bg1">
                    <a:lumMod val="50000"/>
                  </a:schemeClr>
                </a:solidFill>
              </a:rPr>
              <a:t>目标数</a:t>
            </a:r>
            <a:r>
              <a:rPr lang="en-US" altLang="zh-CN" sz="1400">
                <a:solidFill>
                  <a:schemeClr val="bg1">
                    <a:lumMod val="50000"/>
                  </a:schemeClr>
                </a:solidFill>
              </a:rPr>
              <a:t>2000</a:t>
            </a:r>
            <a:endParaRPr lang="en-US" altLang="zh-CN" sz="1400">
              <a:solidFill>
                <a:schemeClr val="bg1">
                  <a:lumMod val="50000"/>
                </a:schemeClr>
              </a:solidFill>
            </a:endParaRPr>
          </a:p>
          <a:p>
            <a:pPr marL="285750" indent="-285750">
              <a:buFont typeface="Wingdings" panose="05000000000000000000" pitchFamily="2" charset="2"/>
              <a:buChar char="Ø"/>
            </a:pPr>
            <a:r>
              <a:rPr lang="zh-CN" altLang="en-US" sz="1400">
                <a:solidFill>
                  <a:schemeClr val="bg1">
                    <a:lumMod val="50000"/>
                  </a:schemeClr>
                </a:solidFill>
              </a:rPr>
              <a:t>实际数</a:t>
            </a:r>
            <a:r>
              <a:rPr lang="en-US" altLang="zh-CN" sz="1400">
                <a:solidFill>
                  <a:schemeClr val="bg1">
                    <a:lumMod val="50000"/>
                  </a:schemeClr>
                </a:solidFill>
              </a:rPr>
              <a:t>2500</a:t>
            </a:r>
            <a:endParaRPr lang="zh-CN" altLang="en-US" sz="1400">
              <a:solidFill>
                <a:schemeClr val="bg1">
                  <a:lumMod val="50000"/>
                </a:schemeClr>
              </a:solidFill>
            </a:endParaRPr>
          </a:p>
        </p:txBody>
      </p:sp>
      <p:sp>
        <p:nvSpPr>
          <p:cNvPr id="50" name="TextBox 49"/>
          <p:cNvSpPr txBox="1"/>
          <p:nvPr/>
        </p:nvSpPr>
        <p:spPr>
          <a:xfrm>
            <a:off x="7312659" y="1059581"/>
            <a:ext cx="1376911" cy="523077"/>
          </a:xfrm>
          <a:prstGeom prst="rect">
            <a:avLst/>
          </a:prstGeom>
          <a:noFill/>
        </p:spPr>
        <p:txBody>
          <a:bodyPr wrap="none" lIns="91430" tIns="45715" rIns="91430" bIns="45715" rtlCol="0">
            <a:spAutoFit/>
          </a:bodyPr>
          <a:lstStyle/>
          <a:p>
            <a:pPr marL="285750" indent="-285750">
              <a:buFont typeface="Wingdings" panose="05000000000000000000" pitchFamily="2" charset="2"/>
              <a:buChar char="Ø"/>
            </a:pPr>
            <a:r>
              <a:rPr lang="zh-CN" altLang="en-US" sz="1400">
                <a:solidFill>
                  <a:schemeClr val="bg1">
                    <a:lumMod val="50000"/>
                  </a:schemeClr>
                </a:solidFill>
              </a:rPr>
              <a:t>目标数</a:t>
            </a:r>
            <a:r>
              <a:rPr lang="en-US" altLang="zh-CN" sz="1400">
                <a:solidFill>
                  <a:schemeClr val="bg1">
                    <a:lumMod val="50000"/>
                  </a:schemeClr>
                </a:solidFill>
              </a:rPr>
              <a:t>2000</a:t>
            </a:r>
            <a:endParaRPr lang="en-US" altLang="zh-CN" sz="1400">
              <a:solidFill>
                <a:schemeClr val="bg1">
                  <a:lumMod val="50000"/>
                </a:schemeClr>
              </a:solidFill>
            </a:endParaRPr>
          </a:p>
          <a:p>
            <a:pPr marL="285750" indent="-285750">
              <a:buFont typeface="Wingdings" panose="05000000000000000000" pitchFamily="2" charset="2"/>
              <a:buChar char="Ø"/>
            </a:pPr>
            <a:r>
              <a:rPr lang="zh-CN" altLang="en-US" sz="1400">
                <a:solidFill>
                  <a:schemeClr val="bg1">
                    <a:lumMod val="50000"/>
                  </a:schemeClr>
                </a:solidFill>
              </a:rPr>
              <a:t>实际数</a:t>
            </a:r>
            <a:r>
              <a:rPr lang="en-US" altLang="zh-CN" sz="1400">
                <a:solidFill>
                  <a:schemeClr val="bg1">
                    <a:lumMod val="50000"/>
                  </a:schemeClr>
                </a:solidFill>
              </a:rPr>
              <a:t>2500</a:t>
            </a:r>
            <a:endParaRPr lang="zh-CN" altLang="en-US" sz="1400">
              <a:solidFill>
                <a:schemeClr val="bg1">
                  <a:lumMod val="50000"/>
                </a:schemeClr>
              </a:solidFill>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nodeType="afterGroup">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50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nodeType="afterGroup">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par>
                                <p:cTn id="42" presetID="22" presetClass="entr" presetSubtype="4" fill="hold" nodeType="withEffect">
                                  <p:stCondLst>
                                    <p:cond delay="50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par>
                          <p:cTn id="45" fill="hold" nodeType="afterGroup">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par>
                          <p:cTn id="49" fill="hold" nodeType="afterGroup">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22" presetClass="entr" presetSubtype="4" fill="hold" nodeType="withEffect">
                                  <p:stCondLst>
                                    <p:cond delay="50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par>
                          <p:cTn id="58" fill="hold" nodeType="afterGroup">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45" grpId="0"/>
      <p:bldP spid="46" grpId="0"/>
      <p:bldP spid="47" grpId="0"/>
      <p:bldP spid="5" grpId="0"/>
      <p:bldP spid="48" grpId="0"/>
      <p:bldP spid="49" grpId="0"/>
      <p:bldP spid="5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stretch>
            <a:fillRect/>
          </a:stretch>
        </p:blipFill>
        <p:spPr>
          <a:xfrm>
            <a:off x="3168" y="2345"/>
            <a:ext cx="9144018" cy="514808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12" name="文本框 11"/>
          <p:cNvSpPr txBox="1"/>
          <p:nvPr/>
        </p:nvSpPr>
        <p:spPr>
          <a:xfrm>
            <a:off x="3242949" y="3867894"/>
            <a:ext cx="2954655" cy="369332"/>
          </a:xfrm>
          <a:prstGeom prst="rect">
            <a:avLst/>
          </a:prstGeom>
          <a:noFill/>
        </p:spPr>
        <p:txBody>
          <a:bodyPr wrap="none" rtlCol="0">
            <a:spAutoFit/>
          </a:bodyPr>
          <a:lstStyle/>
          <a:p>
            <a:r>
              <a:rPr lang="zh-CN" altLang="en-US" spc="600">
                <a:solidFill>
                  <a:schemeClr val="bg1"/>
                </a:solidFill>
                <a:latin typeface="造字工房悦黑演示版常规体" pitchFamily="50" charset="-122"/>
                <a:ea typeface="造字工房悦黑演示版常规体" pitchFamily="50" charset="-122"/>
              </a:rPr>
              <a:t>非常感谢您的观看！</a:t>
            </a:r>
            <a:endParaRPr lang="zh-CN" altLang="en-US" spc="600">
              <a:solidFill>
                <a:schemeClr val="bg1"/>
              </a:solidFill>
              <a:latin typeface="造字工房悦黑演示版常规体" pitchFamily="50" charset="-122"/>
              <a:ea typeface="造字工房悦黑演示版常规体" pitchFamily="50"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stretch>
            <a:fillRect/>
          </a:stretch>
        </p:blipFill>
        <p:spPr>
          <a:xfrm>
            <a:off x="3168" y="2345"/>
            <a:ext cx="9144018" cy="5148082"/>
          </a:xfrm>
          <a:prstGeom prst="rect">
            <a:avLst/>
          </a:prstGeom>
        </p:spPr>
      </p:pic>
      <p:sp>
        <p:nvSpPr>
          <p:cNvPr id="7" name="TextBox 11"/>
          <p:cNvSpPr txBox="1"/>
          <p:nvPr/>
        </p:nvSpPr>
        <p:spPr>
          <a:xfrm>
            <a:off x="4211960" y="2499742"/>
            <a:ext cx="2431754" cy="927431"/>
          </a:xfrm>
          <a:prstGeom prst="rect">
            <a:avLst/>
          </a:prstGeom>
          <a:noFill/>
        </p:spPr>
        <p:txBody>
          <a:bodyPr wrap="none" lIns="65023" tIns="32511" rIns="65023" bIns="32511" rtlCol="0">
            <a:spAutoFit/>
          </a:bodyPr>
          <a:lstStyle/>
          <a:p>
            <a:pPr marL="0" lvl="1"/>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第一部分</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ctr"/>
            <a:r>
              <a:rPr lang="zh-CN" altLang="en-US" sz="36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300">
                <a:solidFill>
                  <a:schemeClr val="tx1">
                    <a:lumMod val="75000"/>
                    <a:lumOff val="25000"/>
                  </a:schemeClr>
                </a:solidFill>
                <a:latin typeface="微软雅黑" panose="020b0503020204020204" pitchFamily="34" charset="-122"/>
                <a:ea typeface="微软雅黑" panose="020b0503020204020204" pitchFamily="34" charset="-122"/>
              </a:rPr>
              <a:t>标题文字内容</a:t>
            </a:r>
            <a:endParaRPr lang="en-US" altLang="zh-CN" sz="36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flipV="1">
            <a:off x="4077234" y="2401627"/>
            <a:ext cx="0" cy="1420419"/>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2823450" y="3575873"/>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160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2713809" y="239838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5" name="TextBox 24"/>
          <p:cNvSpPr txBox="1"/>
          <p:nvPr/>
        </p:nvSpPr>
        <p:spPr>
          <a:xfrm>
            <a:off x="4389836" y="3484860"/>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01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442190" y="3484860"/>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02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2887465" y="2540378"/>
            <a:ext cx="902574" cy="769248"/>
          </a:xfrm>
          <a:prstGeom prst="rect">
            <a:avLst/>
          </a:prstGeom>
          <a:noFill/>
        </p:spPr>
        <p:txBody>
          <a:bodyPr wrap="square" lIns="0" tIns="0" rIns="0" bIns="0" rtlCol="0">
            <a:spAutoFit/>
          </a:bodyPr>
          <a:lstStyle/>
          <a:p>
            <a:r>
              <a:rPr lang="en-US" altLang="zh-CN" sz="5000" b="1">
                <a:solidFill>
                  <a:schemeClr val="bg1"/>
                </a:solidFill>
                <a:latin typeface="Arial" panose="020b0604020202020204" pitchFamily="34" charset="0"/>
                <a:ea typeface="+mj-ea"/>
                <a:cs typeface="Arial" panose="020b0604020202020204" pitchFamily="34" charset="0"/>
              </a:rPr>
              <a:t>01</a:t>
            </a:r>
            <a:endParaRPr lang="zh-CN" altLang="en-US" sz="5000" b="1">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389836" y="3690837"/>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03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442190" y="3690837"/>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04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2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Arc 91"/>
          <p:cNvSpPr/>
          <p:nvPr/>
        </p:nvSpPr>
        <p:spPr>
          <a:xfrm rot="8100000">
            <a:off x="1685450"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sp>
        <p:nvSpPr>
          <p:cNvPr id="46" name="Arc 92"/>
          <p:cNvSpPr/>
          <p:nvPr/>
        </p:nvSpPr>
        <p:spPr>
          <a:xfrm rot="8100000">
            <a:off x="3077474"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sp>
        <p:nvSpPr>
          <p:cNvPr id="47" name="Arc 93"/>
          <p:cNvSpPr/>
          <p:nvPr/>
        </p:nvSpPr>
        <p:spPr>
          <a:xfrm rot="8100000">
            <a:off x="4469497"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sp>
        <p:nvSpPr>
          <p:cNvPr id="48" name="Arc 94"/>
          <p:cNvSpPr/>
          <p:nvPr/>
        </p:nvSpPr>
        <p:spPr>
          <a:xfrm rot="8100000">
            <a:off x="5861520" y="1618107"/>
            <a:ext cx="1532649" cy="1532565"/>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5" tIns="34287" rIns="68575" bIns="34287" anchor="ctr"/>
          <a:lstStyle/>
          <a:p>
            <a:pPr algn="ctr"/>
            <a:endParaRPr sz="1280"/>
          </a:p>
        </p:txBody>
      </p:sp>
      <p:grpSp>
        <p:nvGrpSpPr>
          <p:cNvPr id="2" name="Group 95"/>
          <p:cNvGrpSpPr/>
          <p:nvPr/>
        </p:nvGrpSpPr>
        <p:grpSpPr>
          <a:xfrm>
            <a:off x="1203204" y="1599695"/>
            <a:ext cx="1105119" cy="1101658"/>
            <a:chOff x="2006600" y="1293622"/>
            <a:chExt cx="1320800" cy="1316736"/>
          </a:xfrm>
        </p:grpSpPr>
        <p:sp>
          <p:nvSpPr>
            <p:cNvPr id="87" name="Diamond 96"/>
            <p:cNvSpPr/>
            <p:nvPr/>
          </p:nvSpPr>
          <p:spPr>
            <a:xfrm rot="16200000">
              <a:off x="2008632" y="1291590"/>
              <a:ext cx="1316736" cy="1320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8" name="Oval 97"/>
            <p:cNvSpPr/>
            <p:nvPr/>
          </p:nvSpPr>
          <p:spPr>
            <a:xfrm>
              <a:off x="2312290" y="1597281"/>
              <a:ext cx="709418" cy="70941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0" name="Oval 98"/>
          <p:cNvSpPr/>
          <p:nvPr/>
        </p:nvSpPr>
        <p:spPr>
          <a:xfrm>
            <a:off x="1588401" y="2732803"/>
            <a:ext cx="334724" cy="3347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a:solidFill>
                  <a:schemeClr val="bg1"/>
                </a:solidFill>
                <a:latin typeface="微软雅黑" panose="020b0503020204020204" pitchFamily="34" charset="-122"/>
                <a:ea typeface="微软雅黑" panose="020b0503020204020204" pitchFamily="34" charset="-122"/>
              </a:rPr>
              <a:t>1</a:t>
            </a:r>
            <a:endParaRPr lang="en-US" sz="1280" b="1">
              <a:solidFill>
                <a:schemeClr val="bg1"/>
              </a:solidFill>
              <a:latin typeface="微软雅黑" panose="020b0503020204020204" pitchFamily="34" charset="-122"/>
              <a:ea typeface="微软雅黑" panose="020b0503020204020204" pitchFamily="34" charset="-122"/>
            </a:endParaRPr>
          </a:p>
        </p:txBody>
      </p:sp>
      <p:grpSp>
        <p:nvGrpSpPr>
          <p:cNvPr id="3" name="Group 99"/>
          <p:cNvGrpSpPr/>
          <p:nvPr/>
        </p:nvGrpSpPr>
        <p:grpSpPr>
          <a:xfrm>
            <a:off x="2600230" y="1599695"/>
            <a:ext cx="1101718" cy="1101658"/>
            <a:chOff x="1993900" y="1293622"/>
            <a:chExt cx="1316736" cy="1316736"/>
          </a:xfrm>
        </p:grpSpPr>
        <p:sp>
          <p:nvSpPr>
            <p:cNvPr id="85" name="Diamond 100"/>
            <p:cNvSpPr/>
            <p:nvPr/>
          </p:nvSpPr>
          <p:spPr>
            <a:xfrm rot="16200000">
              <a:off x="1993900" y="1293622"/>
              <a:ext cx="1316736" cy="131673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6" name="Oval 101"/>
            <p:cNvSpPr/>
            <p:nvPr/>
          </p:nvSpPr>
          <p:spPr>
            <a:xfrm>
              <a:off x="2295652" y="1595373"/>
              <a:ext cx="713232" cy="713232"/>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2" name="Oval 102"/>
          <p:cNvSpPr/>
          <p:nvPr/>
        </p:nvSpPr>
        <p:spPr>
          <a:xfrm>
            <a:off x="2980425" y="2732803"/>
            <a:ext cx="334724" cy="334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a:solidFill>
                  <a:schemeClr val="bg1"/>
                </a:solidFill>
                <a:latin typeface="微软雅黑" panose="020b0503020204020204" pitchFamily="34" charset="-122"/>
                <a:ea typeface="微软雅黑" panose="020b0503020204020204" pitchFamily="34" charset="-122"/>
              </a:rPr>
              <a:t>2</a:t>
            </a:r>
            <a:endParaRPr lang="en-US" sz="1280" b="1">
              <a:solidFill>
                <a:schemeClr val="bg1"/>
              </a:solidFill>
              <a:latin typeface="微软雅黑" panose="020b0503020204020204" pitchFamily="34" charset="-122"/>
              <a:ea typeface="微软雅黑" panose="020b0503020204020204" pitchFamily="34" charset="-122"/>
            </a:endParaRPr>
          </a:p>
        </p:txBody>
      </p:sp>
      <p:grpSp>
        <p:nvGrpSpPr>
          <p:cNvPr id="4" name="Group 103"/>
          <p:cNvGrpSpPr/>
          <p:nvPr/>
        </p:nvGrpSpPr>
        <p:grpSpPr>
          <a:xfrm>
            <a:off x="3978710" y="1599695"/>
            <a:ext cx="1101718" cy="1101658"/>
            <a:chOff x="2057400" y="1293622"/>
            <a:chExt cx="1316736" cy="1316736"/>
          </a:xfrm>
        </p:grpSpPr>
        <p:sp>
          <p:nvSpPr>
            <p:cNvPr id="83" name="Diamond 106"/>
            <p:cNvSpPr/>
            <p:nvPr/>
          </p:nvSpPr>
          <p:spPr>
            <a:xfrm rot="16200000">
              <a:off x="2057400" y="1293622"/>
              <a:ext cx="1316736" cy="131673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4" name="Oval 107"/>
            <p:cNvSpPr/>
            <p:nvPr/>
          </p:nvSpPr>
          <p:spPr>
            <a:xfrm>
              <a:off x="2359152" y="1595373"/>
              <a:ext cx="713232" cy="713232"/>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4" name="Oval 108"/>
          <p:cNvSpPr/>
          <p:nvPr/>
        </p:nvSpPr>
        <p:spPr>
          <a:xfrm>
            <a:off x="4372448" y="2732803"/>
            <a:ext cx="334724" cy="3347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a:solidFill>
                  <a:schemeClr val="bg1"/>
                </a:solidFill>
                <a:latin typeface="微软雅黑" panose="020b0503020204020204" pitchFamily="34" charset="-122"/>
                <a:ea typeface="微软雅黑" panose="020b0503020204020204" pitchFamily="34" charset="-122"/>
              </a:rPr>
              <a:t>3</a:t>
            </a:r>
            <a:endParaRPr lang="en-US" sz="1280" b="1">
              <a:solidFill>
                <a:schemeClr val="bg1"/>
              </a:solidFill>
              <a:latin typeface="微软雅黑" panose="020b0503020204020204" pitchFamily="34" charset="-122"/>
              <a:ea typeface="微软雅黑" panose="020b0503020204020204" pitchFamily="34" charset="-122"/>
            </a:endParaRPr>
          </a:p>
        </p:txBody>
      </p:sp>
      <p:grpSp>
        <p:nvGrpSpPr>
          <p:cNvPr id="5" name="Group 109"/>
          <p:cNvGrpSpPr/>
          <p:nvPr/>
        </p:nvGrpSpPr>
        <p:grpSpPr>
          <a:xfrm>
            <a:off x="5377674" y="1599695"/>
            <a:ext cx="1101718" cy="1101658"/>
            <a:chOff x="2044700" y="1293622"/>
            <a:chExt cx="1316736" cy="1316736"/>
          </a:xfrm>
        </p:grpSpPr>
        <p:sp>
          <p:nvSpPr>
            <p:cNvPr id="81" name="Diamond 110"/>
            <p:cNvSpPr/>
            <p:nvPr/>
          </p:nvSpPr>
          <p:spPr>
            <a:xfrm rot="16200000">
              <a:off x="2044700" y="1293622"/>
              <a:ext cx="1316736" cy="131673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2" name="Oval 166"/>
            <p:cNvSpPr/>
            <p:nvPr/>
          </p:nvSpPr>
          <p:spPr>
            <a:xfrm>
              <a:off x="2346452" y="1595373"/>
              <a:ext cx="713232" cy="713232"/>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6" name="Oval 167"/>
          <p:cNvSpPr/>
          <p:nvPr/>
        </p:nvSpPr>
        <p:spPr>
          <a:xfrm>
            <a:off x="5764472" y="2732803"/>
            <a:ext cx="334724" cy="3347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a:solidFill>
                  <a:schemeClr val="bg1"/>
                </a:solidFill>
                <a:latin typeface="微软雅黑" panose="020b0503020204020204" pitchFamily="34" charset="-122"/>
                <a:ea typeface="微软雅黑" panose="020b0503020204020204" pitchFamily="34" charset="-122"/>
              </a:rPr>
              <a:t>4</a:t>
            </a:r>
            <a:endParaRPr lang="en-US" sz="1280" b="1">
              <a:solidFill>
                <a:schemeClr val="bg1"/>
              </a:solidFill>
              <a:latin typeface="微软雅黑" panose="020b0503020204020204" pitchFamily="34" charset="-122"/>
              <a:ea typeface="微软雅黑" panose="020b0503020204020204" pitchFamily="34" charset="-122"/>
            </a:endParaRPr>
          </a:p>
        </p:txBody>
      </p:sp>
      <p:grpSp>
        <p:nvGrpSpPr>
          <p:cNvPr id="6" name="Group 168"/>
          <p:cNvGrpSpPr/>
          <p:nvPr/>
        </p:nvGrpSpPr>
        <p:grpSpPr>
          <a:xfrm>
            <a:off x="6769698" y="1599695"/>
            <a:ext cx="1101718" cy="1101658"/>
            <a:chOff x="2032000" y="1293622"/>
            <a:chExt cx="1316736" cy="1316736"/>
          </a:xfrm>
        </p:grpSpPr>
        <p:sp>
          <p:nvSpPr>
            <p:cNvPr id="79" name="Diamond 169"/>
            <p:cNvSpPr/>
            <p:nvPr/>
          </p:nvSpPr>
          <p:spPr>
            <a:xfrm rot="16200000">
              <a:off x="2032000" y="1293622"/>
              <a:ext cx="1316736" cy="1316736"/>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sp>
          <p:nvSpPr>
            <p:cNvPr id="80" name="Oval 170"/>
            <p:cNvSpPr/>
            <p:nvPr/>
          </p:nvSpPr>
          <p:spPr>
            <a:xfrm>
              <a:off x="2333752" y="1595374"/>
              <a:ext cx="713232" cy="713232"/>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p>
          </p:txBody>
        </p:sp>
      </p:grpSp>
      <p:sp>
        <p:nvSpPr>
          <p:cNvPr id="58" name="Oval 171"/>
          <p:cNvSpPr/>
          <p:nvPr/>
        </p:nvSpPr>
        <p:spPr>
          <a:xfrm>
            <a:off x="7156495" y="2732803"/>
            <a:ext cx="334724" cy="3347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5" tIns="34287" rIns="68575" bIns="34287" anchor="ctr">
            <a:normAutofit fontScale="92500" lnSpcReduction="10000"/>
          </a:bodyPr>
          <a:lstStyle/>
          <a:p>
            <a:pPr algn="ctr"/>
            <a:r>
              <a:rPr lang="en-US" sz="1280" b="1">
                <a:solidFill>
                  <a:schemeClr val="bg1"/>
                </a:solidFill>
                <a:latin typeface="微软雅黑" panose="020b0503020204020204" pitchFamily="34" charset="-122"/>
                <a:ea typeface="微软雅黑" panose="020b0503020204020204" pitchFamily="34" charset="-122"/>
              </a:rPr>
              <a:t>5</a:t>
            </a:r>
            <a:endParaRPr lang="en-US" sz="1280" b="1">
              <a:solidFill>
                <a:schemeClr val="bg1"/>
              </a:solidFill>
              <a:latin typeface="微软雅黑" panose="020b0503020204020204" pitchFamily="34" charset="-122"/>
              <a:ea typeface="微软雅黑" panose="020b0503020204020204" pitchFamily="34" charset="-122"/>
            </a:endParaRPr>
          </a:p>
        </p:txBody>
      </p:sp>
      <p:sp>
        <p:nvSpPr>
          <p:cNvPr id="59" name="Freeform: Shape 177"/>
          <p:cNvSpPr/>
          <p:nvPr/>
        </p:nvSpPr>
        <p:spPr bwMode="auto">
          <a:xfrm>
            <a:off x="1595245" y="2021083"/>
            <a:ext cx="321039" cy="258885"/>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68575" tIns="34287" rIns="68575" bIns="34287" anchor="ctr"/>
          <a:lstStyle/>
          <a:p>
            <a:pPr algn="ctr"/>
            <a:endParaRPr sz="1280"/>
          </a:p>
        </p:txBody>
      </p:sp>
      <p:sp>
        <p:nvSpPr>
          <p:cNvPr id="60" name="Freeform: Shape 178"/>
          <p:cNvSpPr/>
          <p:nvPr/>
        </p:nvSpPr>
        <p:spPr bwMode="auto">
          <a:xfrm>
            <a:off x="3004581" y="2014223"/>
            <a:ext cx="293017" cy="272603"/>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lIns="68575" tIns="34287" rIns="68575" bIns="34287" anchor="ctr"/>
          <a:lstStyle/>
          <a:p>
            <a:pPr algn="ctr"/>
            <a:endParaRPr sz="1280"/>
          </a:p>
        </p:txBody>
      </p:sp>
      <p:sp>
        <p:nvSpPr>
          <p:cNvPr id="61" name="Freeform: Shape 179"/>
          <p:cNvSpPr/>
          <p:nvPr/>
        </p:nvSpPr>
        <p:spPr bwMode="auto">
          <a:xfrm>
            <a:off x="4383063" y="2006145"/>
            <a:ext cx="293017" cy="288757"/>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lIns="68575" tIns="34287" rIns="68575" bIns="34287" anchor="ctr"/>
          <a:lstStyle/>
          <a:p>
            <a:pPr algn="ctr"/>
            <a:endParaRPr sz="1280"/>
          </a:p>
        </p:txBody>
      </p:sp>
      <p:sp>
        <p:nvSpPr>
          <p:cNvPr id="62" name="Freeform: Shape 180"/>
          <p:cNvSpPr/>
          <p:nvPr/>
        </p:nvSpPr>
        <p:spPr bwMode="auto">
          <a:xfrm>
            <a:off x="5773772" y="1995772"/>
            <a:ext cx="309523" cy="309507"/>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lIns="68575" tIns="34287" rIns="68575" bIns="34287" anchor="ctr"/>
          <a:lstStyle/>
          <a:p>
            <a:pPr algn="ctr"/>
            <a:endParaRPr sz="1280"/>
          </a:p>
        </p:txBody>
      </p:sp>
      <p:sp>
        <p:nvSpPr>
          <p:cNvPr id="63" name="Freeform: Shape 181"/>
          <p:cNvSpPr/>
          <p:nvPr/>
        </p:nvSpPr>
        <p:spPr bwMode="auto">
          <a:xfrm>
            <a:off x="7171700" y="2012970"/>
            <a:ext cx="297712" cy="275113"/>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68575" tIns="34287" rIns="68575" bIns="34287" anchor="ctr"/>
          <a:lstStyle/>
          <a:p>
            <a:pPr algn="ctr"/>
            <a:endParaRPr sz="1280"/>
          </a:p>
        </p:txBody>
      </p:sp>
      <p:grpSp>
        <p:nvGrpSpPr>
          <p:cNvPr id="7" name="Group 50"/>
          <p:cNvGrpSpPr/>
          <p:nvPr/>
        </p:nvGrpSpPr>
        <p:grpSpPr>
          <a:xfrm>
            <a:off x="1108462" y="3067509"/>
            <a:ext cx="1294599" cy="810308"/>
            <a:chOff x="1703512" y="4797152"/>
            <a:chExt cx="1726132" cy="1080470"/>
          </a:xfrm>
        </p:grpSpPr>
        <p:sp>
          <p:nvSpPr>
            <p:cNvPr id="77" name="TextBox 51"/>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4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TextBox 52"/>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a:solidFill>
                    <a:schemeClr val="bg1">
                      <a:lumMod val="50000"/>
                    </a:schemeClr>
                  </a:solidFill>
                  <a:latin typeface="微软雅黑" panose="020b0503020204020204" pitchFamily="34" charset="-122"/>
                  <a:ea typeface="微软雅黑" panose="020b0503020204020204" pitchFamily="34" charset="-122"/>
                </a:rPr>
              </a:br>
              <a:r>
                <a:rPr lang="zh-CN" altLang="en-US" sz="710">
                  <a:solidFill>
                    <a:schemeClr val="bg1">
                      <a:lumMod val="50000"/>
                    </a:schemeClr>
                  </a:solidFill>
                  <a:latin typeface="微软雅黑" panose="020b0503020204020204" pitchFamily="34" charset="-122"/>
                  <a:ea typeface="微软雅黑" panose="020b0503020204020204" pitchFamily="34" charset="-122"/>
                </a:rPr>
                <a:t>显示 （建议使用主题字体）</a:t>
              </a:r>
              <a:endParaRPr lang="zh-CN" altLang="en-US" sz="7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Group 53"/>
          <p:cNvGrpSpPr/>
          <p:nvPr/>
        </p:nvGrpSpPr>
        <p:grpSpPr>
          <a:xfrm>
            <a:off x="2500486" y="3067509"/>
            <a:ext cx="1294599" cy="810308"/>
            <a:chOff x="1703512" y="4797152"/>
            <a:chExt cx="1726132" cy="1080470"/>
          </a:xfrm>
        </p:grpSpPr>
        <p:sp>
          <p:nvSpPr>
            <p:cNvPr id="75" name="TextBox 54"/>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4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55"/>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a:solidFill>
                    <a:schemeClr val="bg1">
                      <a:lumMod val="50000"/>
                    </a:schemeClr>
                  </a:solidFill>
                  <a:latin typeface="微软雅黑" panose="020b0503020204020204" pitchFamily="34" charset="-122"/>
                  <a:ea typeface="微软雅黑" panose="020b0503020204020204" pitchFamily="34" charset="-122"/>
                </a:rPr>
              </a:br>
              <a:r>
                <a:rPr lang="zh-CN" altLang="en-US" sz="710">
                  <a:solidFill>
                    <a:schemeClr val="bg1">
                      <a:lumMod val="50000"/>
                    </a:schemeClr>
                  </a:solidFill>
                  <a:latin typeface="微软雅黑" panose="020b0503020204020204" pitchFamily="34" charset="-122"/>
                  <a:ea typeface="微软雅黑" panose="020b0503020204020204" pitchFamily="34" charset="-122"/>
                </a:rPr>
                <a:t>显示 （建议使用主题字体）</a:t>
              </a:r>
              <a:endParaRPr lang="zh-CN" altLang="en-US" sz="7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Group 56"/>
          <p:cNvGrpSpPr/>
          <p:nvPr/>
        </p:nvGrpSpPr>
        <p:grpSpPr>
          <a:xfrm>
            <a:off x="3892512" y="3067509"/>
            <a:ext cx="1294599" cy="810308"/>
            <a:chOff x="1703512" y="4797152"/>
            <a:chExt cx="1726132" cy="1080470"/>
          </a:xfrm>
        </p:grpSpPr>
        <p:sp>
          <p:nvSpPr>
            <p:cNvPr id="73" name="TextBox 57"/>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4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58"/>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a:solidFill>
                    <a:schemeClr val="bg1">
                      <a:lumMod val="50000"/>
                    </a:schemeClr>
                  </a:solidFill>
                  <a:latin typeface="微软雅黑" panose="020b0503020204020204" pitchFamily="34" charset="-122"/>
                  <a:ea typeface="微软雅黑" panose="020b0503020204020204" pitchFamily="34" charset="-122"/>
                </a:rPr>
              </a:br>
              <a:r>
                <a:rPr lang="zh-CN" altLang="en-US" sz="710">
                  <a:solidFill>
                    <a:schemeClr val="bg1">
                      <a:lumMod val="50000"/>
                    </a:schemeClr>
                  </a:solidFill>
                  <a:latin typeface="微软雅黑" panose="020b0503020204020204" pitchFamily="34" charset="-122"/>
                  <a:ea typeface="微软雅黑" panose="020b0503020204020204" pitchFamily="34" charset="-122"/>
                </a:rPr>
                <a:t>显示 （建议使用主题字体）</a:t>
              </a:r>
              <a:endParaRPr lang="zh-CN" altLang="en-US" sz="7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59"/>
          <p:cNvGrpSpPr/>
          <p:nvPr/>
        </p:nvGrpSpPr>
        <p:grpSpPr>
          <a:xfrm>
            <a:off x="5284534" y="3067509"/>
            <a:ext cx="1294599" cy="810308"/>
            <a:chOff x="1703512" y="4797152"/>
            <a:chExt cx="1726132" cy="1080470"/>
          </a:xfrm>
        </p:grpSpPr>
        <p:sp>
          <p:nvSpPr>
            <p:cNvPr id="71" name="TextBox 60"/>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4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61"/>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a:solidFill>
                    <a:schemeClr val="bg1">
                      <a:lumMod val="50000"/>
                    </a:schemeClr>
                  </a:solidFill>
                  <a:latin typeface="微软雅黑" panose="020b0503020204020204" pitchFamily="34" charset="-122"/>
                  <a:ea typeface="微软雅黑" panose="020b0503020204020204" pitchFamily="34" charset="-122"/>
                </a:rPr>
              </a:br>
              <a:r>
                <a:rPr lang="zh-CN" altLang="en-US" sz="710">
                  <a:solidFill>
                    <a:schemeClr val="bg1">
                      <a:lumMod val="50000"/>
                    </a:schemeClr>
                  </a:solidFill>
                  <a:latin typeface="微软雅黑" panose="020b0503020204020204" pitchFamily="34" charset="-122"/>
                  <a:ea typeface="微软雅黑" panose="020b0503020204020204" pitchFamily="34" charset="-122"/>
                </a:rPr>
                <a:t>显示 （建议使用主题字体）</a:t>
              </a:r>
              <a:endParaRPr lang="zh-CN" altLang="en-US" sz="7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Group 62"/>
          <p:cNvGrpSpPr/>
          <p:nvPr/>
        </p:nvGrpSpPr>
        <p:grpSpPr>
          <a:xfrm>
            <a:off x="6673257" y="3067509"/>
            <a:ext cx="1294599" cy="810308"/>
            <a:chOff x="1703512" y="4797152"/>
            <a:chExt cx="1726132" cy="1080470"/>
          </a:xfrm>
        </p:grpSpPr>
        <p:sp>
          <p:nvSpPr>
            <p:cNvPr id="69" name="TextBox 63"/>
            <p:cNvSpPr txBox="1"/>
            <p:nvPr/>
          </p:nvSpPr>
          <p:spPr bwMode="auto">
            <a:xfrm>
              <a:off x="1703512" y="4797152"/>
              <a:ext cx="1726132" cy="570458"/>
            </a:xfrm>
            <a:prstGeom prst="rect">
              <a:avLst/>
            </a:prstGeom>
            <a:noFill/>
          </p:spPr>
          <p:txBody>
            <a:bodyPr wrap="none" lIns="64000" tIns="33280" rIns="64000" bIns="33280" anchor="b" anchorCtr="1">
              <a:normAutofit/>
            </a:bodyPr>
            <a:lstStyle/>
            <a:p>
              <a:pPr latinLnBrk="0"/>
              <a:r>
                <a:rPr lang="zh-CN" altLang="en-US" sz="114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4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TextBox 64"/>
            <p:cNvSpPr txBox="1"/>
            <p:nvPr/>
          </p:nvSpPr>
          <p:spPr bwMode="auto">
            <a:xfrm>
              <a:off x="1703512" y="5367610"/>
              <a:ext cx="1726132" cy="510012"/>
            </a:xfrm>
            <a:prstGeom prst="rect">
              <a:avLst/>
            </a:prstGeom>
            <a:noFill/>
          </p:spPr>
          <p:txBody>
            <a:bodyPr wrap="square" lIns="64000" tIns="33280" rIns="64000" bIns="33280">
              <a:noAutofit/>
            </a:bodyPr>
            <a:lstStyle/>
            <a:p>
              <a:pPr latinLnBrk="0">
                <a:lnSpc>
                  <a:spcPct val="120000"/>
                </a:lnSpc>
              </a:pPr>
              <a:r>
                <a:rPr lang="zh-CN" altLang="en-US" sz="71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710">
                  <a:solidFill>
                    <a:schemeClr val="bg1">
                      <a:lumMod val="50000"/>
                    </a:schemeClr>
                  </a:solidFill>
                  <a:latin typeface="微软雅黑" panose="020b0503020204020204" pitchFamily="34" charset="-122"/>
                  <a:ea typeface="微软雅黑" panose="020b0503020204020204" pitchFamily="34" charset="-122"/>
                </a:rPr>
              </a:br>
              <a:r>
                <a:rPr lang="zh-CN" altLang="en-US" sz="710">
                  <a:solidFill>
                    <a:schemeClr val="bg1">
                      <a:lumMod val="50000"/>
                    </a:schemeClr>
                  </a:solidFill>
                  <a:latin typeface="微软雅黑" panose="020b0503020204020204" pitchFamily="34" charset="-122"/>
                  <a:ea typeface="微软雅黑" panose="020b0503020204020204" pitchFamily="34" charset="-122"/>
                </a:rPr>
                <a:t>显示 （建议使用主题字体）</a:t>
              </a:r>
              <a:endParaRPr lang="zh-CN" altLang="en-US" sz="71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nodeType="afterGroup">
                            <p:stCondLst>
                              <p:cond delay="40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nodeType="afterGroup">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nodeType="afterGroup">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nodeType="afterGroup">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nodeType="afterGroup">
                            <p:stCondLst>
                              <p:cond delay="6000"/>
                            </p:stCondLst>
                            <p:childTnLst>
                              <p:par>
                                <p:cTn id="77" presetID="53" presetClass="entr" presetSubtype="16"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nodeType="afterGroup">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childTnLst>
                                </p:cTn>
                              </p:par>
                            </p:childTnLst>
                          </p:cTn>
                        </p:par>
                        <p:par>
                          <p:cTn id="88" fill="hold" nodeType="afterGroup">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Effect transition="in" filter="fade">
                                      <p:cBhvr>
                                        <p:cTn id="93" dur="500"/>
                                        <p:tgtEl>
                                          <p:spTgt spid="59"/>
                                        </p:tgtEl>
                                      </p:cBhvr>
                                    </p:animEffect>
                                  </p:childTnLst>
                                </p:cTn>
                              </p:par>
                            </p:childTnLst>
                          </p:cTn>
                        </p:par>
                        <p:par>
                          <p:cTn id="94" fill="hold" nodeType="afterGroup">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nodeType="afterGroup">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500" fill="hold"/>
                                        <p:tgtEl>
                                          <p:spTgt spid="61"/>
                                        </p:tgtEl>
                                        <p:attrNameLst>
                                          <p:attrName>ppt_w</p:attrName>
                                        </p:attrNameLst>
                                      </p:cBhvr>
                                      <p:tavLst>
                                        <p:tav tm="0">
                                          <p:val>
                                            <p:fltVal val="0"/>
                                          </p:val>
                                        </p:tav>
                                        <p:tav tm="100000">
                                          <p:val>
                                            <p:strVal val="#ppt_w"/>
                                          </p:val>
                                        </p:tav>
                                      </p:tavLst>
                                    </p:anim>
                                    <p:anim calcmode="lin" valueType="num">
                                      <p:cBhvr>
                                        <p:cTn id="104" dur="500" fill="hold"/>
                                        <p:tgtEl>
                                          <p:spTgt spid="61"/>
                                        </p:tgtEl>
                                        <p:attrNameLst>
                                          <p:attrName>ppt_h</p:attrName>
                                        </p:attrNameLst>
                                      </p:cBhvr>
                                      <p:tavLst>
                                        <p:tav tm="0">
                                          <p:val>
                                            <p:fltVal val="0"/>
                                          </p:val>
                                        </p:tav>
                                        <p:tav tm="100000">
                                          <p:val>
                                            <p:strVal val="#ppt_h"/>
                                          </p:val>
                                        </p:tav>
                                      </p:tavLst>
                                    </p:anim>
                                    <p:animEffect transition="in" filter="fade">
                                      <p:cBhvr>
                                        <p:cTn id="105" dur="500"/>
                                        <p:tgtEl>
                                          <p:spTgt spid="61"/>
                                        </p:tgtEl>
                                      </p:cBhvr>
                                    </p:animEffect>
                                  </p:childTnLst>
                                </p:cTn>
                              </p:par>
                            </p:childTnLst>
                          </p:cTn>
                        </p:par>
                        <p:par>
                          <p:cTn id="106" fill="hold" nodeType="afterGroup">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500" fill="hold"/>
                                        <p:tgtEl>
                                          <p:spTgt spid="62"/>
                                        </p:tgtEl>
                                        <p:attrNameLst>
                                          <p:attrName>ppt_w</p:attrName>
                                        </p:attrNameLst>
                                      </p:cBhvr>
                                      <p:tavLst>
                                        <p:tav tm="0">
                                          <p:val>
                                            <p:fltVal val="0"/>
                                          </p:val>
                                        </p:tav>
                                        <p:tav tm="100000">
                                          <p:val>
                                            <p:strVal val="#ppt_w"/>
                                          </p:val>
                                        </p:tav>
                                      </p:tavLst>
                                    </p:anim>
                                    <p:anim calcmode="lin" valueType="num">
                                      <p:cBhvr>
                                        <p:cTn id="110" dur="500" fill="hold"/>
                                        <p:tgtEl>
                                          <p:spTgt spid="62"/>
                                        </p:tgtEl>
                                        <p:attrNameLst>
                                          <p:attrName>ppt_h</p:attrName>
                                        </p:attrNameLst>
                                      </p:cBhvr>
                                      <p:tavLst>
                                        <p:tav tm="0">
                                          <p:val>
                                            <p:fltVal val="0"/>
                                          </p:val>
                                        </p:tav>
                                        <p:tav tm="100000">
                                          <p:val>
                                            <p:strVal val="#ppt_h"/>
                                          </p:val>
                                        </p:tav>
                                      </p:tavLst>
                                    </p:anim>
                                    <p:animEffect transition="in" filter="fade">
                                      <p:cBhvr>
                                        <p:cTn id="111" dur="500"/>
                                        <p:tgtEl>
                                          <p:spTgt spid="62"/>
                                        </p:tgtEl>
                                      </p:cBhvr>
                                    </p:animEffect>
                                  </p:childTnLst>
                                </p:cTn>
                              </p:par>
                            </p:childTnLst>
                          </p:cTn>
                        </p:par>
                        <p:par>
                          <p:cTn id="112" fill="hold" nodeType="afterGroup">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63"/>
                                        </p:tgtEl>
                                        <p:attrNameLst>
                                          <p:attrName>style.visibility</p:attrName>
                                        </p:attrNameLst>
                                      </p:cBhvr>
                                      <p:to>
                                        <p:strVal val="visible"/>
                                      </p:to>
                                    </p:set>
                                    <p:anim calcmode="lin" valueType="num">
                                      <p:cBhvr>
                                        <p:cTn id="115" dur="500" fill="hold"/>
                                        <p:tgtEl>
                                          <p:spTgt spid="63"/>
                                        </p:tgtEl>
                                        <p:attrNameLst>
                                          <p:attrName>ppt_w</p:attrName>
                                        </p:attrNameLst>
                                      </p:cBhvr>
                                      <p:tavLst>
                                        <p:tav tm="0">
                                          <p:val>
                                            <p:fltVal val="0"/>
                                          </p:val>
                                        </p:tav>
                                        <p:tav tm="100000">
                                          <p:val>
                                            <p:strVal val="#ppt_w"/>
                                          </p:val>
                                        </p:tav>
                                      </p:tavLst>
                                    </p:anim>
                                    <p:anim calcmode="lin" valueType="num">
                                      <p:cBhvr>
                                        <p:cTn id="116" dur="500" fill="hold"/>
                                        <p:tgtEl>
                                          <p:spTgt spid="63"/>
                                        </p:tgtEl>
                                        <p:attrNameLst>
                                          <p:attrName>ppt_h</p:attrName>
                                        </p:attrNameLst>
                                      </p:cBhvr>
                                      <p:tavLst>
                                        <p:tav tm="0">
                                          <p:val>
                                            <p:fltVal val="0"/>
                                          </p:val>
                                        </p:tav>
                                        <p:tav tm="100000">
                                          <p:val>
                                            <p:strVal val="#ppt_h"/>
                                          </p:val>
                                        </p:tav>
                                      </p:tavLst>
                                    </p:anim>
                                    <p:animEffect transition="in" filter="fade">
                                      <p:cBhvr>
                                        <p:cTn id="117" dur="500"/>
                                        <p:tgtEl>
                                          <p:spTgt spid="63"/>
                                        </p:tgtEl>
                                      </p:cBhvr>
                                    </p:animEffect>
                                  </p:childTnLst>
                                </p:cTn>
                              </p:par>
                            </p:childTnLst>
                          </p:cTn>
                        </p:par>
                        <p:par>
                          <p:cTn id="118" fill="hold" nodeType="afterGroup">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p:cTn id="121" dur="500" fill="hold"/>
                                        <p:tgtEl>
                                          <p:spTgt spid="7"/>
                                        </p:tgtEl>
                                        <p:attrNameLst>
                                          <p:attrName>ppt_w</p:attrName>
                                        </p:attrNameLst>
                                      </p:cBhvr>
                                      <p:tavLst>
                                        <p:tav tm="0">
                                          <p:val>
                                            <p:fltVal val="0"/>
                                          </p:val>
                                        </p:tav>
                                        <p:tav tm="100000">
                                          <p:val>
                                            <p:strVal val="#ppt_w"/>
                                          </p:val>
                                        </p:tav>
                                      </p:tavLst>
                                    </p:anim>
                                    <p:anim calcmode="lin" valueType="num">
                                      <p:cBhvr>
                                        <p:cTn id="122" dur="500" fill="hold"/>
                                        <p:tgtEl>
                                          <p:spTgt spid="7"/>
                                        </p:tgtEl>
                                        <p:attrNameLst>
                                          <p:attrName>ppt_h</p:attrName>
                                        </p:attrNameLst>
                                      </p:cBhvr>
                                      <p:tavLst>
                                        <p:tav tm="0">
                                          <p:val>
                                            <p:fltVal val="0"/>
                                          </p:val>
                                        </p:tav>
                                        <p:tav tm="100000">
                                          <p:val>
                                            <p:strVal val="#ppt_h"/>
                                          </p:val>
                                        </p:tav>
                                      </p:tavLst>
                                    </p:anim>
                                    <p:animEffect transition="in" filter="fade">
                                      <p:cBhvr>
                                        <p:cTn id="123" dur="500"/>
                                        <p:tgtEl>
                                          <p:spTgt spid="7"/>
                                        </p:tgtEl>
                                      </p:cBhvr>
                                    </p:animEffect>
                                  </p:childTnLst>
                                </p:cTn>
                              </p:par>
                            </p:childTnLst>
                          </p:cTn>
                        </p:par>
                        <p:par>
                          <p:cTn id="124" fill="hold" nodeType="afterGroup">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p:cTn id="127" dur="500" fill="hold"/>
                                        <p:tgtEl>
                                          <p:spTgt spid="8"/>
                                        </p:tgtEl>
                                        <p:attrNameLst>
                                          <p:attrName>ppt_w</p:attrName>
                                        </p:attrNameLst>
                                      </p:cBhvr>
                                      <p:tavLst>
                                        <p:tav tm="0">
                                          <p:val>
                                            <p:fltVal val="0"/>
                                          </p:val>
                                        </p:tav>
                                        <p:tav tm="100000">
                                          <p:val>
                                            <p:strVal val="#ppt_w"/>
                                          </p:val>
                                        </p:tav>
                                      </p:tavLst>
                                    </p:anim>
                                    <p:anim calcmode="lin" valueType="num">
                                      <p:cBhvr>
                                        <p:cTn id="128" dur="500" fill="hold"/>
                                        <p:tgtEl>
                                          <p:spTgt spid="8"/>
                                        </p:tgtEl>
                                        <p:attrNameLst>
                                          <p:attrName>ppt_h</p:attrName>
                                        </p:attrNameLst>
                                      </p:cBhvr>
                                      <p:tavLst>
                                        <p:tav tm="0">
                                          <p:val>
                                            <p:fltVal val="0"/>
                                          </p:val>
                                        </p:tav>
                                        <p:tav tm="100000">
                                          <p:val>
                                            <p:strVal val="#ppt_h"/>
                                          </p:val>
                                        </p:tav>
                                      </p:tavLst>
                                    </p:anim>
                                    <p:animEffect transition="in" filter="fade">
                                      <p:cBhvr>
                                        <p:cTn id="129" dur="500"/>
                                        <p:tgtEl>
                                          <p:spTgt spid="8"/>
                                        </p:tgtEl>
                                      </p:cBhvr>
                                    </p:animEffect>
                                  </p:childTnLst>
                                </p:cTn>
                              </p:par>
                            </p:childTnLst>
                          </p:cTn>
                        </p:par>
                        <p:par>
                          <p:cTn id="130" fill="hold" nodeType="afterGroup">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nodeType="afterGroup">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500" fill="hold"/>
                                        <p:tgtEl>
                                          <p:spTgt spid="10"/>
                                        </p:tgtEl>
                                        <p:attrNameLst>
                                          <p:attrName>ppt_w</p:attrName>
                                        </p:attrNameLst>
                                      </p:cBhvr>
                                      <p:tavLst>
                                        <p:tav tm="0">
                                          <p:val>
                                            <p:fltVal val="0"/>
                                          </p:val>
                                        </p:tav>
                                        <p:tav tm="100000">
                                          <p:val>
                                            <p:strVal val="#ppt_w"/>
                                          </p:val>
                                        </p:tav>
                                      </p:tavLst>
                                    </p:anim>
                                    <p:anim calcmode="lin" valueType="num">
                                      <p:cBhvr>
                                        <p:cTn id="140" dur="500" fill="hold"/>
                                        <p:tgtEl>
                                          <p:spTgt spid="10"/>
                                        </p:tgtEl>
                                        <p:attrNameLst>
                                          <p:attrName>ppt_h</p:attrName>
                                        </p:attrNameLst>
                                      </p:cBhvr>
                                      <p:tavLst>
                                        <p:tav tm="0">
                                          <p:val>
                                            <p:fltVal val="0"/>
                                          </p:val>
                                        </p:tav>
                                        <p:tav tm="100000">
                                          <p:val>
                                            <p:strVal val="#ppt_h"/>
                                          </p:val>
                                        </p:tav>
                                      </p:tavLst>
                                    </p:anim>
                                    <p:animEffect transition="in" filter="fade">
                                      <p:cBhvr>
                                        <p:cTn id="141" dur="500"/>
                                        <p:tgtEl>
                                          <p:spTgt spid="10"/>
                                        </p:tgtEl>
                                      </p:cBhvr>
                                    </p:animEffect>
                                  </p:childTnLst>
                                </p:cTn>
                              </p:par>
                            </p:childTnLst>
                          </p:cTn>
                        </p:par>
                        <p:par>
                          <p:cTn id="142" fill="hold" nodeType="afterGroup">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p:cTn id="145" dur="500" fill="hold"/>
                                        <p:tgtEl>
                                          <p:spTgt spid="11"/>
                                        </p:tgtEl>
                                        <p:attrNameLst>
                                          <p:attrName>ppt_w</p:attrName>
                                        </p:attrNameLst>
                                      </p:cBhvr>
                                      <p:tavLst>
                                        <p:tav tm="0">
                                          <p:val>
                                            <p:fltVal val="0"/>
                                          </p:val>
                                        </p:tav>
                                        <p:tav tm="100000">
                                          <p:val>
                                            <p:strVal val="#ppt_w"/>
                                          </p:val>
                                        </p:tav>
                                      </p:tavLst>
                                    </p:anim>
                                    <p:anim calcmode="lin" valueType="num">
                                      <p:cBhvr>
                                        <p:cTn id="146" dur="500" fill="hold"/>
                                        <p:tgtEl>
                                          <p:spTgt spid="11"/>
                                        </p:tgtEl>
                                        <p:attrNameLst>
                                          <p:attrName>ppt_h</p:attrName>
                                        </p:attrNameLst>
                                      </p:cBhvr>
                                      <p:tavLst>
                                        <p:tav tm="0">
                                          <p:val>
                                            <p:fltVal val="0"/>
                                          </p:val>
                                        </p:tav>
                                        <p:tav tm="100000">
                                          <p:val>
                                            <p:strVal val="#ppt_h"/>
                                          </p:val>
                                        </p:tav>
                                      </p:tavLst>
                                    </p:anim>
                                    <p:animEffect transition="in" filter="fade">
                                      <p:cBhvr>
                                        <p:cTn id="1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0" grpId="0" animBg="1"/>
      <p:bldP spid="52" grpId="0" animBg="1"/>
      <p:bldP spid="54" grpId="0" animBg="1"/>
      <p:bldP spid="56" grpId="0" animBg="1"/>
      <p:bldP spid="58" grpId="0" animBg="1"/>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12"/>
          <p:cNvGrpSpPr>
            <a:grpSpLocks noChangeAspect="1"/>
          </p:cNvGrpSpPr>
          <p:nvPr/>
        </p:nvGrpSpPr>
        <p:grpSpPr>
          <a:xfrm>
            <a:off x="5347756" y="1670276"/>
            <a:ext cx="2538925" cy="1542004"/>
            <a:chOff x="538115" y="2342244"/>
            <a:chExt cx="6736746" cy="3875068"/>
          </a:xfrm>
        </p:grpSpPr>
        <p:pic>
          <p:nvPicPr>
            <p:cNvPr id="65"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800">
                <a:solidFill>
                  <a:srgbClr val="FFFFFF"/>
                </a:solidFill>
              </a:endParaRPr>
            </a:p>
          </p:txBody>
        </p:sp>
      </p:grpSp>
      <p:grpSp>
        <p:nvGrpSpPr>
          <p:cNvPr id="4" name="Group 9"/>
          <p:cNvGrpSpPr>
            <a:grpSpLocks noChangeAspect="1"/>
          </p:cNvGrpSpPr>
          <p:nvPr/>
        </p:nvGrpSpPr>
        <p:grpSpPr>
          <a:xfrm>
            <a:off x="750241" y="1665513"/>
            <a:ext cx="2539999" cy="1542004"/>
            <a:chOff x="538115" y="2342244"/>
            <a:chExt cx="6736746" cy="3875068"/>
          </a:xfrm>
        </p:grpSpPr>
        <p:pic>
          <p:nvPicPr>
            <p:cNvPr id="68"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800">
                <a:solidFill>
                  <a:srgbClr val="FFFFFF"/>
                </a:solidFill>
              </a:endParaRPr>
            </a:p>
          </p:txBody>
        </p:sp>
      </p:grpSp>
      <p:grpSp>
        <p:nvGrpSpPr>
          <p:cNvPr id="5" name="Group 6"/>
          <p:cNvGrpSpPr/>
          <p:nvPr/>
        </p:nvGrpSpPr>
        <p:grpSpPr>
          <a:xfrm>
            <a:off x="2336904" y="1186350"/>
            <a:ext cx="3963055" cy="2406272"/>
            <a:chOff x="538115" y="2342244"/>
            <a:chExt cx="6736746" cy="3875068"/>
          </a:xfrm>
        </p:grpSpPr>
        <p:pic>
          <p:nvPicPr>
            <p:cNvPr id="71"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800">
                <a:solidFill>
                  <a:srgbClr val="FFFFFF"/>
                </a:solidFill>
              </a:endParaRPr>
            </a:p>
          </p:txBody>
        </p:sp>
      </p:grpSp>
      <p:sp>
        <p:nvSpPr>
          <p:cNvPr id="86" name="Freeform 28"/>
          <p:cNvSpPr>
            <a:spLocks noEditPoints="1"/>
          </p:cNvSpPr>
          <p:nvPr/>
        </p:nvSpPr>
        <p:spPr bwMode="auto">
          <a:xfrm>
            <a:off x="324101" y="3998615"/>
            <a:ext cx="419044" cy="401240"/>
          </a:xfrm>
          <a:custGeom>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1"/>
          </a:solidFill>
          <a:ln>
            <a:noFill/>
          </a:ln>
        </p:spPr>
        <p:txBody>
          <a:bodyPr lIns="91430" tIns="45715" rIns="91430" bIns="45715"/>
          <a:lstStyle/>
          <a:p>
            <a:pPr>
              <a:defRPr/>
            </a:pPr>
            <a:endParaRPr lang="en-US" sz="1800"/>
          </a:p>
        </p:txBody>
      </p:sp>
      <p:grpSp>
        <p:nvGrpSpPr>
          <p:cNvPr id="6" name="组合 3"/>
          <p:cNvGrpSpPr/>
          <p:nvPr/>
        </p:nvGrpSpPr>
        <p:grpSpPr>
          <a:xfrm>
            <a:off x="3242300" y="3968921"/>
            <a:ext cx="426167" cy="397660"/>
            <a:chOff x="3155900" y="3968921"/>
            <a:chExt cx="426225" cy="397660"/>
          </a:xfrm>
          <a:solidFill>
            <a:schemeClr val="accent2"/>
          </a:solidFill>
        </p:grpSpPr>
        <p:sp>
          <p:nvSpPr>
            <p:cNvPr id="83" name="Freeform 61"/>
            <p:cNvSpPr>
              <a:spLocks noEditPoints="1"/>
            </p:cNvSpPr>
            <p:nvPr/>
          </p:nvSpPr>
          <p:spPr bwMode="auto">
            <a:xfrm>
              <a:off x="3155900" y="3968921"/>
              <a:ext cx="426225" cy="397660"/>
            </a:xfrm>
            <a:custGeom>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84" name="Freeform 62"/>
            <p:cNvSpPr>
              <a:spLocks noEditPoints="1"/>
            </p:cNvSpPr>
            <p:nvPr/>
          </p:nvSpPr>
          <p:spPr bwMode="auto">
            <a:xfrm>
              <a:off x="3414254" y="4023688"/>
              <a:ext cx="72625" cy="73817"/>
            </a:xfrm>
            <a:custGeom>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grpSp>
        <p:nvGrpSpPr>
          <p:cNvPr id="7" name="组合 2"/>
          <p:cNvGrpSpPr/>
          <p:nvPr/>
        </p:nvGrpSpPr>
        <p:grpSpPr>
          <a:xfrm>
            <a:off x="6144008" y="3933131"/>
            <a:ext cx="311902" cy="500063"/>
            <a:chOff x="6036220" y="3933130"/>
            <a:chExt cx="311944" cy="500063"/>
          </a:xfrm>
          <a:solidFill>
            <a:schemeClr val="accent3"/>
          </a:solidFill>
        </p:grpSpPr>
        <p:sp>
          <p:nvSpPr>
            <p:cNvPr id="78" name="Freeform 193"/>
            <p:cNvSpPr/>
            <p:nvPr/>
          </p:nvSpPr>
          <p:spPr bwMode="auto">
            <a:xfrm>
              <a:off x="6036220" y="4330799"/>
              <a:ext cx="86916" cy="102394"/>
            </a:xfrm>
            <a:custGeom>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p>
          </p:txBody>
        </p:sp>
        <p:sp>
          <p:nvSpPr>
            <p:cNvPr id="79" name="Freeform 194"/>
            <p:cNvSpPr>
              <a:spLocks noEditPoints="1"/>
            </p:cNvSpPr>
            <p:nvPr/>
          </p:nvSpPr>
          <p:spPr bwMode="auto">
            <a:xfrm>
              <a:off x="6036220" y="3933130"/>
              <a:ext cx="311944" cy="377429"/>
            </a:xfrm>
            <a:custGeom>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800"/>
            </a:p>
          </p:txBody>
        </p:sp>
      </p:grpSp>
      <p:sp>
        <p:nvSpPr>
          <p:cNvPr id="27" name="TextBox 26"/>
          <p:cNvSpPr txBox="1"/>
          <p:nvPr/>
        </p:nvSpPr>
        <p:spPr>
          <a:xfrm>
            <a:off x="787687" y="3904377"/>
            <a:ext cx="1107846" cy="277000"/>
          </a:xfrm>
          <a:prstGeom prst="rect">
            <a:avLst/>
          </a:prstGeom>
          <a:noFill/>
        </p:spPr>
        <p:txBody>
          <a:bodyPr wrap="none" lIns="91430" tIns="45715" rIns="91430" bIns="45715" rtlCol="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87686" y="4139887"/>
            <a:ext cx="2454612" cy="338468"/>
          </a:xfrm>
          <a:prstGeom prst="rect">
            <a:avLst/>
          </a:prstGeom>
          <a:noFill/>
        </p:spPr>
        <p:txBody>
          <a:bodyPr wrap="square" lIns="91430" tIns="45715" rIns="91430" bIns="45715" rtlCol="0">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665164" y="3904377"/>
            <a:ext cx="1107846" cy="277000"/>
          </a:xfrm>
          <a:prstGeom prst="rect">
            <a:avLst/>
          </a:prstGeom>
          <a:noFill/>
        </p:spPr>
        <p:txBody>
          <a:bodyPr wrap="none" lIns="91430" tIns="45715" rIns="91430" bIns="45715" rtlCol="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665163" y="4139887"/>
            <a:ext cx="2454612" cy="338468"/>
          </a:xfrm>
          <a:prstGeom prst="rect">
            <a:avLst/>
          </a:prstGeom>
          <a:noFill/>
        </p:spPr>
        <p:txBody>
          <a:bodyPr wrap="square" lIns="91430" tIns="45715" rIns="91430" bIns="45715" rtlCol="0">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70612" y="3904377"/>
            <a:ext cx="1107846" cy="277000"/>
          </a:xfrm>
          <a:prstGeom prst="rect">
            <a:avLst/>
          </a:prstGeom>
          <a:noFill/>
        </p:spPr>
        <p:txBody>
          <a:bodyPr wrap="none" lIns="91430" tIns="45715" rIns="91430" bIns="45715" rtlCol="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436315" y="4139887"/>
            <a:ext cx="2454612" cy="338468"/>
          </a:xfrm>
          <a:prstGeom prst="rect">
            <a:avLst/>
          </a:prstGeom>
          <a:noFill/>
        </p:spPr>
        <p:txBody>
          <a:bodyPr wrap="square" lIns="91430" tIns="45715" rIns="91430" bIns="45715" rtlCol="0">
            <a:spAutoFit/>
          </a:bodyPr>
          <a:lstStyle/>
          <a:p>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0"/>
                                        <p:tgtEl>
                                          <p:spTgt spid="4"/>
                                        </p:tgtEl>
                                      </p:cBhvr>
                                    </p:animEffect>
                                  </p:childTnLst>
                                </p:cTn>
                              </p:par>
                            </p:childTnLst>
                          </p:cTn>
                        </p:par>
                        <p:par>
                          <p:cTn id="17" fill="hold" nodeType="afterGroup">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nodeType="afterGroup">
                            <p:stCondLst>
                              <p:cond delay="30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nodeType="afterGroup">
                            <p:stCondLst>
                              <p:cond delay="4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圆角矩形 23"/>
          <p:cNvSpPr/>
          <p:nvPr/>
        </p:nvSpPr>
        <p:spPr>
          <a:xfrm>
            <a:off x="2213811" y="1740811"/>
            <a:ext cx="361166" cy="191298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25" name="圆角矩形 24"/>
          <p:cNvSpPr/>
          <p:nvPr/>
        </p:nvSpPr>
        <p:spPr>
          <a:xfrm>
            <a:off x="1722107" y="1148216"/>
            <a:ext cx="361166" cy="23336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26" name="椭圆 25"/>
          <p:cNvSpPr/>
          <p:nvPr/>
        </p:nvSpPr>
        <p:spPr>
          <a:xfrm>
            <a:off x="1516296" y="2906536"/>
            <a:ext cx="1252672" cy="1252602"/>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27" name="文本框 26"/>
          <p:cNvSpPr txBox="1"/>
          <p:nvPr/>
        </p:nvSpPr>
        <p:spPr>
          <a:xfrm>
            <a:off x="6840252" y="3363550"/>
            <a:ext cx="2016224" cy="623813"/>
          </a:xfrm>
          <a:prstGeom prst="rect">
            <a:avLst/>
          </a:prstGeom>
          <a:noFill/>
        </p:spPr>
        <p:txBody>
          <a:bodyPr wrap="square" lIns="68567" tIns="34284" rIns="68567" bIns="34284" rtlCol="0">
            <a:spAutoFit/>
          </a:bodyPr>
          <a:lstStyle/>
          <a:p>
            <a:pPr>
              <a:lnSpc>
                <a:spcPct val="130000"/>
              </a:lnSpc>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835457" y="3074665"/>
            <a:ext cx="1071421" cy="218125"/>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29" name="对象 28"/>
          <p:cNvGraphicFramePr>
            <a:graphicFrameLocks noChangeAspect="1"/>
          </p:cNvGraphicFramePr>
          <p:nvPr/>
        </p:nvGraphicFramePr>
        <p:xfrm>
          <a:off x="1900417" y="3290471"/>
          <a:ext cx="494273" cy="494246"/>
        </p:xfrm>
        <a:graphic>
          <a:graphicData uri="http://schemas.openxmlformats.org/presentationml/2006/ole">
            <mc:AlternateContent>
              <mc:Choice xmlns:v="urn:schemas-microsoft-com:vml" Requires="v">
                <p:oleObj spid="_x0000_s1038" name="CorelDRAW" r:id="rId3" imgW="941705" imgH="941705" progId="">
                  <p:embed/>
                </p:oleObj>
              </mc:Choice>
              <mc:Fallback>
                <p:oleObj name="CorelDRAW" r:id="rId3" imgW="941705" imgH="941705" progId="">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900417" y="3290471"/>
                        <a:ext cx="494273" cy="494246"/>
                      </a:xfrm>
                      <a:prstGeom prst="rect">
                        <a:avLst/>
                      </a:prstGeom>
                      <a:noFill/>
                    </p:spPr>
                  </p:pic>
                </p:oleObj>
              </mc:Fallback>
            </mc:AlternateContent>
          </a:graphicData>
        </a:graphic>
      </p:graphicFrame>
      <p:sp>
        <p:nvSpPr>
          <p:cNvPr id="30" name="圆角矩形 29"/>
          <p:cNvSpPr/>
          <p:nvPr/>
        </p:nvSpPr>
        <p:spPr>
          <a:xfrm>
            <a:off x="3846705" y="1849663"/>
            <a:ext cx="361166" cy="191298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31" name="圆角矩形 30"/>
          <p:cNvSpPr/>
          <p:nvPr/>
        </p:nvSpPr>
        <p:spPr>
          <a:xfrm>
            <a:off x="3355001" y="1529171"/>
            <a:ext cx="361166" cy="23336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32" name="椭圆 31"/>
          <p:cNvSpPr/>
          <p:nvPr/>
        </p:nvSpPr>
        <p:spPr>
          <a:xfrm>
            <a:off x="3149190" y="2906536"/>
            <a:ext cx="1252672" cy="1252602"/>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33" name="圆角矩形 32"/>
          <p:cNvSpPr/>
          <p:nvPr/>
        </p:nvSpPr>
        <p:spPr>
          <a:xfrm>
            <a:off x="5493007" y="2130531"/>
            <a:ext cx="361166" cy="14516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34" name="圆角矩形 33"/>
          <p:cNvSpPr/>
          <p:nvPr/>
        </p:nvSpPr>
        <p:spPr>
          <a:xfrm>
            <a:off x="5001303" y="1639029"/>
            <a:ext cx="361166" cy="194658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sp>
        <p:nvSpPr>
          <p:cNvPr id="35" name="椭圆 34"/>
          <p:cNvSpPr/>
          <p:nvPr/>
        </p:nvSpPr>
        <p:spPr>
          <a:xfrm>
            <a:off x="4795492" y="2906536"/>
            <a:ext cx="1252672" cy="1252602"/>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sz="1280"/>
          </a:p>
        </p:txBody>
      </p:sp>
      <p:graphicFrame>
        <p:nvGraphicFramePr>
          <p:cNvPr id="36" name="对象 35"/>
          <p:cNvGraphicFramePr>
            <a:graphicFrameLocks noChangeAspect="1"/>
          </p:cNvGraphicFramePr>
          <p:nvPr/>
        </p:nvGraphicFramePr>
        <p:xfrm>
          <a:off x="3575785" y="3290471"/>
          <a:ext cx="445222" cy="449163"/>
        </p:xfrm>
        <a:graphic>
          <a:graphicData uri="http://schemas.openxmlformats.org/presentationml/2006/ole">
            <mc:AlternateContent>
              <mc:Choice xmlns:v="urn:schemas-microsoft-com:vml" Requires="v">
                <p:oleObj spid="_x0000_s1039" name="CorelDRAW" r:id="rId5" imgW="951230" imgH="956945" progId="">
                  <p:embed/>
                </p:oleObj>
              </mc:Choice>
              <mc:Fallback>
                <p:oleObj name="CorelDRAW" r:id="rId5" imgW="951230" imgH="956945" progId="">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3575785" y="3290471"/>
                        <a:ext cx="445222" cy="449163"/>
                      </a:xfrm>
                      <a:prstGeom prst="rect">
                        <a:avLst/>
                      </a:prstGeom>
                      <a:noFill/>
                    </p:spPr>
                  </p:pic>
                </p:oleObj>
              </mc:Fallback>
            </mc:AlternateContent>
          </a:graphicData>
        </a:graphic>
      </p:graphicFrame>
      <p:graphicFrame>
        <p:nvGraphicFramePr>
          <p:cNvPr id="37" name="对象 36"/>
          <p:cNvGraphicFramePr>
            <a:graphicFrameLocks noChangeAspect="1"/>
          </p:cNvGraphicFramePr>
          <p:nvPr/>
        </p:nvGraphicFramePr>
        <p:xfrm>
          <a:off x="5306674" y="3272683"/>
          <a:ext cx="418329" cy="418306"/>
        </p:xfrm>
        <a:graphic>
          <a:graphicData uri="http://schemas.openxmlformats.org/presentationml/2006/ole">
            <mc:AlternateContent>
              <mc:Choice xmlns:v="urn:schemas-microsoft-com:vml" Requires="v">
                <p:oleObj spid="_x0000_s1040" name="CorelDRAW" r:id="rId7" imgW="822960" imgH="822960" progId="">
                  <p:embed/>
                </p:oleObj>
              </mc:Choice>
              <mc:Fallback>
                <p:oleObj name="CorelDRAW" r:id="rId7" imgW="822960" imgH="822960" progId="">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5306674" y="3272683"/>
                        <a:ext cx="418329" cy="418306"/>
                      </a:xfrm>
                      <a:prstGeom prst="rect">
                        <a:avLst/>
                      </a:prstGeom>
                      <a:noFill/>
                    </p:spPr>
                  </p:pic>
                </p:oleObj>
              </mc:Fallback>
            </mc:AlternateContent>
          </a:graphicData>
        </a:graphic>
      </p:graphicFrame>
      <p:sp>
        <p:nvSpPr>
          <p:cNvPr id="38" name="文本框 37"/>
          <p:cNvSpPr txBox="1"/>
          <p:nvPr/>
        </p:nvSpPr>
        <p:spPr>
          <a:xfrm>
            <a:off x="4886118" y="4259520"/>
            <a:ext cx="1071421" cy="218125"/>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nvSpPr>
        <p:spPr>
          <a:xfrm>
            <a:off x="3256489" y="4259520"/>
            <a:ext cx="1071421" cy="218125"/>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文本框 39"/>
          <p:cNvSpPr txBox="1"/>
          <p:nvPr/>
        </p:nvSpPr>
        <p:spPr>
          <a:xfrm>
            <a:off x="1626860" y="4259520"/>
            <a:ext cx="1071421" cy="218125"/>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21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文本框 40"/>
          <p:cNvSpPr txBox="1"/>
          <p:nvPr/>
        </p:nvSpPr>
        <p:spPr>
          <a:xfrm>
            <a:off x="1640291" y="817858"/>
            <a:ext cx="524797" cy="298980"/>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r>
              <a:rPr lang="en-US" altLang="zh-CN" sz="1495"/>
              <a:t>80</a:t>
            </a:r>
            <a:r>
              <a:rPr lang="zh-CN" altLang="en-US" sz="1495"/>
              <a:t>％</a:t>
            </a:r>
            <a:endParaRPr lang="zh-CN" altLang="en-US" sz="1495"/>
          </a:p>
        </p:txBody>
      </p:sp>
      <p:sp>
        <p:nvSpPr>
          <p:cNvPr id="42" name="文本框 41"/>
          <p:cNvSpPr txBox="1"/>
          <p:nvPr/>
        </p:nvSpPr>
        <p:spPr>
          <a:xfrm>
            <a:off x="2131994" y="1379138"/>
            <a:ext cx="524797" cy="298980"/>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r>
              <a:rPr lang="en-US" altLang="zh-CN" sz="1495"/>
              <a:t>60</a:t>
            </a:r>
            <a:r>
              <a:rPr lang="zh-CN" altLang="en-US" sz="1495"/>
              <a:t>％</a:t>
            </a:r>
            <a:endParaRPr lang="zh-CN" altLang="en-US" sz="1495"/>
          </a:p>
        </p:txBody>
      </p:sp>
      <p:sp>
        <p:nvSpPr>
          <p:cNvPr id="43" name="文本框 42"/>
          <p:cNvSpPr txBox="1"/>
          <p:nvPr/>
        </p:nvSpPr>
        <p:spPr>
          <a:xfrm>
            <a:off x="3273186" y="1148972"/>
            <a:ext cx="524797" cy="298980"/>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r>
              <a:rPr lang="en-US" altLang="zh-CN" sz="1495"/>
              <a:t>68</a:t>
            </a:r>
            <a:r>
              <a:rPr lang="zh-CN" altLang="en-US" sz="1495"/>
              <a:t>％</a:t>
            </a:r>
            <a:endParaRPr lang="zh-CN" altLang="en-US" sz="1495"/>
          </a:p>
        </p:txBody>
      </p:sp>
      <p:sp>
        <p:nvSpPr>
          <p:cNvPr id="44" name="文本框 43"/>
          <p:cNvSpPr txBox="1"/>
          <p:nvPr/>
        </p:nvSpPr>
        <p:spPr>
          <a:xfrm>
            <a:off x="3776990" y="1472220"/>
            <a:ext cx="524797" cy="298980"/>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r>
              <a:rPr lang="en-US" altLang="zh-CN" sz="1495"/>
              <a:t>56</a:t>
            </a:r>
            <a:r>
              <a:rPr lang="zh-CN" altLang="en-US" sz="1495"/>
              <a:t>％</a:t>
            </a:r>
            <a:endParaRPr lang="zh-CN" altLang="en-US" sz="1495"/>
          </a:p>
        </p:txBody>
      </p:sp>
      <p:sp>
        <p:nvSpPr>
          <p:cNvPr id="45" name="文本框 44"/>
          <p:cNvSpPr txBox="1"/>
          <p:nvPr/>
        </p:nvSpPr>
        <p:spPr>
          <a:xfrm>
            <a:off x="4918180" y="1279955"/>
            <a:ext cx="524797" cy="298980"/>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r>
              <a:rPr lang="en-US" altLang="zh-CN" sz="1495"/>
              <a:t>64</a:t>
            </a:r>
            <a:r>
              <a:rPr lang="zh-CN" altLang="en-US" sz="1495"/>
              <a:t>％</a:t>
            </a:r>
            <a:endParaRPr lang="zh-CN" altLang="en-US" sz="1495"/>
          </a:p>
        </p:txBody>
      </p:sp>
      <p:sp>
        <p:nvSpPr>
          <p:cNvPr id="46" name="文本框 45"/>
          <p:cNvSpPr txBox="1"/>
          <p:nvPr/>
        </p:nvSpPr>
        <p:spPr>
          <a:xfrm>
            <a:off x="5411190" y="1785148"/>
            <a:ext cx="524797" cy="298980"/>
          </a:xfrm>
          <a:prstGeom prst="rect">
            <a:avLst/>
          </a:prstGeom>
          <a:noFill/>
        </p:spPr>
        <p:txBody>
          <a:bodyPr wrap="none" lIns="68567" tIns="34284" rIns="68567" bIns="34284" rtlCol="0">
            <a:spAutoFit/>
          </a:bodyPr>
          <a:lstStyle>
            <a:defPPr>
              <a:defRPr lang="zh-CN"/>
            </a:defPPr>
            <a:lvl1pPr algn="ctr">
              <a:defRPr sz="3200">
                <a:solidFill>
                  <a:schemeClr val="tx1">
                    <a:lumMod val="65000"/>
                    <a:lumOff val="35000"/>
                  </a:schemeClr>
                </a:solidFill>
              </a:defRPr>
            </a:lvl1pPr>
          </a:lstStyle>
          <a:p>
            <a:r>
              <a:rPr lang="en-US" altLang="zh-CN" sz="1495"/>
              <a:t>45</a:t>
            </a:r>
            <a:r>
              <a:rPr lang="zh-CN" altLang="en-US" sz="1495"/>
              <a:t>％</a:t>
            </a:r>
            <a:endParaRPr lang="zh-CN" altLang="en-US" sz="1495"/>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nodeType="clickPar">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childTnLst>
                    </p:cTn>
                  </p:par>
                  <p:par>
                    <p:cTn id="81" fill="hold" nodeType="clickPar">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ppt_w</p:attrName>
                                        </p:attrNameLst>
                                      </p:cBhvr>
                                      <p:tavLst>
                                        <p:tav tm="0">
                                          <p:val>
                                            <p:fltVal val="0"/>
                                          </p:val>
                                        </p:tav>
                                        <p:tav tm="100000">
                                          <p:val>
                                            <p:strVal val="#ppt_w"/>
                                          </p:val>
                                        </p:tav>
                                      </p:tavLst>
                                    </p:anim>
                                    <p:anim calcmode="lin" valueType="num">
                                      <p:cBhvr>
                                        <p:cTn id="97" dur="500" fill="hold"/>
                                        <p:tgtEl>
                                          <p:spTgt spid="35"/>
                                        </p:tgtEl>
                                        <p:attrNameLst>
                                          <p:attrName>ppt_h</p:attrName>
                                        </p:attrNameLst>
                                      </p:cBhvr>
                                      <p:tavLst>
                                        <p:tav tm="0">
                                          <p:val>
                                            <p:fltVal val="0"/>
                                          </p:val>
                                        </p:tav>
                                        <p:tav tm="100000">
                                          <p:val>
                                            <p:strVal val="#ppt_h"/>
                                          </p:val>
                                        </p:tav>
                                      </p:tavLst>
                                    </p:anim>
                                    <p:animEffect transition="in" filter="fade">
                                      <p:cBhvr>
                                        <p:cTn id="98" dur="500"/>
                                        <p:tgtEl>
                                          <p:spTgt spid="35"/>
                                        </p:tgtEl>
                                      </p:cBhvr>
                                    </p:animEffect>
                                  </p:childTnLst>
                                </p:cTn>
                              </p:par>
                            </p:childTnLst>
                          </p:cTn>
                        </p:par>
                      </p:childTnLst>
                    </p:cTn>
                  </p:par>
                  <p:par>
                    <p:cTn id="99" fill="hold" nodeType="clickPar">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down)">
                                      <p:cBhvr>
                                        <p:cTn id="103" dur="500"/>
                                        <p:tgtEl>
                                          <p:spTgt spid="34"/>
                                        </p:tgtEl>
                                      </p:cBhvr>
                                    </p:animEffect>
                                  </p:childTnLst>
                                </p:cTn>
                              </p:par>
                            </p:childTnLst>
                          </p:cTn>
                        </p:par>
                      </p:childTnLst>
                    </p:cTn>
                  </p:par>
                  <p:par>
                    <p:cTn id="104" fill="hold" nodeType="clickPar">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500" fill="hold"/>
                                        <p:tgtEl>
                                          <p:spTgt spid="45"/>
                                        </p:tgtEl>
                                        <p:attrNameLst>
                                          <p:attrName>ppt_w</p:attrName>
                                        </p:attrNameLst>
                                      </p:cBhvr>
                                      <p:tavLst>
                                        <p:tav tm="0">
                                          <p:val>
                                            <p:fltVal val="0"/>
                                          </p:val>
                                        </p:tav>
                                        <p:tav tm="100000">
                                          <p:val>
                                            <p:strVal val="#ppt_w"/>
                                          </p:val>
                                        </p:tav>
                                      </p:tavLst>
                                    </p:anim>
                                    <p:anim calcmode="lin" valueType="num">
                                      <p:cBhvr>
                                        <p:cTn id="109" dur="500" fill="hold"/>
                                        <p:tgtEl>
                                          <p:spTgt spid="45"/>
                                        </p:tgtEl>
                                        <p:attrNameLst>
                                          <p:attrName>ppt_h</p:attrName>
                                        </p:attrNameLst>
                                      </p:cBhvr>
                                      <p:tavLst>
                                        <p:tav tm="0">
                                          <p:val>
                                            <p:fltVal val="0"/>
                                          </p:val>
                                        </p:tav>
                                        <p:tav tm="100000">
                                          <p:val>
                                            <p:strVal val="#ppt_h"/>
                                          </p:val>
                                        </p:tav>
                                      </p:tavLst>
                                    </p:anim>
                                    <p:animEffect transition="in" filter="fade">
                                      <p:cBhvr>
                                        <p:cTn id="110" dur="500"/>
                                        <p:tgtEl>
                                          <p:spTgt spid="45"/>
                                        </p:tgtEl>
                                      </p:cBhvr>
                                    </p:animEffect>
                                  </p:childTnLst>
                                </p:cTn>
                              </p:par>
                            </p:childTnLst>
                          </p:cTn>
                        </p:par>
                      </p:childTnLst>
                    </p:cTn>
                  </p:par>
                  <p:par>
                    <p:cTn id="111" fill="hold" nodeType="clickPar">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00"/>
                                        <p:tgtEl>
                                          <p:spTgt spid="33"/>
                                        </p:tgtEl>
                                      </p:cBhvr>
                                    </p:animEffect>
                                  </p:childTnLst>
                                </p:cTn>
                              </p:par>
                            </p:childTnLst>
                          </p:cTn>
                        </p:par>
                      </p:childTnLst>
                    </p:cTn>
                  </p:par>
                  <p:par>
                    <p:cTn id="116" fill="hold" nodeType="clickPar">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500" fill="hold"/>
                                        <p:tgtEl>
                                          <p:spTgt spid="46"/>
                                        </p:tgtEl>
                                        <p:attrNameLst>
                                          <p:attrName>ppt_w</p:attrName>
                                        </p:attrNameLst>
                                      </p:cBhvr>
                                      <p:tavLst>
                                        <p:tav tm="0">
                                          <p:val>
                                            <p:fltVal val="0"/>
                                          </p:val>
                                        </p:tav>
                                        <p:tav tm="100000">
                                          <p:val>
                                            <p:strVal val="#ppt_w"/>
                                          </p:val>
                                        </p:tav>
                                      </p:tavLst>
                                    </p:anim>
                                    <p:anim calcmode="lin" valueType="num">
                                      <p:cBhvr>
                                        <p:cTn id="121" dur="500" fill="hold"/>
                                        <p:tgtEl>
                                          <p:spTgt spid="46"/>
                                        </p:tgtEl>
                                        <p:attrNameLst>
                                          <p:attrName>ppt_h</p:attrName>
                                        </p:attrNameLst>
                                      </p:cBhvr>
                                      <p:tavLst>
                                        <p:tav tm="0">
                                          <p:val>
                                            <p:fltVal val="0"/>
                                          </p:val>
                                        </p:tav>
                                        <p:tav tm="100000">
                                          <p:val>
                                            <p:strVal val="#ppt_h"/>
                                          </p:val>
                                        </p:tav>
                                      </p:tavLst>
                                    </p:anim>
                                    <p:animEffect transition="in" filter="fade">
                                      <p:cBhvr>
                                        <p:cTn id="122" dur="500"/>
                                        <p:tgtEl>
                                          <p:spTgt spid="46"/>
                                        </p:tgtEl>
                                      </p:cBhvr>
                                    </p:animEffect>
                                  </p:childTnLst>
                                </p:cTn>
                              </p:par>
                            </p:childTnLst>
                          </p:cTn>
                        </p:par>
                      </p:childTnLst>
                    </p:cTn>
                  </p:par>
                  <p:par>
                    <p:cTn id="123" fill="hold" nodeType="clickPar">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ppt_x"/>
                                          </p:val>
                                        </p:tav>
                                        <p:tav tm="100000">
                                          <p:val>
                                            <p:strVal val="#ppt_x"/>
                                          </p:val>
                                        </p:tav>
                                      </p:tavLst>
                                    </p:anim>
                                    <p:anim calcmode="lin" valueType="num">
                                      <p:cBhvr additive="base">
                                        <p:cTn id="1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30" grpId="0" animBg="1"/>
      <p:bldP spid="31" grpId="0" animBg="1"/>
      <p:bldP spid="32" grpId="0" animBg="1"/>
      <p:bldP spid="33" grpId="0" animBg="1"/>
      <p:bldP spid="34" grpId="0" animBg="1"/>
      <p:bldP spid="35" grpId="0" animBg="1"/>
      <p:bldP spid="38" grpId="0"/>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4"/>
          <p:cNvGrpSpPr/>
          <p:nvPr/>
        </p:nvGrpSpPr>
        <p:grpSpPr>
          <a:xfrm>
            <a:off x="1407251" y="3695364"/>
            <a:ext cx="4309225" cy="662753"/>
            <a:chOff x="3585720" y="5137719"/>
            <a:chExt cx="6985673" cy="1079499"/>
          </a:xfrm>
          <a:noFill/>
        </p:grpSpPr>
        <p:grpSp>
          <p:nvGrpSpPr>
            <p:cNvPr id="3" name="Group 8"/>
            <p:cNvGrpSpPr/>
            <p:nvPr/>
          </p:nvGrpSpPr>
          <p:grpSpPr>
            <a:xfrm>
              <a:off x="3585720" y="5525746"/>
              <a:ext cx="532885" cy="139071"/>
              <a:chExt cx="438150" cy="114300"/>
            </a:xfrm>
            <a:grpFill/>
          </p:grpSpPr>
          <p:sp>
            <p:nvSpPr>
              <p:cNvPr id="93" name="同心圆 4"/>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94" name="椭圆 5"/>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4" name="Group 11"/>
            <p:cNvGrpSpPr/>
            <p:nvPr/>
          </p:nvGrpSpPr>
          <p:grpSpPr>
            <a:xfrm>
              <a:off x="5010608" y="5478111"/>
              <a:ext cx="532885" cy="139071"/>
              <a:chExt cx="438150" cy="114300"/>
            </a:xfrm>
            <a:grpFill/>
          </p:grpSpPr>
          <p:sp>
            <p:nvSpPr>
              <p:cNvPr id="91" name="同心圆 60"/>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92" name="椭圆 61"/>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5" name="Group 14"/>
            <p:cNvGrpSpPr/>
            <p:nvPr/>
          </p:nvGrpSpPr>
          <p:grpSpPr>
            <a:xfrm>
              <a:off x="5867856" y="5792301"/>
              <a:ext cx="621704" cy="162251"/>
              <a:chExt cx="438150" cy="114300"/>
            </a:xfrm>
            <a:grpFill/>
          </p:grpSpPr>
          <p:sp>
            <p:nvSpPr>
              <p:cNvPr id="89" name="同心圆 64"/>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90" name="椭圆 66"/>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6" name="Group 17"/>
            <p:cNvGrpSpPr/>
            <p:nvPr/>
          </p:nvGrpSpPr>
          <p:grpSpPr>
            <a:xfrm>
              <a:off x="6993624" y="5565671"/>
              <a:ext cx="532885" cy="139071"/>
              <a:chExt cx="438150" cy="114300"/>
            </a:xfrm>
            <a:grpFill/>
          </p:grpSpPr>
          <p:sp>
            <p:nvSpPr>
              <p:cNvPr id="87" name="同心圆 68"/>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88" name="椭圆 73"/>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7" name="Group 20"/>
            <p:cNvGrpSpPr/>
            <p:nvPr/>
          </p:nvGrpSpPr>
          <p:grpSpPr>
            <a:xfrm>
              <a:off x="7972156" y="6007329"/>
              <a:ext cx="804241" cy="209889"/>
              <a:chExt cx="438150" cy="114300"/>
            </a:xfrm>
            <a:grpFill/>
          </p:grpSpPr>
          <p:sp>
            <p:nvSpPr>
              <p:cNvPr id="85" name="同心圆 75"/>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86" name="椭圆 77"/>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8" name="Group 23"/>
            <p:cNvGrpSpPr/>
            <p:nvPr/>
          </p:nvGrpSpPr>
          <p:grpSpPr>
            <a:xfrm>
              <a:off x="9024869" y="5137719"/>
              <a:ext cx="532885" cy="139071"/>
              <a:chExt cx="438150" cy="114300"/>
            </a:xfrm>
            <a:grpFill/>
          </p:grpSpPr>
          <p:sp>
            <p:nvSpPr>
              <p:cNvPr id="83" name="同心圆 79"/>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84" name="椭圆 80"/>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9" name="Group 26"/>
            <p:cNvGrpSpPr/>
            <p:nvPr/>
          </p:nvGrpSpPr>
          <p:grpSpPr>
            <a:xfrm>
              <a:off x="10038508" y="5402990"/>
              <a:ext cx="532885" cy="139071"/>
              <a:chExt cx="438150" cy="114300"/>
            </a:xfrm>
            <a:grpFill/>
          </p:grpSpPr>
          <p:sp>
            <p:nvSpPr>
              <p:cNvPr id="81" name="同心圆 82"/>
              <p:cNvSpPr>
                <a:spLocks noChangeArrowheads="1"/>
              </p:cNvSpPr>
              <p:nvPr/>
            </p:nvSpPr>
            <p:spPr bwMode="auto">
              <a:xfrm>
                <a:off x="0" y="0"/>
                <a:ext cx="438150" cy="114300"/>
              </a:xfrm>
              <a:custGeom>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82" name="椭圆 83"/>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cxnSp>
          <p:nvCxnSpPr>
            <p:cNvPr id="73" name="直接连接符 15"/>
            <p:cNvCxnSpPr>
              <a:cxnSpLocks noChangeShapeType="1"/>
              <a:stCxn id="93" idx="6"/>
              <a:endCxn id="91" idx="2"/>
            </p:cNvCxnSpPr>
            <p:nvPr/>
          </p:nvCxnSpPr>
          <p:spPr bwMode="auto">
            <a:xfrm flipV="1">
              <a:off x="4118605" y="5547647"/>
              <a:ext cx="892003" cy="47635"/>
            </a:xfrm>
            <a:prstGeom prst="line">
              <a:avLst/>
            </a:prstGeom>
            <a:grpFill/>
            <a:ln w="12700" cap="flat" cmpd="sng">
              <a:solidFill>
                <a:schemeClr val="accent1"/>
              </a:solidFill>
              <a:bevel/>
            </a:ln>
          </p:spPr>
        </p:cxnSp>
        <p:cxnSp>
          <p:nvCxnSpPr>
            <p:cNvPr id="74" name="直接连接符 19"/>
            <p:cNvCxnSpPr>
              <a:cxnSpLocks noChangeShapeType="1"/>
              <a:stCxn id="91" idx="5"/>
              <a:endCxn id="89" idx="1"/>
            </p:cNvCxnSpPr>
            <p:nvPr/>
          </p:nvCxnSpPr>
          <p:spPr bwMode="auto">
            <a:xfrm>
              <a:off x="5465453" y="5596816"/>
              <a:ext cx="493449" cy="219247"/>
            </a:xfrm>
            <a:prstGeom prst="line">
              <a:avLst/>
            </a:prstGeom>
            <a:grpFill/>
            <a:ln w="12700" cap="flat" cmpd="sng">
              <a:solidFill>
                <a:schemeClr val="accent1"/>
              </a:solidFill>
              <a:bevel/>
            </a:ln>
          </p:spPr>
        </p:cxnSp>
        <p:sp>
          <p:nvSpPr>
            <p:cNvPr id="75" name="直接连接符 24"/>
            <p:cNvSpPr>
              <a:spLocks noChangeShapeType="1"/>
            </p:cNvSpPr>
            <p:nvPr/>
          </p:nvSpPr>
          <p:spPr bwMode="auto">
            <a:xfrm flipV="1">
              <a:off x="6394951" y="5684376"/>
              <a:ext cx="676713" cy="131687"/>
            </a:xfrm>
            <a:prstGeom prst="line">
              <a:avLst/>
            </a:prstGeom>
            <a:grpFill/>
            <a:ln w="12700" cap="flat" cmpd="sng">
              <a:solidFill>
                <a:schemeClr val="accent1"/>
              </a:solidFill>
              <a:bevel/>
            </a:ln>
          </p:spPr>
          <p:txBody>
            <a:bodyPr/>
            <a:lstStyle/>
            <a:p>
              <a:endParaRPr lang="zh-CN" altLang="en-US" sz="1280">
                <a:solidFill>
                  <a:srgbClr val="0070C0"/>
                </a:solidFill>
              </a:endParaRPr>
            </a:p>
          </p:txBody>
        </p:sp>
        <p:sp>
          <p:nvSpPr>
            <p:cNvPr id="76" name="直接连接符 26"/>
            <p:cNvSpPr>
              <a:spLocks noChangeShapeType="1"/>
            </p:cNvSpPr>
            <p:nvPr/>
          </p:nvSpPr>
          <p:spPr bwMode="auto">
            <a:xfrm>
              <a:off x="7448469" y="5684376"/>
              <a:ext cx="776661" cy="373629"/>
            </a:xfrm>
            <a:prstGeom prst="line">
              <a:avLst/>
            </a:prstGeom>
            <a:grpFill/>
            <a:ln w="12700" cap="flat" cmpd="sng">
              <a:solidFill>
                <a:schemeClr val="accent1"/>
              </a:solidFill>
              <a:bevel/>
            </a:ln>
          </p:spPr>
          <p:txBody>
            <a:bodyPr/>
            <a:lstStyle/>
            <a:p>
              <a:endParaRPr lang="zh-CN" altLang="en-US" sz="1280">
                <a:solidFill>
                  <a:srgbClr val="0070C0"/>
                </a:solidFill>
              </a:endParaRPr>
            </a:p>
          </p:txBody>
        </p:sp>
        <p:cxnSp>
          <p:nvCxnSpPr>
            <p:cNvPr id="77" name="直接连接符 29"/>
            <p:cNvCxnSpPr>
              <a:cxnSpLocks noChangeShapeType="1"/>
              <a:stCxn id="85" idx="7"/>
              <a:endCxn id="81" idx="3"/>
            </p:cNvCxnSpPr>
            <p:nvPr/>
          </p:nvCxnSpPr>
          <p:spPr bwMode="auto">
            <a:xfrm flipV="1">
              <a:off x="8658618" y="5521694"/>
              <a:ext cx="1457930" cy="516372"/>
            </a:xfrm>
            <a:prstGeom prst="line">
              <a:avLst/>
            </a:prstGeom>
            <a:grpFill/>
            <a:ln w="12700" cap="flat" cmpd="sng">
              <a:solidFill>
                <a:schemeClr val="accent1"/>
              </a:solidFill>
              <a:bevel/>
            </a:ln>
          </p:spPr>
        </p:cxnSp>
        <p:cxnSp>
          <p:nvCxnSpPr>
            <p:cNvPr id="78" name="直接连接符 32"/>
            <p:cNvCxnSpPr>
              <a:cxnSpLocks noChangeShapeType="1"/>
              <a:stCxn id="81" idx="1"/>
              <a:endCxn id="83" idx="5"/>
            </p:cNvCxnSpPr>
            <p:nvPr/>
          </p:nvCxnSpPr>
          <p:spPr bwMode="auto">
            <a:xfrm flipH="1" flipV="1">
              <a:off x="9479715" y="5256424"/>
              <a:ext cx="636834" cy="166933"/>
            </a:xfrm>
            <a:prstGeom prst="line">
              <a:avLst/>
            </a:prstGeom>
            <a:grpFill/>
            <a:ln w="12700" cap="flat" cmpd="sng">
              <a:solidFill>
                <a:schemeClr val="accent1"/>
              </a:solidFill>
              <a:bevel/>
            </a:ln>
          </p:spPr>
        </p:cxnSp>
        <p:cxnSp>
          <p:nvCxnSpPr>
            <p:cNvPr id="79" name="直接连接符 34"/>
            <p:cNvCxnSpPr>
              <a:cxnSpLocks noChangeShapeType="1"/>
              <a:stCxn id="87" idx="6"/>
              <a:endCxn id="81" idx="2"/>
            </p:cNvCxnSpPr>
            <p:nvPr/>
          </p:nvCxnSpPr>
          <p:spPr bwMode="auto">
            <a:xfrm flipV="1">
              <a:off x="7526509" y="5472525"/>
              <a:ext cx="2511999" cy="162682"/>
            </a:xfrm>
            <a:prstGeom prst="line">
              <a:avLst/>
            </a:prstGeom>
            <a:grpFill/>
            <a:ln w="12700" cap="flat" cmpd="sng">
              <a:solidFill>
                <a:schemeClr val="accent1"/>
              </a:solidFill>
              <a:bevel/>
            </a:ln>
          </p:spPr>
        </p:cxnSp>
        <p:sp>
          <p:nvSpPr>
            <p:cNvPr id="80" name="直接连接符 43"/>
            <p:cNvSpPr>
              <a:spLocks noChangeShapeType="1"/>
            </p:cNvSpPr>
            <p:nvPr/>
          </p:nvSpPr>
          <p:spPr bwMode="auto">
            <a:xfrm flipV="1">
              <a:off x="8506282" y="5270066"/>
              <a:ext cx="728632" cy="750905"/>
            </a:xfrm>
            <a:prstGeom prst="line">
              <a:avLst/>
            </a:prstGeom>
            <a:grpFill/>
            <a:ln w="12700" cap="flat" cmpd="sng">
              <a:solidFill>
                <a:schemeClr val="accent1"/>
              </a:solidFill>
              <a:bevel/>
            </a:ln>
          </p:spPr>
          <p:txBody>
            <a:bodyPr/>
            <a:lstStyle/>
            <a:p>
              <a:endParaRPr lang="zh-CN" altLang="en-US" sz="1280">
                <a:solidFill>
                  <a:srgbClr val="0070C0"/>
                </a:solidFill>
              </a:endParaRPr>
            </a:p>
          </p:txBody>
        </p:sp>
      </p:grpSp>
      <p:grpSp>
        <p:nvGrpSpPr>
          <p:cNvPr id="10" name="组合 94"/>
          <p:cNvGrpSpPr/>
          <p:nvPr/>
        </p:nvGrpSpPr>
        <p:grpSpPr>
          <a:xfrm>
            <a:off x="2090771" y="2729235"/>
            <a:ext cx="717062" cy="1205645"/>
            <a:chOff x="4693779" y="3564074"/>
            <a:chExt cx="1162426" cy="1963768"/>
          </a:xfrm>
        </p:grpSpPr>
        <p:sp>
          <p:nvSpPr>
            <p:cNvPr id="96" name="直接连接符 84"/>
            <p:cNvSpPr>
              <a:spLocks noChangeShapeType="1"/>
            </p:cNvSpPr>
            <p:nvPr/>
          </p:nvSpPr>
          <p:spPr bwMode="auto">
            <a:xfrm flipV="1">
              <a:off x="5276037" y="4083684"/>
              <a:ext cx="1" cy="144415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97" name="椭圆 90"/>
            <p:cNvSpPr>
              <a:spLocks noChangeArrowheads="1"/>
            </p:cNvSpPr>
            <p:nvPr/>
          </p:nvSpPr>
          <p:spPr bwMode="auto">
            <a:xfrm>
              <a:off x="4693779" y="3564074"/>
              <a:ext cx="1162426" cy="1162083"/>
            </a:xfrm>
            <a:prstGeom prst="ellipse">
              <a:avLst/>
            </a:prstGeom>
            <a:solidFill>
              <a:schemeClr val="accent2"/>
            </a:solidFill>
            <a:ln w="38100" cap="flat" cmpd="sng">
              <a:noFill/>
              <a:bevel/>
            </a:ln>
            <a:effectLst/>
          </p:spPr>
          <p:txBody>
            <a:bodyPr anchor="ctr"/>
            <a:lstStyle/>
            <a:p>
              <a:pPr algn="ctr"/>
              <a:endParaRPr lang="zh-CN" altLang="zh-CN" sz="1280">
                <a:solidFill>
                  <a:srgbClr val="0070C0"/>
                </a:solidFill>
              </a:endParaRPr>
            </a:p>
          </p:txBody>
        </p:sp>
      </p:grpSp>
      <p:sp>
        <p:nvSpPr>
          <p:cNvPr id="98" name="矩形 111"/>
          <p:cNvSpPr>
            <a:spLocks noChangeArrowheads="1"/>
          </p:cNvSpPr>
          <p:nvPr/>
        </p:nvSpPr>
        <p:spPr bwMode="auto">
          <a:xfrm>
            <a:off x="2115793" y="2993542"/>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a:solidFill>
                  <a:schemeClr val="bg1"/>
                </a:solidFill>
                <a:latin typeface="微软雅黑" panose="020b0503020204020204" pitchFamily="34" charset="-122"/>
                <a:ea typeface="微软雅黑" panose="020b0503020204020204" pitchFamily="34" charset="-122"/>
              </a:rPr>
              <a:t>输入标题</a:t>
            </a:r>
            <a:endParaRPr lang="zh-CN" altLang="en-US" sz="1065">
              <a:solidFill>
                <a:schemeClr val="bg1"/>
              </a:solidFill>
              <a:latin typeface="微软雅黑" panose="020b0503020204020204" pitchFamily="34" charset="-122"/>
              <a:ea typeface="微软雅黑" panose="020b0503020204020204" pitchFamily="34" charset="-122"/>
            </a:endParaRPr>
          </a:p>
        </p:txBody>
      </p:sp>
      <p:grpSp>
        <p:nvGrpSpPr>
          <p:cNvPr id="11" name="组合 98"/>
          <p:cNvGrpSpPr/>
          <p:nvPr/>
        </p:nvGrpSpPr>
        <p:grpSpPr>
          <a:xfrm>
            <a:off x="1223630" y="2492137"/>
            <a:ext cx="698003" cy="1515058"/>
            <a:chOff x="3288054" y="3177886"/>
            <a:chExt cx="1131530" cy="2467743"/>
          </a:xfrm>
        </p:grpSpPr>
        <p:sp>
          <p:nvSpPr>
            <p:cNvPr id="100" name="直接连接符 12"/>
            <p:cNvSpPr>
              <a:spLocks noChangeShapeType="1"/>
            </p:cNvSpPr>
            <p:nvPr/>
          </p:nvSpPr>
          <p:spPr bwMode="auto">
            <a:xfrm flipV="1">
              <a:off x="3852195" y="4200238"/>
              <a:ext cx="1" cy="1445391"/>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101" name="椭圆 95"/>
            <p:cNvSpPr>
              <a:spLocks noChangeArrowheads="1"/>
            </p:cNvSpPr>
            <p:nvPr/>
          </p:nvSpPr>
          <p:spPr bwMode="auto">
            <a:xfrm>
              <a:off x="3288054" y="3177886"/>
              <a:ext cx="1131530" cy="1130204"/>
            </a:xfrm>
            <a:prstGeom prst="ellipse">
              <a:avLst/>
            </a:prstGeom>
            <a:solidFill>
              <a:schemeClr val="accent1"/>
            </a:solidFill>
            <a:ln w="38100" cap="flat" cmpd="sng">
              <a:solidFill>
                <a:schemeClr val="accent1"/>
              </a:solidFill>
              <a:bevel/>
            </a:ln>
            <a:effectLst/>
          </p:spPr>
          <p:txBody>
            <a:bodyPr anchor="ctr"/>
            <a:lstStyle/>
            <a:p>
              <a:pPr algn="ctr"/>
              <a:endParaRPr lang="zh-CN" altLang="zh-CN" sz="1280">
                <a:solidFill>
                  <a:srgbClr val="0070C0"/>
                </a:solidFill>
              </a:endParaRPr>
            </a:p>
          </p:txBody>
        </p:sp>
      </p:grpSp>
      <p:sp>
        <p:nvSpPr>
          <p:cNvPr id="102" name="矩形 112"/>
          <p:cNvSpPr>
            <a:spLocks noChangeArrowheads="1"/>
          </p:cNvSpPr>
          <p:nvPr/>
        </p:nvSpPr>
        <p:spPr bwMode="auto">
          <a:xfrm>
            <a:off x="1242575" y="2728291"/>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a:solidFill>
                  <a:schemeClr val="bg1"/>
                </a:solidFill>
                <a:latin typeface="微软雅黑" panose="020b0503020204020204" pitchFamily="34" charset="-122"/>
                <a:ea typeface="微软雅黑" panose="020b0503020204020204" pitchFamily="34" charset="-122"/>
              </a:rPr>
              <a:t>输入标题</a:t>
            </a:r>
            <a:endParaRPr lang="zh-CN" altLang="en-US" sz="1065">
              <a:solidFill>
                <a:schemeClr val="bg1"/>
              </a:solidFill>
              <a:latin typeface="微软雅黑" panose="020b0503020204020204" pitchFamily="34" charset="-122"/>
              <a:ea typeface="微软雅黑" panose="020b0503020204020204" pitchFamily="34" charset="-122"/>
            </a:endParaRPr>
          </a:p>
        </p:txBody>
      </p:sp>
      <p:grpSp>
        <p:nvGrpSpPr>
          <p:cNvPr id="12" name="组合 102"/>
          <p:cNvGrpSpPr/>
          <p:nvPr/>
        </p:nvGrpSpPr>
        <p:grpSpPr>
          <a:xfrm>
            <a:off x="3309300" y="2385441"/>
            <a:ext cx="717062" cy="1595671"/>
            <a:chOff x="6669132" y="3004102"/>
            <a:chExt cx="1162426" cy="2599047"/>
          </a:xfrm>
        </p:grpSpPr>
        <p:sp>
          <p:nvSpPr>
            <p:cNvPr id="104" name="直接连接符 86"/>
            <p:cNvSpPr>
              <a:spLocks noChangeShapeType="1"/>
            </p:cNvSpPr>
            <p:nvPr/>
          </p:nvSpPr>
          <p:spPr bwMode="auto">
            <a:xfrm flipV="1">
              <a:off x="7255965" y="3457411"/>
              <a:ext cx="1" cy="214573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105" name="椭圆 91"/>
            <p:cNvSpPr>
              <a:spLocks noChangeArrowheads="1"/>
            </p:cNvSpPr>
            <p:nvPr/>
          </p:nvSpPr>
          <p:spPr bwMode="auto">
            <a:xfrm>
              <a:off x="6669132" y="3004102"/>
              <a:ext cx="1162426" cy="1162832"/>
            </a:xfrm>
            <a:prstGeom prst="ellipse">
              <a:avLst/>
            </a:prstGeom>
            <a:solidFill>
              <a:schemeClr val="accent4"/>
            </a:solidFill>
            <a:ln w="38100" cap="flat" cmpd="sng">
              <a:noFill/>
              <a:bevel/>
            </a:ln>
            <a:effectLst/>
          </p:spPr>
          <p:txBody>
            <a:bodyPr anchor="ctr"/>
            <a:lstStyle/>
            <a:p>
              <a:pPr algn="ctr"/>
              <a:endParaRPr lang="zh-CN" altLang="zh-CN" sz="1280">
                <a:solidFill>
                  <a:srgbClr val="0070C0"/>
                </a:solidFill>
              </a:endParaRPr>
            </a:p>
          </p:txBody>
        </p:sp>
      </p:grpSp>
      <p:sp>
        <p:nvSpPr>
          <p:cNvPr id="106" name="矩形 113"/>
          <p:cNvSpPr>
            <a:spLocks noChangeArrowheads="1"/>
          </p:cNvSpPr>
          <p:nvPr/>
        </p:nvSpPr>
        <p:spPr bwMode="auto">
          <a:xfrm>
            <a:off x="3333998" y="2645220"/>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a:solidFill>
                  <a:schemeClr val="bg1"/>
                </a:solidFill>
                <a:latin typeface="微软雅黑" panose="020b0503020204020204" pitchFamily="34" charset="-122"/>
                <a:ea typeface="微软雅黑" panose="020b0503020204020204" pitchFamily="34" charset="-122"/>
              </a:rPr>
              <a:t>输入标题</a:t>
            </a:r>
            <a:endParaRPr lang="zh-CN" altLang="en-US" sz="1065">
              <a:solidFill>
                <a:schemeClr val="bg1"/>
              </a:solidFill>
              <a:latin typeface="微软雅黑" panose="020b0503020204020204" pitchFamily="34" charset="-122"/>
              <a:ea typeface="微软雅黑" panose="020b0503020204020204" pitchFamily="34" charset="-122"/>
            </a:endParaRPr>
          </a:p>
        </p:txBody>
      </p:sp>
      <p:grpSp>
        <p:nvGrpSpPr>
          <p:cNvPr id="13" name="组合 106"/>
          <p:cNvGrpSpPr/>
          <p:nvPr/>
        </p:nvGrpSpPr>
        <p:grpSpPr>
          <a:xfrm>
            <a:off x="5180568" y="1881610"/>
            <a:ext cx="717062" cy="2015334"/>
            <a:chOff x="9702639" y="2183452"/>
            <a:chExt cx="1162426" cy="3282600"/>
          </a:xfrm>
        </p:grpSpPr>
        <p:sp>
          <p:nvSpPr>
            <p:cNvPr id="108" name="直接连接符 89"/>
            <p:cNvSpPr>
              <a:spLocks noChangeShapeType="1"/>
            </p:cNvSpPr>
            <p:nvPr/>
          </p:nvSpPr>
          <p:spPr bwMode="auto">
            <a:xfrm flipV="1">
              <a:off x="10305417" y="3145995"/>
              <a:ext cx="1" cy="2320057"/>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109" name="椭圆 94"/>
            <p:cNvSpPr>
              <a:spLocks noChangeArrowheads="1"/>
            </p:cNvSpPr>
            <p:nvPr/>
          </p:nvSpPr>
          <p:spPr bwMode="auto">
            <a:xfrm>
              <a:off x="9702639" y="2183452"/>
              <a:ext cx="1162426" cy="1162409"/>
            </a:xfrm>
            <a:prstGeom prst="ellipse">
              <a:avLst/>
            </a:prstGeom>
            <a:solidFill>
              <a:schemeClr val="accent3"/>
            </a:solidFill>
            <a:ln w="38100" cap="flat" cmpd="sng">
              <a:noFill/>
              <a:bevel/>
            </a:ln>
            <a:effectLst/>
          </p:spPr>
          <p:txBody>
            <a:bodyPr anchor="ctr"/>
            <a:lstStyle/>
            <a:p>
              <a:pPr algn="ctr"/>
              <a:endParaRPr lang="zh-CN" altLang="zh-CN" sz="1280">
                <a:solidFill>
                  <a:srgbClr val="0070C0"/>
                </a:solidFill>
              </a:endParaRPr>
            </a:p>
          </p:txBody>
        </p:sp>
      </p:grpSp>
      <p:sp>
        <p:nvSpPr>
          <p:cNvPr id="110" name="矩形 114"/>
          <p:cNvSpPr>
            <a:spLocks noChangeArrowheads="1"/>
          </p:cNvSpPr>
          <p:nvPr/>
        </p:nvSpPr>
        <p:spPr bwMode="auto">
          <a:xfrm>
            <a:off x="5194221" y="2114713"/>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a:solidFill>
                  <a:schemeClr val="bg1"/>
                </a:solidFill>
                <a:latin typeface="微软雅黑" panose="020b0503020204020204" pitchFamily="34" charset="-122"/>
                <a:ea typeface="微软雅黑" panose="020b0503020204020204" pitchFamily="34" charset="-122"/>
              </a:rPr>
              <a:t>输入标题</a:t>
            </a:r>
            <a:endParaRPr lang="zh-CN" altLang="en-US" sz="1065">
              <a:solidFill>
                <a:schemeClr val="bg1"/>
              </a:solidFill>
              <a:latin typeface="微软雅黑" panose="020b0503020204020204" pitchFamily="34" charset="-122"/>
              <a:ea typeface="微软雅黑" panose="020b0503020204020204" pitchFamily="34" charset="-122"/>
            </a:endParaRPr>
          </a:p>
        </p:txBody>
      </p:sp>
      <p:grpSp>
        <p:nvGrpSpPr>
          <p:cNvPr id="14" name="组合 110"/>
          <p:cNvGrpSpPr/>
          <p:nvPr/>
        </p:nvGrpSpPr>
        <p:grpSpPr>
          <a:xfrm>
            <a:off x="3932264" y="1364735"/>
            <a:ext cx="830219" cy="2929347"/>
            <a:chOff x="7679013" y="1341562"/>
            <a:chExt cx="1345866" cy="4771355"/>
          </a:xfrm>
        </p:grpSpPr>
        <p:sp>
          <p:nvSpPr>
            <p:cNvPr id="112" name="直接连接符 87"/>
            <p:cNvSpPr>
              <a:spLocks noChangeShapeType="1"/>
            </p:cNvSpPr>
            <p:nvPr/>
          </p:nvSpPr>
          <p:spPr bwMode="auto">
            <a:xfrm flipV="1">
              <a:off x="8361211" y="2567202"/>
              <a:ext cx="1" cy="3545715"/>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113" name="椭圆 13"/>
            <p:cNvSpPr>
              <a:spLocks noChangeArrowheads="1"/>
            </p:cNvSpPr>
            <p:nvPr/>
          </p:nvSpPr>
          <p:spPr bwMode="auto">
            <a:xfrm>
              <a:off x="7679013" y="1341562"/>
              <a:ext cx="1345866" cy="1346173"/>
            </a:xfrm>
            <a:prstGeom prst="ellipse">
              <a:avLst/>
            </a:prstGeom>
            <a:solidFill>
              <a:schemeClr val="accent1"/>
            </a:solidFill>
            <a:ln w="38100" cap="flat" cmpd="sng">
              <a:noFill/>
              <a:bevel/>
            </a:ln>
            <a:effectLst/>
          </p:spPr>
          <p:txBody>
            <a:bodyPr anchor="ctr"/>
            <a:lstStyle/>
            <a:p>
              <a:pPr algn="ctr"/>
              <a:endParaRPr lang="zh-CN" altLang="zh-CN" sz="1280">
                <a:solidFill>
                  <a:srgbClr val="0070C0"/>
                </a:solidFill>
              </a:endParaRPr>
            </a:p>
          </p:txBody>
        </p:sp>
      </p:grpSp>
      <p:sp>
        <p:nvSpPr>
          <p:cNvPr id="114" name="矩形 118"/>
          <p:cNvSpPr>
            <a:spLocks noChangeArrowheads="1"/>
          </p:cNvSpPr>
          <p:nvPr/>
        </p:nvSpPr>
        <p:spPr bwMode="auto">
          <a:xfrm>
            <a:off x="3987946" y="1635901"/>
            <a:ext cx="735645" cy="2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210">
                <a:solidFill>
                  <a:schemeClr val="bg1"/>
                </a:solidFill>
                <a:latin typeface="微软雅黑" panose="020b0503020204020204" pitchFamily="34" charset="-122"/>
                <a:ea typeface="微软雅黑" panose="020b0503020204020204" pitchFamily="34" charset="-122"/>
              </a:rPr>
              <a:t>输入标题</a:t>
            </a:r>
            <a:endParaRPr lang="zh-CN" altLang="en-US" sz="1210">
              <a:solidFill>
                <a:schemeClr val="bg1"/>
              </a:solidFill>
              <a:latin typeface="微软雅黑" panose="020b0503020204020204" pitchFamily="34" charset="-122"/>
              <a:ea typeface="微软雅黑" panose="020b0503020204020204" pitchFamily="34" charset="-122"/>
            </a:endParaRPr>
          </a:p>
        </p:txBody>
      </p:sp>
      <p:grpSp>
        <p:nvGrpSpPr>
          <p:cNvPr id="15" name="组合 114"/>
          <p:cNvGrpSpPr/>
          <p:nvPr/>
        </p:nvGrpSpPr>
        <p:grpSpPr>
          <a:xfrm>
            <a:off x="2656559" y="1873311"/>
            <a:ext cx="717062" cy="2261916"/>
            <a:chOff x="5610976" y="2169935"/>
            <a:chExt cx="1162426" cy="3684235"/>
          </a:xfrm>
        </p:grpSpPr>
        <p:sp>
          <p:nvSpPr>
            <p:cNvPr id="116" name="直接连接符 85"/>
            <p:cNvSpPr>
              <a:spLocks noChangeShapeType="1"/>
            </p:cNvSpPr>
            <p:nvPr/>
          </p:nvSpPr>
          <p:spPr bwMode="auto">
            <a:xfrm flipV="1">
              <a:off x="6178962" y="2352496"/>
              <a:ext cx="1" cy="3501674"/>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117" name="椭圆 93"/>
            <p:cNvSpPr>
              <a:spLocks noChangeArrowheads="1"/>
            </p:cNvSpPr>
            <p:nvPr/>
          </p:nvSpPr>
          <p:spPr bwMode="auto">
            <a:xfrm>
              <a:off x="5610976" y="2169935"/>
              <a:ext cx="1162426" cy="1162310"/>
            </a:xfrm>
            <a:prstGeom prst="ellipse">
              <a:avLst/>
            </a:prstGeom>
            <a:solidFill>
              <a:schemeClr val="accent3"/>
            </a:solidFill>
            <a:ln w="38100" cap="flat" cmpd="sng">
              <a:noFill/>
              <a:bevel/>
            </a:ln>
            <a:effectLst/>
          </p:spPr>
          <p:txBody>
            <a:bodyPr anchor="ctr"/>
            <a:lstStyle/>
            <a:p>
              <a:pPr algn="ctr"/>
              <a:endParaRPr lang="zh-CN" altLang="zh-CN" sz="1280">
                <a:solidFill>
                  <a:srgbClr val="0070C0"/>
                </a:solidFill>
              </a:endParaRPr>
            </a:p>
          </p:txBody>
        </p:sp>
      </p:grpSp>
      <p:sp>
        <p:nvSpPr>
          <p:cNvPr id="118" name="矩形 119"/>
          <p:cNvSpPr>
            <a:spLocks noChangeArrowheads="1"/>
          </p:cNvSpPr>
          <p:nvPr/>
        </p:nvSpPr>
        <p:spPr bwMode="auto">
          <a:xfrm>
            <a:off x="2676114" y="2153574"/>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a:solidFill>
                  <a:schemeClr val="bg1"/>
                </a:solidFill>
                <a:latin typeface="微软雅黑" panose="020b0503020204020204" pitchFamily="34" charset="-122"/>
                <a:ea typeface="微软雅黑" panose="020b0503020204020204" pitchFamily="34" charset="-122"/>
              </a:rPr>
              <a:t>输入标题</a:t>
            </a:r>
            <a:endParaRPr lang="zh-CN" altLang="en-US" sz="1065">
              <a:solidFill>
                <a:schemeClr val="bg1"/>
              </a:solidFill>
              <a:latin typeface="微软雅黑" panose="020b0503020204020204" pitchFamily="34" charset="-122"/>
              <a:ea typeface="微软雅黑" panose="020b0503020204020204" pitchFamily="34" charset="-122"/>
            </a:endParaRPr>
          </a:p>
        </p:txBody>
      </p:sp>
      <p:grpSp>
        <p:nvGrpSpPr>
          <p:cNvPr id="16" name="组合 118"/>
          <p:cNvGrpSpPr/>
          <p:nvPr/>
        </p:nvGrpSpPr>
        <p:grpSpPr>
          <a:xfrm>
            <a:off x="4526637" y="2519403"/>
            <a:ext cx="784956" cy="1213943"/>
            <a:chOff x="8642553" y="3222299"/>
            <a:chExt cx="1272489" cy="1977284"/>
          </a:xfrm>
        </p:grpSpPr>
        <p:sp>
          <p:nvSpPr>
            <p:cNvPr id="120" name="直接连接符 88"/>
            <p:cNvSpPr>
              <a:spLocks noChangeShapeType="1"/>
            </p:cNvSpPr>
            <p:nvPr/>
          </p:nvSpPr>
          <p:spPr bwMode="auto">
            <a:xfrm flipV="1">
              <a:off x="9285939" y="4017097"/>
              <a:ext cx="1" cy="1182486"/>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121" name="椭圆 92"/>
            <p:cNvSpPr>
              <a:spLocks noChangeArrowheads="1"/>
            </p:cNvSpPr>
            <p:nvPr/>
          </p:nvSpPr>
          <p:spPr bwMode="auto">
            <a:xfrm>
              <a:off x="8642553" y="3222299"/>
              <a:ext cx="1272489" cy="1271587"/>
            </a:xfrm>
            <a:prstGeom prst="ellipse">
              <a:avLst/>
            </a:prstGeom>
            <a:solidFill>
              <a:schemeClr val="accent2"/>
            </a:solidFill>
            <a:ln w="38100" cap="flat" cmpd="sng">
              <a:noFill/>
              <a:bevel/>
            </a:ln>
            <a:effectLst/>
          </p:spPr>
          <p:txBody>
            <a:bodyPr anchor="ctr"/>
            <a:lstStyle/>
            <a:p>
              <a:pPr algn="ctr"/>
              <a:endParaRPr lang="zh-CN" altLang="zh-CN" sz="1280">
                <a:solidFill>
                  <a:srgbClr val="0070C0"/>
                </a:solidFill>
              </a:endParaRPr>
            </a:p>
          </p:txBody>
        </p:sp>
      </p:grpSp>
      <p:sp>
        <p:nvSpPr>
          <p:cNvPr id="122" name="矩形 120"/>
          <p:cNvSpPr>
            <a:spLocks noChangeArrowheads="1"/>
          </p:cNvSpPr>
          <p:nvPr/>
        </p:nvSpPr>
        <p:spPr bwMode="auto">
          <a:xfrm>
            <a:off x="4586797" y="2777847"/>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a:solidFill>
                  <a:schemeClr val="bg1"/>
                </a:solidFill>
                <a:latin typeface="微软雅黑" panose="020b0503020204020204" pitchFamily="34" charset="-122"/>
                <a:ea typeface="微软雅黑" panose="020b0503020204020204" pitchFamily="34" charset="-122"/>
              </a:rPr>
              <a:t>输入标题</a:t>
            </a:r>
            <a:endParaRPr lang="zh-CN" altLang="en-US" sz="1065">
              <a:solidFill>
                <a:schemeClr val="bg1"/>
              </a:solidFill>
              <a:latin typeface="微软雅黑" panose="020b0503020204020204" pitchFamily="34" charset="-122"/>
              <a:ea typeface="微软雅黑" panose="020b0503020204020204" pitchFamily="34" charset="-122"/>
            </a:endParaRPr>
          </a:p>
        </p:txBody>
      </p:sp>
      <p:sp>
        <p:nvSpPr>
          <p:cNvPr id="123" name="矩形 122"/>
          <p:cNvSpPr/>
          <p:nvPr/>
        </p:nvSpPr>
        <p:spPr>
          <a:xfrm>
            <a:off x="6214950" y="2317956"/>
            <a:ext cx="1741427" cy="1422342"/>
          </a:xfrm>
          <a:prstGeom prst="rect">
            <a:avLst/>
          </a:prstGeom>
        </p:spPr>
        <p:txBody>
          <a:bodyPr wrap="square" lIns="56290" tIns="28145" rIns="56290" bIns="28145">
            <a:spAutoFit/>
          </a:bodyPr>
          <a:lstStyle/>
          <a:p>
            <a:pPr algn="just">
              <a:lnSpc>
                <a:spcPct val="120000"/>
              </a:lnSpc>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此处输入您的文本，或者复制您的文本粘贴到此处</a:t>
            </a:r>
            <a:r>
              <a:rPr lang="en-US" altLang="zh-CN" sz="925">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此处输入您的文本，或者复制您的文本粘贴到此处</a:t>
            </a:r>
            <a:r>
              <a:rPr lang="en-US" altLang="zh-CN" sz="925">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此处输入您的文本</a:t>
            </a:r>
            <a:r>
              <a:rPr lang="en-US" altLang="zh-CN" sz="925">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925">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此处输入您的文本，或者复制您的文本粘贴到此处</a:t>
            </a:r>
            <a:r>
              <a:rPr lang="en-US" altLang="zh-CN" sz="925">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此处输入您的文本，或者复制您的文本粘贴到此处</a:t>
            </a:r>
            <a:r>
              <a:rPr lang="en-US" altLang="zh-CN" sz="925">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25">
                <a:solidFill>
                  <a:schemeClr val="tx1">
                    <a:lumMod val="50000"/>
                    <a:lumOff val="50000"/>
                  </a:schemeClr>
                </a:solidFill>
                <a:latin typeface="微软雅黑" panose="020b0503020204020204" pitchFamily="34" charset="-122"/>
                <a:ea typeface="微软雅黑" panose="020b0503020204020204" pitchFamily="34" charset="-122"/>
              </a:rPr>
              <a:t>此处输入您的文本</a:t>
            </a:r>
            <a:r>
              <a:rPr lang="en-US" altLang="zh-CN" sz="925">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2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4" name="矩形 123"/>
          <p:cNvSpPr/>
          <p:nvPr/>
        </p:nvSpPr>
        <p:spPr>
          <a:xfrm>
            <a:off x="6214950" y="1851932"/>
            <a:ext cx="1741427" cy="3325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6290" tIns="28145" rIns="56290" bIns="28145" rtlCol="0" anchor="ctr"/>
          <a:lstStyle/>
          <a:p>
            <a:pPr algn="ctr"/>
            <a:endParaRPr lang="zh-CN" altLang="en-US" sz="1280">
              <a:solidFill>
                <a:srgbClr val="0070C0"/>
              </a:solidFill>
            </a:endParaRPr>
          </a:p>
        </p:txBody>
      </p:sp>
      <p:sp>
        <p:nvSpPr>
          <p:cNvPr id="125" name="TextBox 124"/>
          <p:cNvSpPr txBox="1"/>
          <p:nvPr/>
        </p:nvSpPr>
        <p:spPr>
          <a:xfrm>
            <a:off x="6234700" y="1902014"/>
            <a:ext cx="1584176" cy="242916"/>
          </a:xfrm>
          <a:prstGeom prst="rect">
            <a:avLst/>
          </a:prstGeom>
          <a:noFill/>
        </p:spPr>
        <p:txBody>
          <a:bodyPr wrap="square" lIns="56290" tIns="28145" rIns="56290" bIns="28145" rtlCol="0">
            <a:spAutoFit/>
          </a:bodyPr>
          <a:lstStyle/>
          <a:p>
            <a:r>
              <a:rPr lang="zh-CN" altLang="en-US" sz="1210">
                <a:solidFill>
                  <a:schemeClr val="bg1"/>
                </a:solidFill>
                <a:latin typeface="微软雅黑" panose="020b0503020204020204" pitchFamily="34" charset="-122"/>
                <a:ea typeface="微软雅黑" panose="020b0503020204020204" pitchFamily="34" charset="-122"/>
              </a:rPr>
              <a:t>点击输入内容</a:t>
            </a:r>
            <a:endParaRPr lang="zh-CN" altLang="en-US" sz="121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fltVal val="0"/>
                                          </p:val>
                                        </p:tav>
                                        <p:tav tm="100000">
                                          <p:val>
                                            <p:strVal val="#ppt_w"/>
                                          </p:val>
                                        </p:tav>
                                      </p:tavLst>
                                    </p:anim>
                                    <p:anim calcmode="lin" valueType="num">
                                      <p:cBhvr>
                                        <p:cTn id="16" dur="500" fill="hold"/>
                                        <p:tgtEl>
                                          <p:spTgt spid="102"/>
                                        </p:tgtEl>
                                        <p:attrNameLst>
                                          <p:attrName>ppt_h</p:attrName>
                                        </p:attrNameLst>
                                      </p:cBhvr>
                                      <p:tavLst>
                                        <p:tav tm="0">
                                          <p:val>
                                            <p:fltVal val="0"/>
                                          </p:val>
                                        </p:tav>
                                        <p:tav tm="100000">
                                          <p:val>
                                            <p:strVal val="#ppt_h"/>
                                          </p:val>
                                        </p:tav>
                                      </p:tavLst>
                                    </p:anim>
                                    <p:animEffect transition="in" filter="fade">
                                      <p:cBhvr>
                                        <p:cTn id="17" dur="500"/>
                                        <p:tgtEl>
                                          <p:spTgt spid="102"/>
                                        </p:tgtEl>
                                      </p:cBhvr>
                                    </p:animEffect>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p:cTn id="25" dur="500" fill="hold"/>
                                        <p:tgtEl>
                                          <p:spTgt spid="98"/>
                                        </p:tgtEl>
                                        <p:attrNameLst>
                                          <p:attrName>ppt_w</p:attrName>
                                        </p:attrNameLst>
                                      </p:cBhvr>
                                      <p:tavLst>
                                        <p:tav tm="0">
                                          <p:val>
                                            <p:fltVal val="0"/>
                                          </p:val>
                                        </p:tav>
                                        <p:tav tm="100000">
                                          <p:val>
                                            <p:strVal val="#ppt_w"/>
                                          </p:val>
                                        </p:tav>
                                      </p:tavLst>
                                    </p:anim>
                                    <p:anim calcmode="lin" valueType="num">
                                      <p:cBhvr>
                                        <p:cTn id="26" dur="500" fill="hold"/>
                                        <p:tgtEl>
                                          <p:spTgt spid="98"/>
                                        </p:tgtEl>
                                        <p:attrNameLst>
                                          <p:attrName>ppt_h</p:attrName>
                                        </p:attrNameLst>
                                      </p:cBhvr>
                                      <p:tavLst>
                                        <p:tav tm="0">
                                          <p:val>
                                            <p:fltVal val="0"/>
                                          </p:val>
                                        </p:tav>
                                        <p:tav tm="100000">
                                          <p:val>
                                            <p:strVal val="#ppt_h"/>
                                          </p:val>
                                        </p:tav>
                                      </p:tavLst>
                                    </p:anim>
                                    <p:animEffect transition="in" filter="fade">
                                      <p:cBhvr>
                                        <p:cTn id="27" dur="500"/>
                                        <p:tgtEl>
                                          <p:spTgt spid="98"/>
                                        </p:tgtEl>
                                      </p:cBhvr>
                                    </p:animEffect>
                                  </p:childTnLst>
                                </p:cTn>
                              </p:par>
                            </p:childTnLst>
                          </p:cTn>
                        </p:par>
                        <p:par>
                          <p:cTn id="28" fill="hold" nodeType="afterGroup">
                            <p:stCondLst>
                              <p:cond delay="2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500" fill="hold"/>
                                        <p:tgtEl>
                                          <p:spTgt spid="118"/>
                                        </p:tgtEl>
                                        <p:attrNameLst>
                                          <p:attrName>ppt_w</p:attrName>
                                        </p:attrNameLst>
                                      </p:cBhvr>
                                      <p:tavLst>
                                        <p:tav tm="0">
                                          <p:val>
                                            <p:fltVal val="0"/>
                                          </p:val>
                                        </p:tav>
                                        <p:tav tm="100000">
                                          <p:val>
                                            <p:strVal val="#ppt_w"/>
                                          </p:val>
                                        </p:tav>
                                      </p:tavLst>
                                    </p:anim>
                                    <p:anim calcmode="lin" valueType="num">
                                      <p:cBhvr>
                                        <p:cTn id="36" dur="500" fill="hold"/>
                                        <p:tgtEl>
                                          <p:spTgt spid="118"/>
                                        </p:tgtEl>
                                        <p:attrNameLst>
                                          <p:attrName>ppt_h</p:attrName>
                                        </p:attrNameLst>
                                      </p:cBhvr>
                                      <p:tavLst>
                                        <p:tav tm="0">
                                          <p:val>
                                            <p:fltVal val="0"/>
                                          </p:val>
                                        </p:tav>
                                        <p:tav tm="100000">
                                          <p:val>
                                            <p:strVal val="#ppt_h"/>
                                          </p:val>
                                        </p:tav>
                                      </p:tavLst>
                                    </p:anim>
                                    <p:animEffect transition="in" filter="fade">
                                      <p:cBhvr>
                                        <p:cTn id="37" dur="500"/>
                                        <p:tgtEl>
                                          <p:spTgt spid="118"/>
                                        </p:tgtEl>
                                      </p:cBhvr>
                                    </p:animEffect>
                                  </p:childTnLst>
                                </p:cTn>
                              </p:par>
                            </p:childTnLst>
                          </p:cTn>
                        </p:par>
                        <p:par>
                          <p:cTn id="38" fill="hold" nodeType="afterGroup">
                            <p:stCondLst>
                              <p:cond delay="350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nodeType="afterGroup">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500" fill="hold"/>
                                        <p:tgtEl>
                                          <p:spTgt spid="106"/>
                                        </p:tgtEl>
                                        <p:attrNameLst>
                                          <p:attrName>ppt_w</p:attrName>
                                        </p:attrNameLst>
                                      </p:cBhvr>
                                      <p:tavLst>
                                        <p:tav tm="0">
                                          <p:val>
                                            <p:fltVal val="0"/>
                                          </p:val>
                                        </p:tav>
                                        <p:tav tm="100000">
                                          <p:val>
                                            <p:strVal val="#ppt_w"/>
                                          </p:val>
                                        </p:tav>
                                      </p:tavLst>
                                    </p:anim>
                                    <p:anim calcmode="lin" valueType="num">
                                      <p:cBhvr>
                                        <p:cTn id="46" dur="500" fill="hold"/>
                                        <p:tgtEl>
                                          <p:spTgt spid="106"/>
                                        </p:tgtEl>
                                        <p:attrNameLst>
                                          <p:attrName>ppt_h</p:attrName>
                                        </p:attrNameLst>
                                      </p:cBhvr>
                                      <p:tavLst>
                                        <p:tav tm="0">
                                          <p:val>
                                            <p:fltVal val="0"/>
                                          </p:val>
                                        </p:tav>
                                        <p:tav tm="100000">
                                          <p:val>
                                            <p:strVal val="#ppt_h"/>
                                          </p:val>
                                        </p:tav>
                                      </p:tavLst>
                                    </p:anim>
                                    <p:animEffect transition="in" filter="fade">
                                      <p:cBhvr>
                                        <p:cTn id="47" dur="500"/>
                                        <p:tgtEl>
                                          <p:spTgt spid="106"/>
                                        </p:tgtEl>
                                      </p:cBhvr>
                                    </p:animEffect>
                                  </p:childTnLst>
                                </p:cTn>
                              </p:par>
                            </p:childTnLst>
                          </p:cTn>
                        </p:par>
                        <p:par>
                          <p:cTn id="48" fill="hold" nodeType="afterGroup">
                            <p:stCondLst>
                              <p:cond delay="4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p:cTn id="55" dur="500" fill="hold"/>
                                        <p:tgtEl>
                                          <p:spTgt spid="114"/>
                                        </p:tgtEl>
                                        <p:attrNameLst>
                                          <p:attrName>ppt_w</p:attrName>
                                        </p:attrNameLst>
                                      </p:cBhvr>
                                      <p:tavLst>
                                        <p:tav tm="0">
                                          <p:val>
                                            <p:fltVal val="0"/>
                                          </p:val>
                                        </p:tav>
                                        <p:tav tm="100000">
                                          <p:val>
                                            <p:strVal val="#ppt_w"/>
                                          </p:val>
                                        </p:tav>
                                      </p:tavLst>
                                    </p:anim>
                                    <p:anim calcmode="lin" valueType="num">
                                      <p:cBhvr>
                                        <p:cTn id="56" dur="500" fill="hold"/>
                                        <p:tgtEl>
                                          <p:spTgt spid="114"/>
                                        </p:tgtEl>
                                        <p:attrNameLst>
                                          <p:attrName>ppt_h</p:attrName>
                                        </p:attrNameLst>
                                      </p:cBhvr>
                                      <p:tavLst>
                                        <p:tav tm="0">
                                          <p:val>
                                            <p:fltVal val="0"/>
                                          </p:val>
                                        </p:tav>
                                        <p:tav tm="100000">
                                          <p:val>
                                            <p:strVal val="#ppt_h"/>
                                          </p:val>
                                        </p:tav>
                                      </p:tavLst>
                                    </p:anim>
                                    <p:animEffect transition="in" filter="fade">
                                      <p:cBhvr>
                                        <p:cTn id="57" dur="500"/>
                                        <p:tgtEl>
                                          <p:spTgt spid="114"/>
                                        </p:tgtEl>
                                      </p:cBhvr>
                                    </p:animEffect>
                                  </p:childTnLst>
                                </p:cTn>
                              </p:par>
                            </p:childTnLst>
                          </p:cTn>
                        </p:par>
                        <p:par>
                          <p:cTn id="58" fill="hold" nodeType="afterGroup">
                            <p:stCondLst>
                              <p:cond delay="5500"/>
                            </p:stCondLst>
                            <p:childTnLst>
                              <p:par>
                                <p:cTn id="59" presetID="22" presetClass="entr" presetSubtype="4"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nodeType="afterGroup">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animEffect transition="in" filter="fade">
                                      <p:cBhvr>
                                        <p:cTn id="67" dur="500"/>
                                        <p:tgtEl>
                                          <p:spTgt spid="122"/>
                                        </p:tgtEl>
                                      </p:cBhvr>
                                    </p:animEffect>
                                  </p:childTnLst>
                                </p:cTn>
                              </p:par>
                            </p:childTnLst>
                          </p:cTn>
                        </p:par>
                        <p:par>
                          <p:cTn id="68" fill="hold" nodeType="afterGroup">
                            <p:stCondLst>
                              <p:cond delay="6500"/>
                            </p:stCondLst>
                            <p:childTnLst>
                              <p:par>
                                <p:cTn id="69" presetID="22"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par>
                          <p:cTn id="72" fill="hold" nodeType="afterGroup">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nodeType="afterGroup">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500" fill="hold"/>
                                        <p:tgtEl>
                                          <p:spTgt spid="124"/>
                                        </p:tgtEl>
                                        <p:attrNameLst>
                                          <p:attrName>ppt_x</p:attrName>
                                        </p:attrNameLst>
                                      </p:cBhvr>
                                      <p:tavLst>
                                        <p:tav tm="0">
                                          <p:val>
                                            <p:strVal val="1+#ppt_w/2"/>
                                          </p:val>
                                        </p:tav>
                                        <p:tav tm="100000">
                                          <p:val>
                                            <p:strVal val="#ppt_x"/>
                                          </p:val>
                                        </p:tav>
                                      </p:tavLst>
                                    </p:anim>
                                    <p:anim calcmode="lin" valueType="num">
                                      <p:cBhvr additive="base">
                                        <p:cTn id="82" dur="500" fill="hold"/>
                                        <p:tgtEl>
                                          <p:spTgt spid="124"/>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80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25"/>
                                        </p:tgtEl>
                                        <p:attrNameLst>
                                          <p:attrName>style.visibility</p:attrName>
                                        </p:attrNameLst>
                                      </p:cBhvr>
                                      <p:to>
                                        <p:strVal val="visible"/>
                                      </p:to>
                                    </p:set>
                                    <p:anim calcmode="lin" valueType="num">
                                      <p:cBhvr>
                                        <p:cTn id="86"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25"/>
                                        </p:tgtEl>
                                        <p:attrNameLst>
                                          <p:attrName>ppt_y</p:attrName>
                                        </p:attrNameLst>
                                      </p:cBhvr>
                                      <p:tavLst>
                                        <p:tav tm="0">
                                          <p:val>
                                            <p:strVal val="#ppt_y"/>
                                          </p:val>
                                        </p:tav>
                                        <p:tav tm="100000">
                                          <p:val>
                                            <p:strVal val="#ppt_y"/>
                                          </p:val>
                                        </p:tav>
                                      </p:tavLst>
                                    </p:anim>
                                    <p:anim calcmode="lin" valueType="num">
                                      <p:cBhvr>
                                        <p:cTn id="88"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25"/>
                                        </p:tgtEl>
                                      </p:cBhvr>
                                    </p:animEffect>
                                  </p:childTnLst>
                                </p:cTn>
                              </p:par>
                            </p:childTnLst>
                          </p:cTn>
                        </p:par>
                        <p:par>
                          <p:cTn id="91" fill="hold" nodeType="afterGroup">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fade">
                                      <p:cBhvr>
                                        <p:cTn id="94" dur="1000"/>
                                        <p:tgtEl>
                                          <p:spTgt spid="123"/>
                                        </p:tgtEl>
                                      </p:cBhvr>
                                    </p:animEffect>
                                    <p:anim calcmode="lin" valueType="num">
                                      <p:cBhvr>
                                        <p:cTn id="95" dur="1000" fill="hold"/>
                                        <p:tgtEl>
                                          <p:spTgt spid="123"/>
                                        </p:tgtEl>
                                        <p:attrNameLst>
                                          <p:attrName>ppt_x</p:attrName>
                                        </p:attrNameLst>
                                      </p:cBhvr>
                                      <p:tavLst>
                                        <p:tav tm="0">
                                          <p:val>
                                            <p:strVal val="#ppt_x"/>
                                          </p:val>
                                        </p:tav>
                                        <p:tav tm="100000">
                                          <p:val>
                                            <p:strVal val="#ppt_x"/>
                                          </p:val>
                                        </p:tav>
                                      </p:tavLst>
                                    </p:anim>
                                    <p:anim calcmode="lin" valueType="num">
                                      <p:cBhvr>
                                        <p:cTn id="9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6" grpId="0"/>
      <p:bldP spid="110" grpId="0"/>
      <p:bldP spid="114" grpId="0"/>
      <p:bldP spid="118" grpId="0"/>
      <p:bldP spid="122" grpId="0"/>
      <p:bldP spid="123" grpId="0"/>
      <p:bldP spid="124" grpId="0" animBg="1"/>
      <p:bldP spid="12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stretch>
            <a:fillRect/>
          </a:stretch>
        </p:blipFill>
        <p:spPr>
          <a:xfrm>
            <a:off x="3168" y="2345"/>
            <a:ext cx="9144018" cy="5148082"/>
          </a:xfrm>
          <a:prstGeom prst="rect">
            <a:avLst/>
          </a:prstGeom>
        </p:spPr>
      </p:pic>
      <p:sp>
        <p:nvSpPr>
          <p:cNvPr id="7" name="TextBox 11"/>
          <p:cNvSpPr txBox="1"/>
          <p:nvPr/>
        </p:nvSpPr>
        <p:spPr>
          <a:xfrm>
            <a:off x="4211960" y="2499742"/>
            <a:ext cx="2431754" cy="927431"/>
          </a:xfrm>
          <a:prstGeom prst="rect">
            <a:avLst/>
          </a:prstGeom>
          <a:noFill/>
        </p:spPr>
        <p:txBody>
          <a:bodyPr wrap="none" lIns="65023" tIns="32511" rIns="65023" bIns="32511" rtlCol="0">
            <a:spAutoFit/>
          </a:bodyPr>
          <a:lstStyle/>
          <a:p>
            <a:pPr marL="0" lvl="1"/>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第二部分</a:t>
            </a:r>
            <a:endParaRPr lang="en-US" altLang="zh-CN" sz="2000" b="1">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ctr"/>
            <a:r>
              <a:rPr lang="zh-CN" altLang="en-US" sz="36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300">
                <a:solidFill>
                  <a:schemeClr val="tx1">
                    <a:lumMod val="75000"/>
                    <a:lumOff val="25000"/>
                  </a:schemeClr>
                </a:solidFill>
                <a:latin typeface="微软雅黑" panose="020b0503020204020204" pitchFamily="34" charset="-122"/>
                <a:ea typeface="微软雅黑" panose="020b0503020204020204" pitchFamily="34" charset="-122"/>
              </a:rPr>
              <a:t>标题文字内容</a:t>
            </a:r>
            <a:endParaRPr lang="en-US" altLang="zh-CN" sz="36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flipV="1">
            <a:off x="4077234" y="2401627"/>
            <a:ext cx="0" cy="1420419"/>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2823450" y="3575873"/>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mj-ea"/>
                <a:cs typeface="Arial" panose="020b0604020202020204" pitchFamily="34" charset="0"/>
              </a:rPr>
              <a:t>PART 02</a:t>
            </a:r>
            <a:endParaRPr lang="zh-CN" altLang="en-US" sz="160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2713809" y="2398387"/>
            <a:ext cx="1004222" cy="1004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5" name="TextBox 24"/>
          <p:cNvSpPr txBox="1"/>
          <p:nvPr/>
        </p:nvSpPr>
        <p:spPr>
          <a:xfrm>
            <a:off x="4389836" y="3484860"/>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01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442190" y="3484860"/>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02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2887465" y="2540378"/>
            <a:ext cx="902574" cy="769248"/>
          </a:xfrm>
          <a:prstGeom prst="rect">
            <a:avLst/>
          </a:prstGeom>
          <a:noFill/>
        </p:spPr>
        <p:txBody>
          <a:bodyPr wrap="square" lIns="0" tIns="0" rIns="0" bIns="0" rtlCol="0">
            <a:spAutoFit/>
          </a:bodyPr>
          <a:lstStyle/>
          <a:p>
            <a:r>
              <a:rPr lang="en-US" altLang="zh-CN" sz="5000" b="1">
                <a:solidFill>
                  <a:schemeClr val="bg1"/>
                </a:solidFill>
                <a:latin typeface="Arial" panose="020b0604020202020204" pitchFamily="34" charset="0"/>
                <a:ea typeface="+mj-ea"/>
                <a:cs typeface="Arial" panose="020b0604020202020204" pitchFamily="34" charset="0"/>
              </a:rPr>
              <a:t>02</a:t>
            </a:r>
            <a:endParaRPr lang="zh-CN" altLang="en-US" sz="5000" b="1">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4389836" y="3690837"/>
            <a:ext cx="1064411"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03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5442190" y="3690837"/>
            <a:ext cx="1111942" cy="153375"/>
          </a:xfrm>
          <a:prstGeom prst="rect">
            <a:avLst/>
          </a:prstGeom>
          <a:noFill/>
        </p:spPr>
        <p:txBody>
          <a:bodyPr wrap="square" lIns="60451" tIns="30226" rIns="60451" bIns="30226" rtlCol="0">
            <a:spAutoFit/>
          </a:bodyPr>
          <a:lstStyle/>
          <a:p>
            <a:r>
              <a:rPr lang="en-US" altLang="zh-CN"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04 </a:t>
            </a:r>
            <a:r>
              <a:rPr lang="zh-CN" altLang="en-US" sz="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nodeType="afterGroup">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nodeType="afterGroup">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2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Oval 2"/>
          <p:cNvSpPr>
            <a:spLocks noChangeArrowheads="1"/>
          </p:cNvSpPr>
          <p:nvPr/>
        </p:nvSpPr>
        <p:spPr bwMode="auto">
          <a:xfrm>
            <a:off x="4181528" y="1491124"/>
            <a:ext cx="768246" cy="766998"/>
          </a:xfrm>
          <a:prstGeom prst="ellipse">
            <a:avLst/>
          </a:prstGeom>
          <a:solidFill>
            <a:schemeClr val="accent2"/>
          </a:solidFill>
          <a:ln>
            <a:noFill/>
          </a:ln>
        </p:spPr>
        <p:txBody>
          <a:bodyPr lIns="91439" tIns="45720" rIns="91439" bIns="45720"/>
          <a:lstStyle/>
          <a:p>
            <a:endParaRPr lang="zh-CN" altLang="en-US" sz="1800">
              <a:solidFill>
                <a:schemeClr val="bg1">
                  <a:lumMod val="50000"/>
                </a:schemeClr>
              </a:solidFill>
            </a:endParaRPr>
          </a:p>
        </p:txBody>
      </p:sp>
      <p:sp>
        <p:nvSpPr>
          <p:cNvPr id="18435" name="Oval 3"/>
          <p:cNvSpPr>
            <a:spLocks noChangeArrowheads="1"/>
          </p:cNvSpPr>
          <p:nvPr/>
        </p:nvSpPr>
        <p:spPr bwMode="auto">
          <a:xfrm>
            <a:off x="4284703" y="2570956"/>
            <a:ext cx="574598" cy="574853"/>
          </a:xfrm>
          <a:prstGeom prst="ellipse">
            <a:avLst/>
          </a:prstGeom>
          <a:solidFill>
            <a:srgbClr val="FFFDEF"/>
          </a:solidFill>
          <a:ln w="9525" cmpd="sng">
            <a:solidFill>
              <a:srgbClr val="CBAB89"/>
            </a:solidFill>
            <a:round/>
          </a:ln>
        </p:spPr>
        <p:txBody>
          <a:bodyPr lIns="91439" tIns="45720" rIns="91439" bIns="45720"/>
          <a:lstStyle/>
          <a:p>
            <a:endParaRPr lang="zh-CN" altLang="en-US" sz="1800">
              <a:solidFill>
                <a:schemeClr val="bg1">
                  <a:lumMod val="50000"/>
                </a:schemeClr>
              </a:solidFill>
            </a:endParaRPr>
          </a:p>
        </p:txBody>
      </p:sp>
      <p:sp>
        <p:nvSpPr>
          <p:cNvPr id="18436" name="Oval 4"/>
          <p:cNvSpPr>
            <a:spLocks noChangeArrowheads="1"/>
          </p:cNvSpPr>
          <p:nvPr/>
        </p:nvSpPr>
        <p:spPr bwMode="auto">
          <a:xfrm>
            <a:off x="5162471" y="2472501"/>
            <a:ext cx="766659" cy="766998"/>
          </a:xfrm>
          <a:prstGeom prst="ellipse">
            <a:avLst/>
          </a:prstGeom>
          <a:solidFill>
            <a:schemeClr val="accent3"/>
          </a:solidFill>
          <a:ln>
            <a:noFill/>
          </a:ln>
        </p:spPr>
        <p:txBody>
          <a:bodyPr lIns="91439" tIns="45720" rIns="91439" bIns="45720"/>
          <a:lstStyle/>
          <a:p>
            <a:endParaRPr lang="zh-CN" altLang="en-US" sz="1800">
              <a:solidFill>
                <a:schemeClr val="bg1">
                  <a:lumMod val="50000"/>
                </a:schemeClr>
              </a:solidFill>
            </a:endParaRPr>
          </a:p>
        </p:txBody>
      </p:sp>
      <p:sp>
        <p:nvSpPr>
          <p:cNvPr id="18437" name="Oval 5"/>
          <p:cNvSpPr>
            <a:spLocks noChangeArrowheads="1"/>
          </p:cNvSpPr>
          <p:nvPr/>
        </p:nvSpPr>
        <p:spPr bwMode="auto">
          <a:xfrm>
            <a:off x="3202173" y="2472501"/>
            <a:ext cx="766658" cy="766998"/>
          </a:xfrm>
          <a:prstGeom prst="ellipse">
            <a:avLst/>
          </a:prstGeom>
          <a:solidFill>
            <a:schemeClr val="accent1"/>
          </a:solidFill>
          <a:ln>
            <a:noFill/>
          </a:ln>
        </p:spPr>
        <p:txBody>
          <a:bodyPr lIns="91439" tIns="45720" rIns="91439" bIns="45720"/>
          <a:lstStyle/>
          <a:p>
            <a:endParaRPr lang="zh-CN" altLang="en-US" sz="1800">
              <a:solidFill>
                <a:schemeClr val="bg1">
                  <a:lumMod val="50000"/>
                </a:schemeClr>
              </a:solidFill>
            </a:endParaRPr>
          </a:p>
        </p:txBody>
      </p:sp>
      <p:sp>
        <p:nvSpPr>
          <p:cNvPr id="18438" name="Oval 6"/>
          <p:cNvSpPr>
            <a:spLocks noChangeArrowheads="1"/>
          </p:cNvSpPr>
          <p:nvPr/>
        </p:nvSpPr>
        <p:spPr bwMode="auto">
          <a:xfrm>
            <a:off x="4181528" y="3452290"/>
            <a:ext cx="768246" cy="768587"/>
          </a:xfrm>
          <a:prstGeom prst="ellipse">
            <a:avLst/>
          </a:prstGeom>
          <a:solidFill>
            <a:schemeClr val="accent4"/>
          </a:solidFill>
          <a:ln>
            <a:noFill/>
          </a:ln>
        </p:spPr>
        <p:txBody>
          <a:bodyPr lIns="91439" tIns="45720" rIns="91439" bIns="45720"/>
          <a:lstStyle/>
          <a:p>
            <a:endParaRPr lang="zh-CN" altLang="en-US" sz="1800">
              <a:solidFill>
                <a:schemeClr val="bg1">
                  <a:lumMod val="50000"/>
                </a:schemeClr>
              </a:solidFill>
            </a:endParaRPr>
          </a:p>
        </p:txBody>
      </p:sp>
      <p:sp>
        <p:nvSpPr>
          <p:cNvPr id="18439" name="Freeform 7"/>
          <p:cNvSpPr/>
          <p:nvPr/>
        </p:nvSpPr>
        <p:spPr bwMode="auto">
          <a:xfrm>
            <a:off x="2824399" y="1576876"/>
            <a:ext cx="1228559" cy="333478"/>
          </a:xfrm>
          <a:custGeom>
            <a:gdLst>
              <a:gd name="T0" fmla="*/ 774 w 774"/>
              <a:gd name="T1" fmla="*/ 210 h 210"/>
              <a:gd name="T2" fmla="*/ 389 w 774"/>
              <a:gd name="T3" fmla="*/ 210 h 210"/>
              <a:gd name="T4" fmla="*/ 389 w 774"/>
              <a:gd name="T5" fmla="*/ 0 h 210"/>
              <a:gd name="T6" fmla="*/ 0 w 774"/>
              <a:gd name="T7" fmla="*/ 0 h 210"/>
            </a:gd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A2897B"/>
            </a:solidFill>
            <a:round/>
            <a:tailEnd type="oval" w="sm" len="sm"/>
          </a:ln>
          <a:extLst>
            <a:ext uri="{909E8E84-426E-40DD-AFC4-6F175D3DCCD1}">
              <a14:hiddenFill xmlns:a14="http://schemas.microsoft.com/office/drawing/2010/main">
                <a:solidFill>
                  <a:srgbClr val="FFFFFF"/>
                </a:solidFill>
              </a14:hiddenFill>
            </a:ext>
          </a:extLst>
        </p:spPr>
        <p:txBody>
          <a:bodyPr lIns="91439" tIns="45720" rIns="91439" bIns="45720"/>
          <a:lstStyle/>
          <a:p>
            <a:endParaRPr lang="zh-CN" altLang="en-US" sz="1800">
              <a:solidFill>
                <a:schemeClr val="bg1">
                  <a:lumMod val="50000"/>
                </a:schemeClr>
              </a:solidFill>
            </a:endParaRPr>
          </a:p>
        </p:txBody>
      </p:sp>
      <p:sp>
        <p:nvSpPr>
          <p:cNvPr id="18440" name="Freeform 8"/>
          <p:cNvSpPr/>
          <p:nvPr/>
        </p:nvSpPr>
        <p:spPr bwMode="auto">
          <a:xfrm>
            <a:off x="5570404" y="1576875"/>
            <a:ext cx="568249" cy="765411"/>
          </a:xfrm>
          <a:custGeom>
            <a:gdLst>
              <a:gd name="T0" fmla="*/ 0 w 358"/>
              <a:gd name="T1" fmla="*/ 482 h 482"/>
              <a:gd name="T2" fmla="*/ 0 w 358"/>
              <a:gd name="T3" fmla="*/ 0 h 482"/>
              <a:gd name="T4" fmla="*/ 358 w 358"/>
              <a:gd name="T5" fmla="*/ 0 h 482"/>
            </a:gd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A2897B"/>
            </a:solidFill>
            <a:round/>
            <a:tailEnd type="oval" w="sm" len="sm"/>
          </a:ln>
          <a:extLst>
            <a:ext uri="{909E8E84-426E-40DD-AFC4-6F175D3DCCD1}">
              <a14:hiddenFill xmlns:a14="http://schemas.microsoft.com/office/drawing/2010/main">
                <a:solidFill>
                  <a:srgbClr val="FFFFFF"/>
                </a:solidFill>
              </a14:hiddenFill>
            </a:ext>
          </a:extLst>
        </p:spPr>
        <p:txBody>
          <a:bodyPr lIns="91439" tIns="45720" rIns="91439" bIns="45720"/>
          <a:lstStyle/>
          <a:p>
            <a:endParaRPr lang="zh-CN" altLang="en-US" sz="1800">
              <a:solidFill>
                <a:schemeClr val="bg1">
                  <a:lumMod val="50000"/>
                </a:schemeClr>
              </a:solidFill>
            </a:endParaRPr>
          </a:p>
        </p:txBody>
      </p:sp>
      <p:sp>
        <p:nvSpPr>
          <p:cNvPr id="18441" name="Freeform 9"/>
          <p:cNvSpPr/>
          <p:nvPr/>
        </p:nvSpPr>
        <p:spPr bwMode="auto">
          <a:xfrm>
            <a:off x="5078345" y="3523752"/>
            <a:ext cx="1014275" cy="333478"/>
          </a:xfrm>
          <a:custGeom>
            <a:gdLst>
              <a:gd name="T0" fmla="*/ 0 w 639"/>
              <a:gd name="T1" fmla="*/ 210 h 210"/>
              <a:gd name="T2" fmla="*/ 318 w 639"/>
              <a:gd name="T3" fmla="*/ 210 h 210"/>
              <a:gd name="T4" fmla="*/ 318 w 639"/>
              <a:gd name="T5" fmla="*/ 0 h 210"/>
              <a:gd name="T6" fmla="*/ 639 w 639"/>
              <a:gd name="T7" fmla="*/ 0 h 210"/>
            </a:gd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A2897B"/>
            </a:solidFill>
            <a:round/>
            <a:tailEnd type="oval" w="sm" len="sm"/>
          </a:ln>
          <a:extLst>
            <a:ext uri="{909E8E84-426E-40DD-AFC4-6F175D3DCCD1}">
              <a14:hiddenFill xmlns:a14="http://schemas.microsoft.com/office/drawing/2010/main">
                <a:solidFill>
                  <a:srgbClr val="FFFFFF"/>
                </a:solidFill>
              </a14:hiddenFill>
            </a:ext>
          </a:extLst>
        </p:spPr>
        <p:txBody>
          <a:bodyPr lIns="91439" tIns="45720" rIns="91439" bIns="45720"/>
          <a:lstStyle/>
          <a:p>
            <a:endParaRPr lang="zh-CN" altLang="en-US" sz="1800">
              <a:solidFill>
                <a:schemeClr val="bg1">
                  <a:lumMod val="50000"/>
                </a:schemeClr>
              </a:solidFill>
            </a:endParaRPr>
          </a:p>
        </p:txBody>
      </p:sp>
      <p:sp>
        <p:nvSpPr>
          <p:cNvPr id="18442" name="Freeform 10"/>
          <p:cNvSpPr/>
          <p:nvPr/>
        </p:nvSpPr>
        <p:spPr bwMode="auto">
          <a:xfrm>
            <a:off x="2824399" y="3314136"/>
            <a:ext cx="760309" cy="220730"/>
          </a:xfrm>
          <a:custGeom>
            <a:gdLst>
              <a:gd name="T0" fmla="*/ 479 w 479"/>
              <a:gd name="T1" fmla="*/ 0 h 139"/>
              <a:gd name="T2" fmla="*/ 479 w 479"/>
              <a:gd name="T3" fmla="*/ 139 h 139"/>
              <a:gd name="T4" fmla="*/ 0 w 479"/>
              <a:gd name="T5" fmla="*/ 139 h 139"/>
            </a:gd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A2897B"/>
            </a:solidFill>
            <a:round/>
            <a:tailEnd type="oval" w="sm" len="sm"/>
          </a:ln>
          <a:extLst>
            <a:ext uri="{909E8E84-426E-40DD-AFC4-6F175D3DCCD1}">
              <a14:hiddenFill xmlns:a14="http://schemas.microsoft.com/office/drawing/2010/main">
                <a:solidFill>
                  <a:srgbClr val="FFFFFF"/>
                </a:solidFill>
              </a14:hiddenFill>
            </a:ext>
          </a:extLst>
        </p:spPr>
        <p:txBody>
          <a:bodyPr lIns="91439" tIns="45720" rIns="91439" bIns="45720"/>
          <a:lstStyle/>
          <a:p>
            <a:endParaRPr lang="zh-CN" altLang="en-US" sz="1800">
              <a:solidFill>
                <a:schemeClr val="bg1">
                  <a:lumMod val="50000"/>
                </a:schemeClr>
              </a:solidFill>
            </a:endParaRPr>
          </a:p>
        </p:txBody>
      </p:sp>
      <p:sp>
        <p:nvSpPr>
          <p:cNvPr id="18443" name="Freeform 11"/>
          <p:cNvSpPr/>
          <p:nvPr/>
        </p:nvSpPr>
        <p:spPr bwMode="auto">
          <a:xfrm>
            <a:off x="5005329" y="2791688"/>
            <a:ext cx="68253" cy="136567"/>
          </a:xfrm>
          <a:custGeom>
            <a:gdLst>
              <a:gd name="T0" fmla="*/ 0 w 43"/>
              <a:gd name="T1" fmla="*/ 0 h 86"/>
              <a:gd name="T2" fmla="*/ 43 w 43"/>
              <a:gd name="T3" fmla="*/ 43 h 86"/>
              <a:gd name="T4" fmla="*/ 0 w 43"/>
              <a:gd name="T5" fmla="*/ 86 h 86"/>
            </a:gd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91439" tIns="45720" rIns="91439" bIns="45720"/>
          <a:lstStyle/>
          <a:p>
            <a:endParaRPr lang="zh-CN" altLang="en-US" sz="1800">
              <a:solidFill>
                <a:schemeClr val="bg1">
                  <a:lumMod val="50000"/>
                </a:schemeClr>
              </a:solidFill>
            </a:endParaRPr>
          </a:p>
        </p:txBody>
      </p:sp>
      <p:sp>
        <p:nvSpPr>
          <p:cNvPr id="18444" name="Freeform 12"/>
          <p:cNvSpPr/>
          <p:nvPr/>
        </p:nvSpPr>
        <p:spPr bwMode="auto">
          <a:xfrm>
            <a:off x="4057720" y="2791688"/>
            <a:ext cx="68254" cy="136567"/>
          </a:xfrm>
          <a:custGeom>
            <a:gdLst>
              <a:gd name="T0" fmla="*/ 43 w 43"/>
              <a:gd name="T1" fmla="*/ 86 h 86"/>
              <a:gd name="T2" fmla="*/ 0 w 43"/>
              <a:gd name="T3" fmla="*/ 43 h 86"/>
              <a:gd name="T4" fmla="*/ 43 w 43"/>
              <a:gd name="T5" fmla="*/ 0 h 86"/>
            </a:gd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91439" tIns="45720" rIns="91439" bIns="45720"/>
          <a:lstStyle/>
          <a:p>
            <a:endParaRPr lang="zh-CN" altLang="en-US" sz="1800">
              <a:solidFill>
                <a:schemeClr val="bg1">
                  <a:lumMod val="50000"/>
                </a:schemeClr>
              </a:solidFill>
            </a:endParaRPr>
          </a:p>
        </p:txBody>
      </p:sp>
      <p:sp>
        <p:nvSpPr>
          <p:cNvPr id="18445" name="Freeform 13"/>
          <p:cNvSpPr/>
          <p:nvPr/>
        </p:nvSpPr>
        <p:spPr bwMode="auto">
          <a:xfrm>
            <a:off x="4497398" y="3299845"/>
            <a:ext cx="136507" cy="68284"/>
          </a:xfrm>
          <a:custGeom>
            <a:gdLst>
              <a:gd name="T0" fmla="*/ 86 w 86"/>
              <a:gd name="T1" fmla="*/ 0 h 43"/>
              <a:gd name="T2" fmla="*/ 43 w 86"/>
              <a:gd name="T3" fmla="*/ 43 h 43"/>
              <a:gd name="T4" fmla="*/ 0 w 86"/>
              <a:gd name="T5" fmla="*/ 0 h 43"/>
            </a:gd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91439" tIns="45720" rIns="91439" bIns="45720"/>
          <a:lstStyle/>
          <a:p>
            <a:endParaRPr lang="zh-CN" altLang="en-US" sz="1800">
              <a:solidFill>
                <a:schemeClr val="bg1">
                  <a:lumMod val="50000"/>
                </a:schemeClr>
              </a:solidFill>
            </a:endParaRPr>
          </a:p>
        </p:txBody>
      </p:sp>
      <p:sp>
        <p:nvSpPr>
          <p:cNvPr id="18446" name="Freeform 14"/>
          <p:cNvSpPr/>
          <p:nvPr/>
        </p:nvSpPr>
        <p:spPr bwMode="auto">
          <a:xfrm>
            <a:off x="4497398" y="2351814"/>
            <a:ext cx="136507" cy="68283"/>
          </a:xfrm>
          <a:custGeom>
            <a:gdLst>
              <a:gd name="T0" fmla="*/ 0 w 86"/>
              <a:gd name="T1" fmla="*/ 43 h 43"/>
              <a:gd name="T2" fmla="*/ 43 w 86"/>
              <a:gd name="T3" fmla="*/ 0 h 43"/>
              <a:gd name="T4" fmla="*/ 86 w 86"/>
              <a:gd name="T5" fmla="*/ 43 h 43"/>
            </a:gd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91439" tIns="45720" rIns="91439" bIns="45720"/>
          <a:lstStyle/>
          <a:p>
            <a:endParaRPr lang="zh-CN" altLang="en-US" sz="1800">
              <a:solidFill>
                <a:schemeClr val="bg1">
                  <a:lumMod val="50000"/>
                </a:schemeClr>
              </a:solidFill>
            </a:endParaRPr>
          </a:p>
        </p:txBody>
      </p:sp>
      <p:sp>
        <p:nvSpPr>
          <p:cNvPr id="18447" name="Rectangle 15"/>
          <p:cNvSpPr>
            <a:spLocks noChangeArrowheads="1"/>
          </p:cNvSpPr>
          <p:nvPr/>
        </p:nvSpPr>
        <p:spPr bwMode="auto">
          <a:xfrm>
            <a:off x="6155688" y="1500651"/>
            <a:ext cx="1638503" cy="5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8448" name="Rectangle 16"/>
          <p:cNvSpPr>
            <a:spLocks noChangeArrowheads="1"/>
          </p:cNvSpPr>
          <p:nvPr/>
        </p:nvSpPr>
        <p:spPr bwMode="auto">
          <a:xfrm>
            <a:off x="6155688" y="3442763"/>
            <a:ext cx="1638503" cy="5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8449" name="Rectangle 17"/>
          <p:cNvSpPr>
            <a:spLocks noChangeArrowheads="1"/>
          </p:cNvSpPr>
          <p:nvPr/>
        </p:nvSpPr>
        <p:spPr bwMode="auto">
          <a:xfrm>
            <a:off x="900726" y="3442763"/>
            <a:ext cx="1772882" cy="6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r" defTabSz="914400">
              <a:lnSpc>
                <a:spcPct val="120000"/>
              </a:lnSpc>
              <a:spcBef>
                <a:spcPts val="300"/>
              </a:spcBef>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800">
                <a:solidFill>
                  <a:schemeClr val="bg1">
                    <a:lumMod val="50000"/>
                  </a:schemeClr>
                </a:solidFill>
              </a:rPr>
              <a:t>.</a:t>
            </a:r>
            <a:endParaRPr lang="zh-CN" altLang="en-US" sz="800">
              <a:solidFill>
                <a:schemeClr val="bg1">
                  <a:lumMod val="50000"/>
                </a:schemeClr>
              </a:solidFill>
            </a:endParaRPr>
          </a:p>
        </p:txBody>
      </p:sp>
      <p:sp>
        <p:nvSpPr>
          <p:cNvPr id="18450" name="Rectangle 18"/>
          <p:cNvSpPr>
            <a:spLocks noChangeArrowheads="1"/>
          </p:cNvSpPr>
          <p:nvPr/>
        </p:nvSpPr>
        <p:spPr bwMode="auto">
          <a:xfrm>
            <a:off x="1044697" y="1497474"/>
            <a:ext cx="1628910" cy="46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8451" name="Freeform 19"/>
          <p:cNvSpPr>
            <a:spLocks noEditPoints="1"/>
          </p:cNvSpPr>
          <p:nvPr/>
        </p:nvSpPr>
        <p:spPr bwMode="auto">
          <a:xfrm>
            <a:off x="4437081" y="1740437"/>
            <a:ext cx="279363" cy="285838"/>
          </a:xfrm>
          <a:custGeom>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20" rIns="91439" bIns="45720"/>
          <a:lstStyle/>
          <a:p>
            <a:endParaRPr lang="zh-CN" altLang="en-US" sz="1800">
              <a:solidFill>
                <a:schemeClr val="bg1">
                  <a:lumMod val="50000"/>
                </a:schemeClr>
              </a:solidFill>
            </a:endParaRPr>
          </a:p>
        </p:txBody>
      </p:sp>
      <p:grpSp>
        <p:nvGrpSpPr>
          <p:cNvPr id="4" name="Group 20"/>
          <p:cNvGrpSpPr/>
          <p:nvPr/>
        </p:nvGrpSpPr>
        <p:grpSpPr>
          <a:xfrm>
            <a:off x="3424393" y="2686880"/>
            <a:ext cx="352377" cy="358886"/>
            <a:chExt cx="276" cy="281"/>
          </a:xfrm>
        </p:grpSpPr>
        <p:sp>
          <p:nvSpPr>
            <p:cNvPr id="18453" name="Freeform 21"/>
            <p:cNvSpPr/>
            <p:nvPr/>
          </p:nvSpPr>
          <p:spPr bwMode="auto">
            <a:xfrm>
              <a:off x="0" y="0"/>
              <a:ext cx="276" cy="203"/>
            </a:xfrm>
            <a:custGeom>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0">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chemeClr val="bg1">
                    <a:lumMod val="50000"/>
                  </a:schemeClr>
                </a:solidFill>
              </a:endParaRPr>
            </a:p>
          </p:txBody>
        </p:sp>
        <p:sp>
          <p:nvSpPr>
            <p:cNvPr id="18454" name="Freeform 22"/>
            <p:cNvSpPr/>
            <p:nvPr/>
          </p:nvSpPr>
          <p:spPr bwMode="auto">
            <a:xfrm>
              <a:off x="84" y="115"/>
              <a:ext cx="108" cy="166"/>
            </a:xfrm>
            <a:custGeom>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chemeClr val="bg1">
                    <a:lumMod val="50000"/>
                  </a:schemeClr>
                </a:solidFill>
              </a:endParaRPr>
            </a:p>
          </p:txBody>
        </p:sp>
      </p:grpSp>
      <p:sp>
        <p:nvSpPr>
          <p:cNvPr id="18455" name="Freeform 23"/>
          <p:cNvSpPr>
            <a:spLocks noEditPoints="1"/>
          </p:cNvSpPr>
          <p:nvPr/>
        </p:nvSpPr>
        <p:spPr bwMode="auto">
          <a:xfrm>
            <a:off x="4416446" y="3685725"/>
            <a:ext cx="311108" cy="330302"/>
          </a:xfrm>
          <a:custGeom>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20" rIns="91439" bIns="45720"/>
          <a:lstStyle/>
          <a:p>
            <a:endParaRPr lang="zh-CN" altLang="en-US" sz="1800">
              <a:solidFill>
                <a:schemeClr val="bg1">
                  <a:lumMod val="50000"/>
                </a:schemeClr>
              </a:solidFill>
            </a:endParaRPr>
          </a:p>
        </p:txBody>
      </p:sp>
      <p:grpSp>
        <p:nvGrpSpPr>
          <p:cNvPr id="5" name="Group 24"/>
          <p:cNvGrpSpPr/>
          <p:nvPr/>
        </p:nvGrpSpPr>
        <p:grpSpPr>
          <a:xfrm>
            <a:off x="5398977" y="2712287"/>
            <a:ext cx="307933" cy="263607"/>
            <a:chExt cx="280" cy="240"/>
          </a:xfrm>
        </p:grpSpPr>
        <p:sp>
          <p:nvSpPr>
            <p:cNvPr id="18457" name="Freeform 25"/>
            <p:cNvSpPr>
              <a:spLocks noEditPoints="1"/>
            </p:cNvSpPr>
            <p:nvPr/>
          </p:nvSpPr>
          <p:spPr bwMode="auto">
            <a:xfrm>
              <a:off x="0" y="0"/>
              <a:ext cx="280" cy="240"/>
            </a:xfrm>
            <a:custGeom>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chemeClr val="bg1">
                    <a:lumMod val="50000"/>
                  </a:schemeClr>
                </a:solidFill>
              </a:endParaRPr>
            </a:p>
          </p:txBody>
        </p:sp>
        <p:sp>
          <p:nvSpPr>
            <p:cNvPr id="18458" name="Freeform 26"/>
            <p:cNvSpPr>
              <a:spLocks noEditPoints="1"/>
            </p:cNvSpPr>
            <p:nvPr/>
          </p:nvSpPr>
          <p:spPr bwMode="auto">
            <a:xfrm>
              <a:off x="112" y="100"/>
              <a:ext cx="88" cy="88"/>
            </a:xfrm>
            <a:custGeom>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chemeClr val="bg1">
                    <a:lumMod val="50000"/>
                  </a:schemeClr>
                </a:solidFill>
              </a:endParaRPr>
            </a:p>
          </p:txBody>
        </p:sp>
      </p:grpSp>
      <p:sp>
        <p:nvSpPr>
          <p:cNvPr id="18459" name="Freeform 27"/>
          <p:cNvSpPr>
            <a:spLocks noEditPoints="1"/>
          </p:cNvSpPr>
          <p:nvPr/>
        </p:nvSpPr>
        <p:spPr bwMode="auto">
          <a:xfrm>
            <a:off x="4456130" y="2751988"/>
            <a:ext cx="231743" cy="215966"/>
          </a:xfrm>
          <a:custGeom>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rgbClr val="A2897B"/>
          </a:solidFill>
          <a:ln>
            <a:noFill/>
          </a:ln>
        </p:spPr>
        <p:txBody>
          <a:bodyPr lIns="91439" tIns="45720" rIns="91439" bIns="45720"/>
          <a:lstStyle/>
          <a:p>
            <a:endParaRPr lang="zh-CN" altLang="en-US" sz="1800">
              <a:solidFill>
                <a:schemeClr val="bg1">
                  <a:lumMod val="50000"/>
                </a:schemeClr>
              </a:solidFill>
            </a:endParaRPr>
          </a:p>
        </p:txBody>
      </p:sp>
    </p:spTree>
  </p:cSld>
  <p:clrMapOvr>
    <a:masterClrMapping/>
  </p:clrMapOvr>
  <mc:AlternateContent>
    <mc:Choice xmlns:p14="http://schemas.microsoft.com/office/powerpoint/2010/main" Requires="p14">
      <p:transition spd="slow" advClick="0" advTm="3000" p14:dur="1750">
        <p:cover/>
      </p:transition>
    </mc:Choice>
    <mc:Fallback>
      <p:transition spd="slow" advClick="0" advTm="3000">
        <p:cov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4"/>
                                        </p:tgtEl>
                                        <p:attrNameLst>
                                          <p:attrName>style.visibility</p:attrName>
                                        </p:attrNameLst>
                                      </p:cBhvr>
                                      <p:to>
                                        <p:strVal val="visible"/>
                                      </p:to>
                                    </p:set>
                                    <p:anim calcmode="lin" valueType="num">
                                      <p:cBhvr>
                                        <p:cTn id="50" dur="300" fill="hold"/>
                                        <p:tgtEl>
                                          <p:spTgt spid="4"/>
                                        </p:tgtEl>
                                        <p:attrNameLst>
                                          <p:attrName>ppt_w</p:attrName>
                                        </p:attrNameLst>
                                      </p:cBhvr>
                                      <p:tavLst>
                                        <p:tav tm="0">
                                          <p:val>
                                            <p:fltVal val="0"/>
                                          </p:val>
                                        </p:tav>
                                        <p:tav tm="100000">
                                          <p:val>
                                            <p:strVal val="#ppt_w"/>
                                          </p:val>
                                        </p:tav>
                                      </p:tavLst>
                                    </p:anim>
                                    <p:anim calcmode="lin" valueType="num">
                                      <p:cBhvr>
                                        <p:cTn id="51" dur="300" fill="hold"/>
                                        <p:tgtEl>
                                          <p:spTgt spid="4"/>
                                        </p:tgtEl>
                                        <p:attrNameLst>
                                          <p:attrName>ppt_h</p:attrName>
                                        </p:attrNameLst>
                                      </p:cBhvr>
                                      <p:tavLst>
                                        <p:tav tm="0">
                                          <p:val>
                                            <p:fltVal val="0"/>
                                          </p:val>
                                        </p:tav>
                                        <p:tav tm="100000">
                                          <p:val>
                                            <p:strVal val="#ppt_h"/>
                                          </p:val>
                                        </p:tav>
                                      </p:tavLst>
                                    </p:anim>
                                    <p:animEffect transition="in" filter="fade">
                                      <p:cBhvr>
                                        <p:cTn id="52" dur="300"/>
                                        <p:tgtEl>
                                          <p:spTgt spid="4"/>
                                        </p:tgtEl>
                                      </p:cBhvr>
                                    </p:animEffect>
                                  </p:childTnLst>
                                </p:cTn>
                              </p:par>
                              <p:par>
                                <p:cTn id="53" presetID="6" presetClass="emph" presetSubtype="0" autoRev="1" fill="hold" nodeType="withEffect">
                                  <p:stCondLst>
                                    <p:cond delay="700"/>
                                  </p:stCondLst>
                                  <p:childTnLst>
                                    <p:animScale>
                                      <p:cBhvr>
                                        <p:cTn id="54" dur="150" fill="hold"/>
                                        <p:tgtEl>
                                          <p:spTgt spid="4"/>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5"/>
                                        </p:tgtEl>
                                        <p:attrNameLst>
                                          <p:attrName>style.visibility</p:attrName>
                                        </p:attrNameLst>
                                      </p:cBhvr>
                                      <p:to>
                                        <p:strVal val="visible"/>
                                      </p:to>
                                    </p:set>
                                    <p:anim calcmode="lin" valueType="num">
                                      <p:cBhvr>
                                        <p:cTn id="68" dur="300" fill="hold"/>
                                        <p:tgtEl>
                                          <p:spTgt spid="5"/>
                                        </p:tgtEl>
                                        <p:attrNameLst>
                                          <p:attrName>ppt_w</p:attrName>
                                        </p:attrNameLst>
                                      </p:cBhvr>
                                      <p:tavLst>
                                        <p:tav tm="0">
                                          <p:val>
                                            <p:fltVal val="0"/>
                                          </p:val>
                                        </p:tav>
                                        <p:tav tm="100000">
                                          <p:val>
                                            <p:strVal val="#ppt_w"/>
                                          </p:val>
                                        </p:tav>
                                      </p:tavLst>
                                    </p:anim>
                                    <p:anim calcmode="lin" valueType="num">
                                      <p:cBhvr>
                                        <p:cTn id="69" dur="300" fill="hold"/>
                                        <p:tgtEl>
                                          <p:spTgt spid="5"/>
                                        </p:tgtEl>
                                        <p:attrNameLst>
                                          <p:attrName>ppt_h</p:attrName>
                                        </p:attrNameLst>
                                      </p:cBhvr>
                                      <p:tavLst>
                                        <p:tav tm="0">
                                          <p:val>
                                            <p:fltVal val="0"/>
                                          </p:val>
                                        </p:tav>
                                        <p:tav tm="100000">
                                          <p:val>
                                            <p:strVal val="#ppt_h"/>
                                          </p:val>
                                        </p:tav>
                                      </p:tavLst>
                                    </p:anim>
                                    <p:animEffect transition="in" filter="fade">
                                      <p:cBhvr>
                                        <p:cTn id="70" dur="300"/>
                                        <p:tgtEl>
                                          <p:spTgt spid="5"/>
                                        </p:tgtEl>
                                      </p:cBhvr>
                                    </p:animEffect>
                                  </p:childTnLst>
                                </p:cTn>
                              </p:par>
                              <p:par>
                                <p:cTn id="71" presetID="6" presetClass="emph" presetSubtype="0" autoRev="1" fill="hold" nodeType="withEffect">
                                  <p:stCondLst>
                                    <p:cond delay="700"/>
                                  </p:stCondLst>
                                  <p:childTnLst>
                                    <p:animScale>
                                      <p:cBhvr>
                                        <p:cTn id="72" dur="150" fill="hold"/>
                                        <p:tgtEl>
                                          <p:spTgt spid="5"/>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cBhvr additive="base">
                                        <p:cTn id="103" dur="750" fill="hold"/>
                                        <p:tgtEl>
                                          <p:spTgt spid="18449"/>
                                        </p:tgtEl>
                                        <p:attrNameLst>
                                          <p:attrName>ppt_x</p:attrName>
                                        </p:attrNameLst>
                                      </p:cBhvr>
                                      <p:tavLst>
                                        <p:tav tm="0">
                                          <p:val>
                                            <p:strVal val="0-#ppt_w/2"/>
                                          </p:val>
                                        </p:tav>
                                        <p:tav tm="100000">
                                          <p:val>
                                            <p:strVal val="#ppt_x"/>
                                          </p:val>
                                        </p:tav>
                                      </p:tavLst>
                                    </p:anim>
                                    <p:anim calcmode="lin" valueType="num">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cBhvr additive="base">
                                        <p:cTn id="110" dur="750" fill="hold"/>
                                        <p:tgtEl>
                                          <p:spTgt spid="18447"/>
                                        </p:tgtEl>
                                        <p:attrNameLst>
                                          <p:attrName>ppt_x</p:attrName>
                                        </p:attrNameLst>
                                      </p:cBhvr>
                                      <p:tavLst>
                                        <p:tav tm="0">
                                          <p:val>
                                            <p:strVal val="1+#ppt_w/2"/>
                                          </p:val>
                                        </p:tav>
                                        <p:tav tm="100000">
                                          <p:val>
                                            <p:strVal val="#ppt_x"/>
                                          </p:val>
                                        </p:tav>
                                      </p:tavLst>
                                    </p:anim>
                                    <p:anim calcmode="lin" valueType="num">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cBhvr additive="base">
                                        <p:cTn id="117" dur="750" fill="hold"/>
                                        <p:tgtEl>
                                          <p:spTgt spid="18448"/>
                                        </p:tgtEl>
                                        <p:attrNameLst>
                                          <p:attrName>ppt_x</p:attrName>
                                        </p:attrNameLst>
                                      </p:cBhvr>
                                      <p:tavLst>
                                        <p:tav tm="0">
                                          <p:val>
                                            <p:strVal val="1+#ppt_w/2"/>
                                          </p:val>
                                        </p:tav>
                                        <p:tav tm="100000">
                                          <p:val>
                                            <p:strVal val="#ppt_x"/>
                                          </p:val>
                                        </p:tav>
                                      </p:tavLst>
                                    </p:anim>
                                    <p:anim calcmode="lin" valueType="num">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1022203400"/>
  <p:tag name="MH_LIBRARY" val="GRAPHIC"/>
  <p:tag name="MH_ORDER" val="1"/>
  <p:tag name="MH_TYPE" val="SubTitle"/>
</p:tagLst>
</file>

<file path=ppt/tags/tag62.xml><?xml version="1.0" encoding="utf-8"?>
<p:tagLst xmlns:p="http://schemas.openxmlformats.org/presentationml/2006/main">
  <p:tag name="MH" val="20161022203400"/>
  <p:tag name="MH_LIBRARY" val="GRAPHIC"/>
  <p:tag name="MH_ORDER" val="1"/>
  <p:tag name="MH_TYPE" val="Other"/>
</p:tagLst>
</file>

<file path=ppt/tags/tag63.xml><?xml version="1.0" encoding="utf-8"?>
<p:tagLst xmlns:p="http://schemas.openxmlformats.org/presentationml/2006/main">
  <p:tag name="MH" val="20161022203400"/>
  <p:tag name="MH_LIBRARY" val="GRAPHIC"/>
  <p:tag name="MH_ORDER" val="2"/>
  <p:tag name="MH_TYPE" val="SubTitle"/>
</p:tagLst>
</file>

<file path=ppt/tags/tag64.xml><?xml version="1.0" encoding="utf-8"?>
<p:tagLst xmlns:p="http://schemas.openxmlformats.org/presentationml/2006/main">
  <p:tag name="MH" val="20161022203400"/>
  <p:tag name="MH_LIBRARY" val="GRAPHIC"/>
  <p:tag name="MH_ORDER" val="2"/>
  <p:tag name="MH_TYPE" val="Other"/>
</p:tagLst>
</file>

<file path=ppt/tags/tag65.xml><?xml version="1.0" encoding="utf-8"?>
<p:tagLst xmlns:p="http://schemas.openxmlformats.org/presentationml/2006/main">
  <p:tag name="MH" val="20161022203400"/>
  <p:tag name="MH_LIBRARY" val="GRAPHIC"/>
  <p:tag name="MH_ORDER" val="3"/>
  <p:tag name="MH_TYPE" val="SubTitle"/>
</p:tagLst>
</file>

<file path=ppt/tags/tag66.xml><?xml version="1.0" encoding="utf-8"?>
<p:tagLst xmlns:p="http://schemas.openxmlformats.org/presentationml/2006/main">
  <p:tag name="MH" val="20161022203400"/>
  <p:tag name="MH_LIBRARY" val="GRAPHIC"/>
  <p:tag name="MH_ORDER" val="3"/>
  <p:tag name="MH_TYPE" val="Other"/>
</p:tagLst>
</file>

<file path=ppt/tags/tag67.xml><?xml version="1.0" encoding="utf-8"?>
<p:tagLst xmlns:p="http://schemas.openxmlformats.org/presentationml/2006/main">
  <p:tag name="MH" val="20161022203400"/>
  <p:tag name="MH_LIBRARY" val="GRAPHIC"/>
  <p:tag name="MH_ORDER" val="4"/>
  <p:tag name="MH_TYPE" val="SubTitle"/>
</p:tagLst>
</file>

<file path=ppt/tags/tag68.xml><?xml version="1.0" encoding="utf-8"?>
<p:tagLst xmlns:p="http://schemas.openxmlformats.org/presentationml/2006/main">
  <p:tag name="MH" val="20161022203400"/>
  <p:tag name="MH_LIBRARY" val="GRAPHIC"/>
  <p:tag name="MH_ORDER" val="4"/>
  <p:tag name="MH_TYPE" val="Other"/>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72.xml><?xml version="1.0" encoding="utf-8"?>
<p:tagLst xmlns:p="http://schemas.openxmlformats.org/presentationml/2006/main">
  <p:tag name="MH" val="20170525165343"/>
  <p:tag name="MH_LIBRARY" val="GRAPHIC"/>
  <p:tag name="MH_ORDER" val="1"/>
  <p:tag name="MH_TYPE" val="Other"/>
</p:tagLst>
</file>

<file path=ppt/tags/tag73.xml><?xml version="1.0" encoding="utf-8"?>
<p:tagLst xmlns:p="http://schemas.openxmlformats.org/presentationml/2006/main">
  <p:tag name="MH" val="20170525165343"/>
  <p:tag name="MH_LIBRARY" val="GRAPHIC"/>
  <p:tag name="MH_ORDER" val="3"/>
  <p:tag name="MH_TYPE" val="Other"/>
</p:tagLst>
</file>

<file path=ppt/tags/tag74.xml><?xml version="1.0" encoding="utf-8"?>
<p:tagLst xmlns:p="http://schemas.openxmlformats.org/presentationml/2006/main">
  <p:tag name="MH" val="20170525165343"/>
  <p:tag name="MH_LIBRARY" val="GRAPHIC"/>
  <p:tag name="MH_ORDER" val="5"/>
  <p:tag name="MH_TYPE" val="Other"/>
</p:tagLst>
</file>

<file path=ppt/tags/tag75.xml><?xml version="1.0" encoding="utf-8"?>
<p:tagLst xmlns:p="http://schemas.openxmlformats.org/presentationml/2006/main">
  <p:tag name="MH" val="20170525165343"/>
  <p:tag name="MH_LIBRARY" val="GRAPHIC"/>
  <p:tag name="MH_ORDER" val="6"/>
  <p:tag name="MH_TYPE" val="Other"/>
</p:tagLst>
</file>

<file path=ppt/tags/tag76.xml><?xml version="1.0" encoding="utf-8"?>
<p:tagLst xmlns:p="http://schemas.openxmlformats.org/presentationml/2006/main">
  <p:tag name="MH" val="20170525165343"/>
  <p:tag name="MH_LIBRARY" val="GRAPHIC"/>
  <p:tag name="MH_ORDER" val="7"/>
  <p:tag name="MH_TYPE" val="Other"/>
</p:tagLst>
</file>

<file path=ppt/tags/tag77.xml><?xml version="1.0" encoding="utf-8"?>
<p:tagLst xmlns:p="http://schemas.openxmlformats.org/presentationml/2006/main">
  <p:tag name="MH" val="20170525165343"/>
  <p:tag name="MH_LIBRARY" val="GRAPHIC"/>
  <p:tag name="MH_ORDER" val="10"/>
  <p:tag name="MH_TYPE" val="Other"/>
</p:tagLst>
</file>

<file path=ppt/tags/tag78.xml><?xml version="1.0" encoding="utf-8"?>
<p:tagLst xmlns:p="http://schemas.openxmlformats.org/presentationml/2006/main">
  <p:tag name="MH" val="20170525165343"/>
  <p:tag name="MH_LIBRARY" val="GRAPHIC"/>
  <p:tag name="MH_ORDER" val="11"/>
  <p:tag name="MH_TYPE" val="Other"/>
</p:tagLst>
</file>

<file path=ppt/tags/tag79.xml><?xml version="1.0" encoding="utf-8"?>
<p:tagLst xmlns:p="http://schemas.openxmlformats.org/presentationml/2006/main">
  <p:tag name="MH" val="20170525165343"/>
  <p:tag name="MH_LIBRARY" val="GRAPHIC"/>
  <p:tag name="MH_ORDER" val="16"/>
  <p:tag name="MH_TYPE" val="Other"/>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70525165343"/>
  <p:tag name="MH_LIBRARY" val="GRAPHIC"/>
  <p:tag name="MH_ORDER" val="9"/>
  <p:tag name="MH_TYPE" val="Other"/>
</p:tagLst>
</file>

<file path=ppt/tags/tag81.xml><?xml version="1.0" encoding="utf-8"?>
<p:tagLst xmlns:p="http://schemas.openxmlformats.org/presentationml/2006/main">
  <p:tag name="MH" val="20170525165343"/>
  <p:tag name="MH_LIBRARY" val="GRAPHIC"/>
  <p:tag name="MH_ORDER" val="10"/>
  <p:tag name="MH_TYPE" val="Other"/>
</p:tagLst>
</file>

<file path=ppt/tags/tag82.xml><?xml version="1.0" encoding="utf-8"?>
<p:tagLst xmlns:p="http://schemas.openxmlformats.org/presentationml/2006/main">
  <p:tag name="MH" val="20170525165343"/>
  <p:tag name="MH_LIBRARY" val="GRAPHIC"/>
  <p:tag name="MH_ORDER" val="11"/>
  <p:tag name="MH_TYPE" val="Other"/>
</p:tagLst>
</file>

<file path=ppt/tags/tag83.xml><?xml version="1.0" encoding="utf-8"?>
<p:tagLst xmlns:p="http://schemas.openxmlformats.org/presentationml/2006/main">
  <p:tag name="MH" val="20170525165343"/>
  <p:tag name="MH_LIBRARY" val="GRAPHIC"/>
  <p:tag name="MH_ORDER" val="12"/>
  <p:tag name="MH_TYPE" val="Other"/>
</p:tagLst>
</file>

<file path=ppt/tags/tag84.xml><?xml version="1.0" encoding="utf-8"?>
<p:tagLst xmlns:p="http://schemas.openxmlformats.org/presentationml/2006/main">
  <p:tag name="MH" val="20170525165343"/>
  <p:tag name="MH_LIBRARY" val="GRAPHIC"/>
  <p:tag name="MH_ORDER" val="4"/>
  <p:tag name="MH_TYPE" val="SubTitle"/>
</p:tagLst>
</file>

<file path=ppt/tags/tag85.xml><?xml version="1.0" encoding="utf-8"?>
<p:tagLst xmlns:p="http://schemas.openxmlformats.org/presentationml/2006/main">
  <p:tag name="MH" val="20170525165343"/>
  <p:tag name="MH_LIBRARY" val="GRAPHIC"/>
  <p:tag name="MH_ORDER" val="3"/>
  <p:tag name="MH_TYPE" val="SubTitle"/>
</p:tagLst>
</file>

<file path=ppt/tags/tag86.xml><?xml version="1.0" encoding="utf-8"?>
<p:tagLst xmlns:p="http://schemas.openxmlformats.org/presentationml/2006/main">
  <p:tag name="MH" val="20170525165343"/>
  <p:tag name="MH_LIBRARY" val="GRAPHIC"/>
  <p:tag name="MH_ORDER" val="1"/>
  <p:tag name="MH_TYPE" val="Text"/>
</p:tagLst>
</file>

<file path=ppt/tags/tag87.xml><?xml version="1.0" encoding="utf-8"?>
<p:tagLst xmlns:p="http://schemas.openxmlformats.org/presentationml/2006/main">
  <p:tag name="MH" val="20170525165343"/>
  <p:tag name="MH_LIBRARY" val="GRAPHIC"/>
  <p:tag name="MH_ORDER" val="2"/>
  <p:tag name="MH_TYPE" val="SubTitle"/>
</p:tagLst>
</file>

<file path=ppt/tags/tag88.xml><?xml version="1.0" encoding="utf-8"?>
<p:tagLst xmlns:p="http://schemas.openxmlformats.org/presentationml/2006/main">
  <p:tag name="MH" val="20170525165343"/>
  <p:tag name="MH_LIBRARY" val="GRAPHIC"/>
  <p:tag name="MH_ORDER" val="1"/>
  <p:tag name="MH_TYPE" val="SubTitle"/>
</p:tagLst>
</file>

<file path=ppt/tags/tag89.xml><?xml version="1.0" encoding="utf-8"?>
<p:tagLst xmlns:p="http://schemas.openxmlformats.org/presentationml/2006/main">
  <p:tag name="MH" val="20170525165343"/>
  <p:tag name="MH_LIBRARY" val="GRAPHIC"/>
  <p:tag name="MH_ORDER" val="3"/>
  <p:tag name="MH_TYPE" val="Text"/>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70525165343"/>
  <p:tag name="MH_LIBRARY" val="GRAPHIC"/>
  <p:tag name="MH_ORDER" val="4"/>
  <p:tag name="MH_TYPE" val="Text"/>
</p:tagLst>
</file>

<file path=ppt/tags/tag91.xml><?xml version="1.0" encoding="utf-8"?>
<p:tagLst xmlns:p="http://schemas.openxmlformats.org/presentationml/2006/main">
  <p:tag name="MH" val="20170525165343"/>
  <p:tag name="MH_LIBRARY" val="GRAPHIC"/>
  <p:tag name="MH_ORDER" val="2"/>
  <p:tag name="MH_TYPE" val="Text"/>
</p:tagLst>
</file>

<file path=ppt/tags/tag92.xml><?xml version="1.0" encoding="utf-8"?>
<p:tagLst xmlns:p="http://schemas.openxmlformats.org/presentationml/2006/main">
  <p:tag name="MH" val="20170525165343"/>
  <p:tag name="MH_CATEGORY" val="#BingLLB#"/>
  <p:tag name="MH_LAYOUT" val="SubTitleText"/>
  <p:tag name="MH_LIBRARY" val="GRAPHIC"/>
  <p:tag name="MH_NUMBER" val="4"/>
  <p:tag name="MH_TYPE" val="#NeiR#"/>
</p:tagLst>
</file>

<file path=ppt/tags/tag93.xml><?xml version="1.0" encoding="utf-8"?>
<p:tagLst xmlns:p="http://schemas.openxmlformats.org/presentationml/2006/main">
  <p:tag name="GENSWF_ADVANCE_TIME" val="0.00"/>
  <p:tag name="ISPRING_CUSTOM_TIMING_USED" val="0"/>
  <p:tag name="ISPRING_SLIDE_INDENT_LEVEL" val="0"/>
</p:tagLst>
</file>

<file path=ppt/tags/tag9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47"/>
</p:tagLst>
</file>

<file path=ppt/theme/theme1.xml><?xml version="1.0" encoding="utf-8"?>
<a:theme xmlns:r="http://schemas.openxmlformats.org/officeDocument/2006/relationships" xmlns:a="http://schemas.openxmlformats.org/drawingml/2006/main" name="Office 主题​​">
  <a:themeElements>
    <a:clrScheme name="自定义 134">
      <a:dk1>
        <a:sysClr val="windowText" lastClr="000000"/>
      </a:dk1>
      <a:lt1>
        <a:sysClr val="window" lastClr="FFFFFF"/>
      </a:lt1>
      <a:dk2>
        <a:srgbClr val="323232"/>
      </a:dk2>
      <a:lt2>
        <a:srgbClr val="E3DED1"/>
      </a:lt2>
      <a:accent1>
        <a:srgbClr val="E64C7F"/>
      </a:accent1>
      <a:accent2>
        <a:srgbClr val="FCAE3B"/>
      </a:accent2>
      <a:accent3>
        <a:srgbClr val="00B0F0"/>
      </a:accent3>
      <a:accent4>
        <a:srgbClr val="E64C7F"/>
      </a:accent4>
      <a:accent5>
        <a:srgbClr val="FCAE3B"/>
      </a:accent5>
      <a:accent6>
        <a:srgbClr val="00B0F0"/>
      </a:accent6>
      <a:hlink>
        <a:srgbClr val="6B9F25"/>
      </a:hlink>
      <a:folHlink>
        <a:srgbClr val="B26B02"/>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233</Paragraphs>
  <Slides>26</Slides>
  <Notes>26</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26</vt:i4>
      </vt:variant>
    </vt:vector>
  </HeadingPairs>
  <TitlesOfParts>
    <vt:vector baseType="lpstr" size="40">
      <vt:lpstr>Arial</vt:lpstr>
      <vt:lpstr>Calibri</vt:lpstr>
      <vt:lpstr>Yuanti SC</vt:lpstr>
      <vt:lpstr>Open Sans</vt:lpstr>
      <vt:lpstr>冬青黑体简体中文 W3</vt:lpstr>
      <vt:lpstr>微软雅黑</vt:lpstr>
      <vt:lpstr>造字工房悦黑演示版常规体</vt:lpstr>
      <vt:lpstr>Arial Narrow</vt:lpstr>
      <vt:lpstr>宋体</vt:lpstr>
      <vt:lpstr>Mongolian Baiti</vt:lpstr>
      <vt:lpstr>Microsoft YaHei UI</vt:lpstr>
      <vt:lpstr>Wingdings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454</cp:revision>
  <dcterms:created xsi:type="dcterms:W3CDTF">2014-11-09T01:07:00Z</dcterms:created>
  <dcterms:modified xsi:type="dcterms:W3CDTF">2023-05-08T04:50:33Z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