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  <p:sldMasterId id="2147483672" r:id="rId3"/>
    <p:sldMasterId id="2147483695" r:id="rId4"/>
  </p:sldMasterIdLst>
  <p:notesMasterIdLst>
    <p:notesMasterId r:id="rId5"/>
  </p:notesMasterIdLst>
  <p:handoutMasterIdLst>
    <p:handoutMasterId r:id="rId6"/>
  </p:handoutMasterIdLst>
  <p:sldIdLst>
    <p:sldId id="263" r:id="rId7"/>
    <p:sldId id="290" r:id="rId8"/>
    <p:sldId id="265" r:id="rId9"/>
    <p:sldId id="266" r:id="rId10"/>
    <p:sldId id="267" r:id="rId11"/>
    <p:sldId id="292" r:id="rId12"/>
    <p:sldId id="304" r:id="rId13"/>
    <p:sldId id="305" r:id="rId14"/>
    <p:sldId id="306" r:id="rId15"/>
    <p:sldId id="298" r:id="rId16"/>
    <p:sldId id="309" r:id="rId17"/>
    <p:sldId id="295" r:id="rId18"/>
    <p:sldId id="307" r:id="rId19"/>
    <p:sldId id="275" r:id="rId20"/>
    <p:sldId id="308" r:id="rId21"/>
    <p:sldId id="277" r:id="rId22"/>
    <p:sldId id="302" r:id="rId23"/>
    <p:sldId id="310" r:id="rId24"/>
    <p:sldId id="299" r:id="rId25"/>
    <p:sldId id="294" r:id="rId26"/>
    <p:sldId id="301" r:id="rId27"/>
    <p:sldId id="283" r:id="rId28"/>
    <p:sldId id="311" r:id="rId29"/>
    <p:sldId id="285" r:id="rId30"/>
    <p:sldId id="300" r:id="rId31"/>
    <p:sldId id="287" r:id="rId32"/>
    <p:sldId id="291" r:id="rId33"/>
    <p:sldId id="326" r:id="rId34"/>
    <p:sldId id="349" r:id="rId35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32" autoAdjust="0"/>
    <p:restoredTop sz="94660"/>
  </p:normalViewPr>
  <p:slideViewPr>
    <p:cSldViewPr>
      <p:cViewPr varScale="1">
        <p:scale>
          <a:sx n="104" d="100"/>
          <a:sy n="104" d="100"/>
        </p:scale>
        <p:origin x="144" y="192"/>
      </p:cViewPr>
      <p:guideLst>
        <p:guide orient="horz" pos="2160"/>
        <p:guide pos="3841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tags" Target="tags/tag93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Master" Target="slideMasters/slideMaster4.xml" /><Relationship Id="rId40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handoutMaster" Target="handoutMasters/handout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6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1BF1B-FB0B-4403-8A6F-667AF73035C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1E46E-40BC-42E6-9E7C-51569BA2A65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AED0-7D10-4239-9B56-C55805060B86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47A23-5BA8-44CE-9215-79B767159C4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1" y="274640"/>
            <a:ext cx="3655484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107696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520" y="2130426"/>
            <a:ext cx="10362962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039" y="3886200"/>
            <a:ext cx="853392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738" y="4406901"/>
            <a:ext cx="1036296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738" y="2906713"/>
            <a:ext cx="1036296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80" y="1600201"/>
            <a:ext cx="54093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416" y="1600201"/>
            <a:ext cx="541090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79" y="1535113"/>
            <a:ext cx="53870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79" y="2174875"/>
            <a:ext cx="53870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45" y="1535113"/>
            <a:ext cx="53886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45" y="2174875"/>
            <a:ext cx="53886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054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296" y="273051"/>
            <a:ext cx="68160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80" y="1435101"/>
            <a:ext cx="40105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99" y="4800600"/>
            <a:ext cx="731615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99" y="612775"/>
            <a:ext cx="731615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99" y="5367338"/>
            <a:ext cx="731615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351" y="274639"/>
            <a:ext cx="274197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79" y="274639"/>
            <a:ext cx="807825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36EC894D-09CB-4DE7-A121-44A8E704B9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FAB2F72D-0145-4728-BBF6-AFA599DFD9DE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520" y="2130426"/>
            <a:ext cx="10362962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039" y="3886200"/>
            <a:ext cx="8533924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738" y="4406901"/>
            <a:ext cx="1036296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738" y="2906713"/>
            <a:ext cx="10362961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80" y="1600201"/>
            <a:ext cx="540931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416" y="1600201"/>
            <a:ext cx="541090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79" y="1535113"/>
            <a:ext cx="5387089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79" y="2174875"/>
            <a:ext cx="5387089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645" y="1535113"/>
            <a:ext cx="53886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645" y="2174875"/>
            <a:ext cx="538867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0547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296" y="273051"/>
            <a:ext cx="6816025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80" y="1435101"/>
            <a:ext cx="4010547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99" y="4800600"/>
            <a:ext cx="731615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99" y="612775"/>
            <a:ext cx="7316152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99" y="5367338"/>
            <a:ext cx="731615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264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80" y="1600201"/>
            <a:ext cx="1097264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351" y="274639"/>
            <a:ext cx="274197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79" y="274639"/>
            <a:ext cx="8078252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8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9E56B8DB-D9B4-43E0-AB9C-7E0AED9E9D9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6143" y="6356351"/>
            <a:ext cx="3859715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150" y="6356351"/>
            <a:ext cx="2845170" cy="365125"/>
          </a:xfrm>
          <a:prstGeom prst="rect">
            <a:avLst/>
          </a:prstGeom>
        </p:spPr>
        <p:txBody>
          <a:bodyPr/>
          <a:lstStyle/>
          <a:p>
            <a:fld id="{0BAC1FE4-442C-4507-AD74-6B8DCF63267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1" y="1600202"/>
            <a:ext cx="7211484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7484" y="1600202"/>
            <a:ext cx="7213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61B1FD8-8752-40A4-8FD5-E89685AB56B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2DCD716-44A1-4A3E-9A48-2DB906ECEF8F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image" Target="../media/image1.jpeg" /><Relationship Id="rId13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矩形 14"/>
          <p:cNvSpPr/>
          <p:nvPr userDrawn="1"/>
        </p:nvSpPr>
        <p:spPr>
          <a:xfrm>
            <a:off x="199496" y="460230"/>
            <a:ext cx="3224434" cy="6035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7" name="矩形 6"/>
          <p:cNvSpPr/>
          <p:nvPr userDrawn="1"/>
        </p:nvSpPr>
        <p:spPr>
          <a:xfrm>
            <a:off x="-9129" y="233118"/>
            <a:ext cx="3224434" cy="603594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矩形 3"/>
          <p:cNvSpPr/>
          <p:nvPr userDrawn="1"/>
        </p:nvSpPr>
        <p:spPr>
          <a:xfrm>
            <a:off x="-26988" y="6741368"/>
            <a:ext cx="12218988" cy="116632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5" descr="C:\Users\user\Desktop\改b.jp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" y="-99391"/>
            <a:ext cx="12192000" cy="69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Relationship Id="rId5" Type="http://schemas.microsoft.com/office/2007/relationships/hdphoto" Target="../media/image4.wdp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image" Target="../media/image15.png" /><Relationship Id="rId8" Type="http://schemas.openxmlformats.org/officeDocument/2006/relationships/image" Target="../media/image16.png" /><Relationship Id="rId9" Type="http://schemas.openxmlformats.org/officeDocument/2006/relationships/image" Target="../media/image17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4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8.jpeg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image" Target="../media/image19.jpeg" /><Relationship Id="rId8" Type="http://schemas.openxmlformats.org/officeDocument/2006/relationships/image" Target="../media/image20.jpeg" /><Relationship Id="rId9" Type="http://schemas.openxmlformats.org/officeDocument/2006/relationships/image" Target="../media/image21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tags" Target="../tags/tag65.xml" /><Relationship Id="rId4" Type="http://schemas.openxmlformats.org/officeDocument/2006/relationships/tags" Target="../tags/tag66.xml" /><Relationship Id="rId5" Type="http://schemas.openxmlformats.org/officeDocument/2006/relationships/image" Target="../media/image22.jpeg" /><Relationship Id="rId6" Type="http://schemas.openxmlformats.org/officeDocument/2006/relationships/image" Target="../media/image23.jpeg" /><Relationship Id="rId7" Type="http://schemas.openxmlformats.org/officeDocument/2006/relationships/image" Target="../media/image2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Relationship Id="rId4" Type="http://schemas.openxmlformats.org/officeDocument/2006/relationships/image" Target="../media/image3.png" /><Relationship Id="rId5" Type="http://schemas.microsoft.com/office/2007/relationships/hdphoto" Target="../media/image4.wdp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4.xml" /><Relationship Id="rId11" Type="http://schemas.openxmlformats.org/officeDocument/2006/relationships/tags" Target="../tags/tag75.xml" /><Relationship Id="rId12" Type="http://schemas.openxmlformats.org/officeDocument/2006/relationships/tags" Target="../tags/tag76.xml" /><Relationship Id="rId13" Type="http://schemas.openxmlformats.org/officeDocument/2006/relationships/tags" Target="../tags/tag77.xml" /><Relationship Id="rId14" Type="http://schemas.openxmlformats.org/officeDocument/2006/relationships/tags" Target="../tags/tag78.xml" /><Relationship Id="rId15" Type="http://schemas.openxmlformats.org/officeDocument/2006/relationships/tags" Target="../tags/tag79.xml" /><Relationship Id="rId16" Type="http://schemas.openxmlformats.org/officeDocument/2006/relationships/tags" Target="../tags/tag80.xml" /><Relationship Id="rId17" Type="http://schemas.openxmlformats.org/officeDocument/2006/relationships/tags" Target="../tags/tag81.xml" /><Relationship Id="rId18" Type="http://schemas.openxmlformats.org/officeDocument/2006/relationships/tags" Target="../tags/tag82.xml" /><Relationship Id="rId19" Type="http://schemas.openxmlformats.org/officeDocument/2006/relationships/tags" Target="../tags/tag83.xml" /><Relationship Id="rId2" Type="http://schemas.openxmlformats.org/officeDocument/2006/relationships/notesSlide" Target="../notesSlides/notesSlide25.xml" /><Relationship Id="rId20" Type="http://schemas.openxmlformats.org/officeDocument/2006/relationships/tags" Target="../tags/tag84.xml" /><Relationship Id="rId21" Type="http://schemas.openxmlformats.org/officeDocument/2006/relationships/tags" Target="../tags/tag85.xml" /><Relationship Id="rId22" Type="http://schemas.openxmlformats.org/officeDocument/2006/relationships/tags" Target="../tags/tag86.xml" /><Relationship Id="rId23" Type="http://schemas.openxmlformats.org/officeDocument/2006/relationships/tags" Target="../tags/tag87.xml" /><Relationship Id="rId24" Type="http://schemas.openxmlformats.org/officeDocument/2006/relationships/tags" Target="../tags/tag88.xml" /><Relationship Id="rId25" Type="http://schemas.openxmlformats.org/officeDocument/2006/relationships/tags" Target="../tags/tag89.xml" /><Relationship Id="rId26" Type="http://schemas.openxmlformats.org/officeDocument/2006/relationships/tags" Target="../tags/tag90.xml" /><Relationship Id="rId27" Type="http://schemas.openxmlformats.org/officeDocument/2006/relationships/tags" Target="../tags/tag91.xml" /><Relationship Id="rId28" Type="http://schemas.openxmlformats.org/officeDocument/2006/relationships/tags" Target="../tags/tag92.xml" /><Relationship Id="rId3" Type="http://schemas.openxmlformats.org/officeDocument/2006/relationships/tags" Target="../tags/tag67.xml" /><Relationship Id="rId4" Type="http://schemas.openxmlformats.org/officeDocument/2006/relationships/tags" Target="../tags/tag68.xml" /><Relationship Id="rId5" Type="http://schemas.openxmlformats.org/officeDocument/2006/relationships/tags" Target="../tags/tag69.xml" /><Relationship Id="rId6" Type="http://schemas.openxmlformats.org/officeDocument/2006/relationships/tags" Target="../tags/tag70.xml" /><Relationship Id="rId7" Type="http://schemas.openxmlformats.org/officeDocument/2006/relationships/tags" Target="../tags/tag71.xml" /><Relationship Id="rId8" Type="http://schemas.openxmlformats.org/officeDocument/2006/relationships/tags" Target="../tags/tag72.xml" /><Relationship Id="rId9" Type="http://schemas.openxmlformats.org/officeDocument/2006/relationships/tags" Target="../tags/tag73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1.jpeg" /><Relationship Id="rId4" Type="http://schemas.openxmlformats.org/officeDocument/2006/relationships/image" Target="../media/image3.png" /><Relationship Id="rId5" Type="http://schemas.microsoft.com/office/2007/relationships/hdphoto" Target="../media/image4.wdp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5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0.xml" /><Relationship Id="rId10" Type="http://schemas.openxmlformats.org/officeDocument/2006/relationships/image" Target="../media/image25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9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7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KSO_Shape"/>
          <p:cNvSpPr/>
          <p:nvPr/>
        </p:nvSpPr>
        <p:spPr bwMode="auto">
          <a:xfrm flipH="1">
            <a:off x="5161592" y="2850557"/>
            <a:ext cx="7029615" cy="1824410"/>
          </a:xfrm>
          <a:custGeom>
            <a:gdLst>
              <a:gd name="T0" fmla="*/ 1630715 w 442"/>
              <a:gd name="T1" fmla="*/ 239911 h 96"/>
              <a:gd name="T2" fmla="*/ 1517471 w 442"/>
              <a:gd name="T3" fmla="*/ 367605 h 96"/>
              <a:gd name="T4" fmla="*/ 1166414 w 442"/>
              <a:gd name="T5" fmla="*/ 344388 h 96"/>
              <a:gd name="T6" fmla="*/ 1038071 w 442"/>
              <a:gd name="T7" fmla="*/ 344388 h 96"/>
              <a:gd name="T8" fmla="*/ 1068269 w 442"/>
              <a:gd name="T9" fmla="*/ 332780 h 96"/>
              <a:gd name="T10" fmla="*/ 890854 w 442"/>
              <a:gd name="T11" fmla="*/ 332780 h 96"/>
              <a:gd name="T12" fmla="*/ 751186 w 442"/>
              <a:gd name="T13" fmla="*/ 336649 h 96"/>
              <a:gd name="T14" fmla="*/ 637942 w 442"/>
              <a:gd name="T15" fmla="*/ 332780 h 96"/>
              <a:gd name="T16" fmla="*/ 135893 w 442"/>
              <a:gd name="T17" fmla="*/ 332780 h 96"/>
              <a:gd name="T18" fmla="*/ 279335 w 442"/>
              <a:gd name="T19" fmla="*/ 321171 h 96"/>
              <a:gd name="T20" fmla="*/ 430328 w 442"/>
              <a:gd name="T21" fmla="*/ 325041 h 96"/>
              <a:gd name="T22" fmla="*/ 513373 w 442"/>
              <a:gd name="T23" fmla="*/ 313432 h 96"/>
              <a:gd name="T24" fmla="*/ 237813 w 442"/>
              <a:gd name="T25" fmla="*/ 301823 h 96"/>
              <a:gd name="T26" fmla="*/ 434102 w 442"/>
              <a:gd name="T27" fmla="*/ 290215 h 96"/>
              <a:gd name="T28" fmla="*/ 434102 w 442"/>
              <a:gd name="T29" fmla="*/ 286345 h 96"/>
              <a:gd name="T30" fmla="*/ 332183 w 442"/>
              <a:gd name="T31" fmla="*/ 282476 h 96"/>
              <a:gd name="T32" fmla="*/ 513373 w 442"/>
              <a:gd name="T33" fmla="*/ 274737 h 96"/>
              <a:gd name="T34" fmla="*/ 475625 w 442"/>
              <a:gd name="T35" fmla="*/ 263128 h 96"/>
              <a:gd name="T36" fmla="*/ 237813 w 442"/>
              <a:gd name="T37" fmla="*/ 259259 h 96"/>
              <a:gd name="T38" fmla="*/ 211389 w 442"/>
              <a:gd name="T39" fmla="*/ 251520 h 96"/>
              <a:gd name="T40" fmla="*/ 135893 w 442"/>
              <a:gd name="T41" fmla="*/ 228302 h 96"/>
              <a:gd name="T42" fmla="*/ 105694 w 442"/>
              <a:gd name="T43" fmla="*/ 201216 h 96"/>
              <a:gd name="T44" fmla="*/ 305759 w 442"/>
              <a:gd name="T45" fmla="*/ 147042 h 96"/>
              <a:gd name="T46" fmla="*/ 162317 w 442"/>
              <a:gd name="T47" fmla="*/ 139303 h 96"/>
              <a:gd name="T48" fmla="*/ 475625 w 442"/>
              <a:gd name="T49" fmla="*/ 96738 h 96"/>
              <a:gd name="T50" fmla="*/ 275561 w 442"/>
              <a:gd name="T51" fmla="*/ 85130 h 96"/>
              <a:gd name="T52" fmla="*/ 736087 w 442"/>
              <a:gd name="T53" fmla="*/ 46434 h 96"/>
              <a:gd name="T54" fmla="*/ 1170189 w 442"/>
              <a:gd name="T55" fmla="*/ 34826 h 96"/>
              <a:gd name="T56" fmla="*/ 981449 w 442"/>
              <a:gd name="T57" fmla="*/ 23217 h 96"/>
              <a:gd name="T58" fmla="*/ 1041846 w 442"/>
              <a:gd name="T59" fmla="*/ 7739 h 96"/>
              <a:gd name="T60" fmla="*/ 1192838 w 442"/>
              <a:gd name="T61" fmla="*/ 11609 h 96"/>
              <a:gd name="T62" fmla="*/ 1041846 w 442"/>
              <a:gd name="T63" fmla="*/ 27087 h 96"/>
              <a:gd name="T64" fmla="*/ 551121 w 442"/>
              <a:gd name="T65" fmla="*/ 58043 h 96"/>
              <a:gd name="T66" fmla="*/ 343507 w 442"/>
              <a:gd name="T67" fmla="*/ 119955 h 96"/>
              <a:gd name="T68" fmla="*/ 173641 w 442"/>
              <a:gd name="T69" fmla="*/ 123825 h 96"/>
              <a:gd name="T70" fmla="*/ 196290 w 442"/>
              <a:gd name="T71" fmla="*/ 127695 h 96"/>
              <a:gd name="T72" fmla="*/ 203839 w 442"/>
              <a:gd name="T73" fmla="*/ 139303 h 96"/>
              <a:gd name="T74" fmla="*/ 354831 w 442"/>
              <a:gd name="T75" fmla="*/ 147042 h 96"/>
              <a:gd name="T76" fmla="*/ 324633 w 442"/>
              <a:gd name="T77" fmla="*/ 166390 h 96"/>
              <a:gd name="T78" fmla="*/ 230263 w 442"/>
              <a:gd name="T79" fmla="*/ 185738 h 96"/>
              <a:gd name="T80" fmla="*/ 222713 w 442"/>
              <a:gd name="T81" fmla="*/ 177998 h 96"/>
              <a:gd name="T82" fmla="*/ 1626940 w 442"/>
              <a:gd name="T83" fmla="*/ 177998 h 96"/>
              <a:gd name="T84" fmla="*/ 396354 w 442"/>
              <a:gd name="T85" fmla="*/ 205085 h 96"/>
              <a:gd name="T86" fmla="*/ 335957 w 442"/>
              <a:gd name="T87" fmla="*/ 216694 h 96"/>
              <a:gd name="T88" fmla="*/ 192515 w 442"/>
              <a:gd name="T89" fmla="*/ 232172 h 96"/>
              <a:gd name="T90" fmla="*/ 388805 w 442"/>
              <a:gd name="T91" fmla="*/ 228302 h 96"/>
              <a:gd name="T92" fmla="*/ 494499 w 442"/>
              <a:gd name="T93" fmla="*/ 220563 h 96"/>
              <a:gd name="T94" fmla="*/ 619068 w 442"/>
              <a:gd name="T95" fmla="*/ 216694 h 96"/>
              <a:gd name="T96" fmla="*/ 456751 w 442"/>
              <a:gd name="T97" fmla="*/ 212824 h 96"/>
              <a:gd name="T98" fmla="*/ 222713 w 442"/>
              <a:gd name="T99" fmla="*/ 208955 h 96"/>
              <a:gd name="T100" fmla="*/ 188740 w 442"/>
              <a:gd name="T101" fmla="*/ 216694 h 96"/>
              <a:gd name="T102" fmla="*/ 754961 w 442"/>
              <a:gd name="T103" fmla="*/ 212824 h 96"/>
              <a:gd name="T104" fmla="*/ 539797 w 442"/>
              <a:gd name="T105" fmla="*/ 232172 h 96"/>
              <a:gd name="T106" fmla="*/ 573770 w 442"/>
              <a:gd name="T107" fmla="*/ 220563 h 96"/>
              <a:gd name="T108" fmla="*/ 596419 w 442"/>
              <a:gd name="T109" fmla="*/ 228302 h 96"/>
              <a:gd name="T110" fmla="*/ 37748 w 442"/>
              <a:gd name="T111" fmla="*/ 251520 h 96"/>
              <a:gd name="T112" fmla="*/ 558671 w 442"/>
              <a:gd name="T113" fmla="*/ 282476 h 96"/>
              <a:gd name="T114" fmla="*/ 381255 w 442"/>
              <a:gd name="T115" fmla="*/ 301823 h 96"/>
              <a:gd name="T116" fmla="*/ 577545 w 442"/>
              <a:gd name="T117" fmla="*/ 317302 h 96"/>
              <a:gd name="T118" fmla="*/ 800258 w 442"/>
              <a:gd name="T119" fmla="*/ 321171 h 96"/>
              <a:gd name="T120" fmla="*/ 320858 w 442"/>
              <a:gd name="T121" fmla="*/ 328910 h 96"/>
              <a:gd name="T122" fmla="*/ 664365 w 442"/>
              <a:gd name="T123" fmla="*/ 328910 h 96"/>
              <a:gd name="T124" fmla="*/ 1121117 w 442"/>
              <a:gd name="T125" fmla="*/ 336649 h 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42" h="96">
                <a:moveTo>
                  <a:pt x="348" y="6"/>
                </a:moveTo>
                <a:cubicBezTo>
                  <a:pt x="349" y="5"/>
                  <a:pt x="348" y="5"/>
                  <a:pt x="348" y="5"/>
                </a:cubicBezTo>
                <a:cubicBezTo>
                  <a:pt x="354" y="5"/>
                  <a:pt x="362" y="5"/>
                  <a:pt x="366" y="7"/>
                </a:cubicBezTo>
                <a:cubicBezTo>
                  <a:pt x="367" y="8"/>
                  <a:pt x="367" y="7"/>
                  <a:pt x="367" y="7"/>
                </a:cubicBezTo>
                <a:cubicBezTo>
                  <a:pt x="368" y="7"/>
                  <a:pt x="370" y="7"/>
                  <a:pt x="370" y="8"/>
                </a:cubicBezTo>
                <a:cubicBezTo>
                  <a:pt x="371" y="8"/>
                  <a:pt x="371" y="7"/>
                  <a:pt x="372" y="7"/>
                </a:cubicBezTo>
                <a:cubicBezTo>
                  <a:pt x="373" y="8"/>
                  <a:pt x="373" y="8"/>
                  <a:pt x="374" y="7"/>
                </a:cubicBezTo>
                <a:cubicBezTo>
                  <a:pt x="378" y="7"/>
                  <a:pt x="384" y="9"/>
                  <a:pt x="388" y="9"/>
                </a:cubicBezTo>
                <a:cubicBezTo>
                  <a:pt x="400" y="10"/>
                  <a:pt x="412" y="10"/>
                  <a:pt x="422" y="13"/>
                </a:cubicBezTo>
                <a:cubicBezTo>
                  <a:pt x="422" y="14"/>
                  <a:pt x="421" y="15"/>
                  <a:pt x="421" y="16"/>
                </a:cubicBezTo>
                <a:cubicBezTo>
                  <a:pt x="421" y="17"/>
                  <a:pt x="422" y="17"/>
                  <a:pt x="423" y="16"/>
                </a:cubicBezTo>
                <a:cubicBezTo>
                  <a:pt x="422" y="18"/>
                  <a:pt x="424" y="19"/>
                  <a:pt x="422" y="21"/>
                </a:cubicBezTo>
                <a:cubicBezTo>
                  <a:pt x="423" y="22"/>
                  <a:pt x="426" y="22"/>
                  <a:pt x="428" y="22"/>
                </a:cubicBezTo>
                <a:cubicBezTo>
                  <a:pt x="428" y="23"/>
                  <a:pt x="428" y="23"/>
                  <a:pt x="427" y="23"/>
                </a:cubicBezTo>
                <a:cubicBezTo>
                  <a:pt x="428" y="24"/>
                  <a:pt x="429" y="24"/>
                  <a:pt x="430" y="24"/>
                </a:cubicBezTo>
                <a:cubicBezTo>
                  <a:pt x="429" y="26"/>
                  <a:pt x="430" y="26"/>
                  <a:pt x="431" y="26"/>
                </a:cubicBezTo>
                <a:cubicBezTo>
                  <a:pt x="431" y="27"/>
                  <a:pt x="431" y="27"/>
                  <a:pt x="432" y="27"/>
                </a:cubicBezTo>
                <a:cubicBezTo>
                  <a:pt x="432" y="28"/>
                  <a:pt x="431" y="28"/>
                  <a:pt x="431" y="29"/>
                </a:cubicBezTo>
                <a:cubicBezTo>
                  <a:pt x="431" y="30"/>
                  <a:pt x="432" y="30"/>
                  <a:pt x="433" y="31"/>
                </a:cubicBezTo>
                <a:cubicBezTo>
                  <a:pt x="432" y="32"/>
                  <a:pt x="433" y="32"/>
                  <a:pt x="434" y="33"/>
                </a:cubicBezTo>
                <a:cubicBezTo>
                  <a:pt x="431" y="35"/>
                  <a:pt x="435" y="37"/>
                  <a:pt x="436" y="38"/>
                </a:cubicBezTo>
                <a:cubicBezTo>
                  <a:pt x="437" y="40"/>
                  <a:pt x="435" y="41"/>
                  <a:pt x="435" y="43"/>
                </a:cubicBezTo>
                <a:cubicBezTo>
                  <a:pt x="435" y="46"/>
                  <a:pt x="438" y="46"/>
                  <a:pt x="439" y="49"/>
                </a:cubicBezTo>
                <a:cubicBezTo>
                  <a:pt x="437" y="49"/>
                  <a:pt x="439" y="52"/>
                  <a:pt x="436" y="52"/>
                </a:cubicBezTo>
                <a:cubicBezTo>
                  <a:pt x="436" y="54"/>
                  <a:pt x="437" y="54"/>
                  <a:pt x="436" y="56"/>
                </a:cubicBezTo>
                <a:cubicBezTo>
                  <a:pt x="433" y="55"/>
                  <a:pt x="433" y="60"/>
                  <a:pt x="432" y="62"/>
                </a:cubicBezTo>
                <a:cubicBezTo>
                  <a:pt x="430" y="61"/>
                  <a:pt x="429" y="62"/>
                  <a:pt x="428" y="62"/>
                </a:cubicBezTo>
                <a:cubicBezTo>
                  <a:pt x="428" y="67"/>
                  <a:pt x="433" y="68"/>
                  <a:pt x="437" y="66"/>
                </a:cubicBezTo>
                <a:cubicBezTo>
                  <a:pt x="437" y="65"/>
                  <a:pt x="437" y="64"/>
                  <a:pt x="437" y="64"/>
                </a:cubicBezTo>
                <a:cubicBezTo>
                  <a:pt x="437" y="63"/>
                  <a:pt x="438" y="65"/>
                  <a:pt x="438" y="65"/>
                </a:cubicBezTo>
                <a:cubicBezTo>
                  <a:pt x="438" y="67"/>
                  <a:pt x="441" y="68"/>
                  <a:pt x="441" y="70"/>
                </a:cubicBezTo>
                <a:cubicBezTo>
                  <a:pt x="441" y="70"/>
                  <a:pt x="440" y="71"/>
                  <a:pt x="441" y="71"/>
                </a:cubicBezTo>
                <a:cubicBezTo>
                  <a:pt x="441" y="72"/>
                  <a:pt x="441" y="73"/>
                  <a:pt x="439" y="74"/>
                </a:cubicBezTo>
                <a:cubicBezTo>
                  <a:pt x="440" y="74"/>
                  <a:pt x="441" y="75"/>
                  <a:pt x="441" y="76"/>
                </a:cubicBezTo>
                <a:cubicBezTo>
                  <a:pt x="440" y="76"/>
                  <a:pt x="441" y="78"/>
                  <a:pt x="442" y="78"/>
                </a:cubicBezTo>
                <a:cubicBezTo>
                  <a:pt x="440" y="78"/>
                  <a:pt x="441" y="79"/>
                  <a:pt x="439" y="79"/>
                </a:cubicBezTo>
                <a:cubicBezTo>
                  <a:pt x="439" y="80"/>
                  <a:pt x="440" y="80"/>
                  <a:pt x="440" y="81"/>
                </a:cubicBezTo>
                <a:cubicBezTo>
                  <a:pt x="439" y="81"/>
                  <a:pt x="439" y="81"/>
                  <a:pt x="439" y="82"/>
                </a:cubicBezTo>
                <a:cubicBezTo>
                  <a:pt x="439" y="82"/>
                  <a:pt x="440" y="82"/>
                  <a:pt x="441" y="83"/>
                </a:cubicBezTo>
                <a:cubicBezTo>
                  <a:pt x="440" y="84"/>
                  <a:pt x="437" y="82"/>
                  <a:pt x="437" y="85"/>
                </a:cubicBezTo>
                <a:cubicBezTo>
                  <a:pt x="437" y="85"/>
                  <a:pt x="439" y="85"/>
                  <a:pt x="439" y="85"/>
                </a:cubicBezTo>
                <a:cubicBezTo>
                  <a:pt x="439" y="86"/>
                  <a:pt x="438" y="87"/>
                  <a:pt x="438" y="87"/>
                </a:cubicBezTo>
                <a:cubicBezTo>
                  <a:pt x="438" y="88"/>
                  <a:pt x="437" y="87"/>
                  <a:pt x="437" y="88"/>
                </a:cubicBezTo>
                <a:cubicBezTo>
                  <a:pt x="437" y="88"/>
                  <a:pt x="437" y="88"/>
                  <a:pt x="438" y="88"/>
                </a:cubicBezTo>
                <a:cubicBezTo>
                  <a:pt x="437" y="89"/>
                  <a:pt x="435" y="89"/>
                  <a:pt x="434" y="89"/>
                </a:cubicBezTo>
                <a:cubicBezTo>
                  <a:pt x="434" y="90"/>
                  <a:pt x="435" y="90"/>
                  <a:pt x="435" y="90"/>
                </a:cubicBezTo>
                <a:cubicBezTo>
                  <a:pt x="434" y="92"/>
                  <a:pt x="433" y="93"/>
                  <a:pt x="432" y="94"/>
                </a:cubicBezTo>
                <a:cubicBezTo>
                  <a:pt x="431" y="95"/>
                  <a:pt x="433" y="94"/>
                  <a:pt x="433" y="95"/>
                </a:cubicBezTo>
                <a:cubicBezTo>
                  <a:pt x="424" y="95"/>
                  <a:pt x="416" y="96"/>
                  <a:pt x="409" y="94"/>
                </a:cubicBezTo>
                <a:cubicBezTo>
                  <a:pt x="408" y="95"/>
                  <a:pt x="407" y="95"/>
                  <a:pt x="405" y="95"/>
                </a:cubicBezTo>
                <a:cubicBezTo>
                  <a:pt x="405" y="95"/>
                  <a:pt x="406" y="95"/>
                  <a:pt x="406" y="94"/>
                </a:cubicBezTo>
                <a:cubicBezTo>
                  <a:pt x="405" y="95"/>
                  <a:pt x="404" y="95"/>
                  <a:pt x="402" y="95"/>
                </a:cubicBezTo>
                <a:cubicBezTo>
                  <a:pt x="402" y="93"/>
                  <a:pt x="397" y="94"/>
                  <a:pt x="395" y="93"/>
                </a:cubicBezTo>
                <a:cubicBezTo>
                  <a:pt x="396" y="93"/>
                  <a:pt x="397" y="93"/>
                  <a:pt x="397" y="93"/>
                </a:cubicBezTo>
                <a:cubicBezTo>
                  <a:pt x="398" y="92"/>
                  <a:pt x="395" y="93"/>
                  <a:pt x="396" y="92"/>
                </a:cubicBezTo>
                <a:cubicBezTo>
                  <a:pt x="397" y="92"/>
                  <a:pt x="397" y="92"/>
                  <a:pt x="398" y="92"/>
                </a:cubicBezTo>
                <a:cubicBezTo>
                  <a:pt x="382" y="91"/>
                  <a:pt x="366" y="90"/>
                  <a:pt x="351" y="89"/>
                </a:cubicBezTo>
                <a:cubicBezTo>
                  <a:pt x="354" y="91"/>
                  <a:pt x="355" y="89"/>
                  <a:pt x="357" y="91"/>
                </a:cubicBezTo>
                <a:cubicBezTo>
                  <a:pt x="358" y="90"/>
                  <a:pt x="359" y="90"/>
                  <a:pt x="361" y="91"/>
                </a:cubicBezTo>
                <a:cubicBezTo>
                  <a:pt x="355" y="91"/>
                  <a:pt x="350" y="90"/>
                  <a:pt x="346" y="90"/>
                </a:cubicBezTo>
                <a:cubicBezTo>
                  <a:pt x="347" y="90"/>
                  <a:pt x="347" y="90"/>
                  <a:pt x="347" y="90"/>
                </a:cubicBezTo>
                <a:cubicBezTo>
                  <a:pt x="346" y="89"/>
                  <a:pt x="346" y="90"/>
                  <a:pt x="345" y="90"/>
                </a:cubicBezTo>
                <a:cubicBezTo>
                  <a:pt x="345" y="90"/>
                  <a:pt x="346" y="90"/>
                  <a:pt x="345" y="89"/>
                </a:cubicBezTo>
                <a:cubicBezTo>
                  <a:pt x="342" y="89"/>
                  <a:pt x="341" y="88"/>
                  <a:pt x="338" y="88"/>
                </a:cubicBezTo>
                <a:cubicBezTo>
                  <a:pt x="338" y="88"/>
                  <a:pt x="338" y="88"/>
                  <a:pt x="338" y="88"/>
                </a:cubicBezTo>
                <a:cubicBezTo>
                  <a:pt x="337" y="88"/>
                  <a:pt x="335" y="87"/>
                  <a:pt x="336" y="88"/>
                </a:cubicBezTo>
                <a:cubicBezTo>
                  <a:pt x="335" y="87"/>
                  <a:pt x="334" y="87"/>
                  <a:pt x="333" y="88"/>
                </a:cubicBezTo>
                <a:cubicBezTo>
                  <a:pt x="333" y="88"/>
                  <a:pt x="332" y="88"/>
                  <a:pt x="332" y="87"/>
                </a:cubicBezTo>
                <a:cubicBezTo>
                  <a:pt x="331" y="88"/>
                  <a:pt x="330" y="87"/>
                  <a:pt x="329" y="88"/>
                </a:cubicBezTo>
                <a:cubicBezTo>
                  <a:pt x="328" y="88"/>
                  <a:pt x="329" y="88"/>
                  <a:pt x="329" y="87"/>
                </a:cubicBezTo>
                <a:cubicBezTo>
                  <a:pt x="328" y="87"/>
                  <a:pt x="328" y="88"/>
                  <a:pt x="328" y="88"/>
                </a:cubicBezTo>
                <a:cubicBezTo>
                  <a:pt x="329" y="89"/>
                  <a:pt x="326" y="87"/>
                  <a:pt x="325" y="88"/>
                </a:cubicBezTo>
                <a:cubicBezTo>
                  <a:pt x="325" y="88"/>
                  <a:pt x="324" y="87"/>
                  <a:pt x="325" y="87"/>
                </a:cubicBezTo>
                <a:cubicBezTo>
                  <a:pt x="324" y="87"/>
                  <a:pt x="323" y="88"/>
                  <a:pt x="324" y="88"/>
                </a:cubicBezTo>
                <a:cubicBezTo>
                  <a:pt x="320" y="87"/>
                  <a:pt x="312" y="87"/>
                  <a:pt x="308" y="88"/>
                </a:cubicBezTo>
                <a:cubicBezTo>
                  <a:pt x="307" y="86"/>
                  <a:pt x="305" y="88"/>
                  <a:pt x="304" y="87"/>
                </a:cubicBezTo>
                <a:cubicBezTo>
                  <a:pt x="304" y="88"/>
                  <a:pt x="303" y="88"/>
                  <a:pt x="303" y="88"/>
                </a:cubicBezTo>
                <a:cubicBezTo>
                  <a:pt x="304" y="89"/>
                  <a:pt x="308" y="87"/>
                  <a:pt x="309" y="89"/>
                </a:cubicBezTo>
                <a:cubicBezTo>
                  <a:pt x="312" y="87"/>
                  <a:pt x="318" y="89"/>
                  <a:pt x="321" y="88"/>
                </a:cubicBezTo>
                <a:cubicBezTo>
                  <a:pt x="323" y="89"/>
                  <a:pt x="319" y="90"/>
                  <a:pt x="319" y="89"/>
                </a:cubicBezTo>
                <a:cubicBezTo>
                  <a:pt x="318" y="89"/>
                  <a:pt x="318" y="89"/>
                  <a:pt x="316" y="89"/>
                </a:cubicBezTo>
                <a:cubicBezTo>
                  <a:pt x="316" y="90"/>
                  <a:pt x="317" y="89"/>
                  <a:pt x="317" y="90"/>
                </a:cubicBezTo>
                <a:cubicBezTo>
                  <a:pt x="317" y="90"/>
                  <a:pt x="316" y="89"/>
                  <a:pt x="314" y="90"/>
                </a:cubicBezTo>
                <a:cubicBezTo>
                  <a:pt x="314" y="90"/>
                  <a:pt x="315" y="90"/>
                  <a:pt x="315" y="90"/>
                </a:cubicBezTo>
                <a:cubicBezTo>
                  <a:pt x="311" y="88"/>
                  <a:pt x="309" y="90"/>
                  <a:pt x="305" y="89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6" y="90"/>
                  <a:pt x="304" y="90"/>
                  <a:pt x="304" y="90"/>
                </a:cubicBezTo>
                <a:cubicBezTo>
                  <a:pt x="305" y="88"/>
                  <a:pt x="302" y="90"/>
                  <a:pt x="299" y="89"/>
                </a:cubicBezTo>
                <a:cubicBezTo>
                  <a:pt x="300" y="90"/>
                  <a:pt x="300" y="90"/>
                  <a:pt x="298" y="90"/>
                </a:cubicBezTo>
                <a:cubicBezTo>
                  <a:pt x="299" y="90"/>
                  <a:pt x="299" y="90"/>
                  <a:pt x="299" y="89"/>
                </a:cubicBezTo>
                <a:cubicBezTo>
                  <a:pt x="296" y="89"/>
                  <a:pt x="292" y="89"/>
                  <a:pt x="288" y="89"/>
                </a:cubicBezTo>
                <a:cubicBezTo>
                  <a:pt x="289" y="88"/>
                  <a:pt x="288" y="88"/>
                  <a:pt x="290" y="88"/>
                </a:cubicBezTo>
                <a:cubicBezTo>
                  <a:pt x="288" y="87"/>
                  <a:pt x="286" y="90"/>
                  <a:pt x="283" y="89"/>
                </a:cubicBezTo>
                <a:cubicBezTo>
                  <a:pt x="282" y="89"/>
                  <a:pt x="284" y="89"/>
                  <a:pt x="285" y="89"/>
                </a:cubicBezTo>
                <a:cubicBezTo>
                  <a:pt x="285" y="88"/>
                  <a:pt x="285" y="88"/>
                  <a:pt x="284" y="88"/>
                </a:cubicBezTo>
                <a:cubicBezTo>
                  <a:pt x="284" y="88"/>
                  <a:pt x="285" y="89"/>
                  <a:pt x="283" y="89"/>
                </a:cubicBezTo>
                <a:cubicBezTo>
                  <a:pt x="284" y="88"/>
                  <a:pt x="282" y="88"/>
                  <a:pt x="281" y="88"/>
                </a:cubicBezTo>
                <a:cubicBezTo>
                  <a:pt x="281" y="89"/>
                  <a:pt x="282" y="88"/>
                  <a:pt x="283" y="88"/>
                </a:cubicBezTo>
                <a:cubicBezTo>
                  <a:pt x="283" y="89"/>
                  <a:pt x="281" y="89"/>
                  <a:pt x="281" y="89"/>
                </a:cubicBezTo>
                <a:cubicBezTo>
                  <a:pt x="279" y="89"/>
                  <a:pt x="279" y="89"/>
                  <a:pt x="279" y="89"/>
                </a:cubicBezTo>
                <a:cubicBezTo>
                  <a:pt x="279" y="88"/>
                  <a:pt x="280" y="89"/>
                  <a:pt x="280" y="88"/>
                </a:cubicBezTo>
                <a:cubicBezTo>
                  <a:pt x="279" y="87"/>
                  <a:pt x="279" y="88"/>
                  <a:pt x="277" y="88"/>
                </a:cubicBezTo>
                <a:cubicBezTo>
                  <a:pt x="279" y="89"/>
                  <a:pt x="277" y="89"/>
                  <a:pt x="277" y="88"/>
                </a:cubicBezTo>
                <a:cubicBezTo>
                  <a:pt x="277" y="88"/>
                  <a:pt x="276" y="89"/>
                  <a:pt x="275" y="89"/>
                </a:cubicBezTo>
                <a:cubicBezTo>
                  <a:pt x="275" y="88"/>
                  <a:pt x="275" y="89"/>
                  <a:pt x="275" y="88"/>
                </a:cubicBezTo>
                <a:cubicBezTo>
                  <a:pt x="275" y="88"/>
                  <a:pt x="274" y="89"/>
                  <a:pt x="274" y="89"/>
                </a:cubicBezTo>
                <a:cubicBezTo>
                  <a:pt x="273" y="89"/>
                  <a:pt x="274" y="89"/>
                  <a:pt x="274" y="88"/>
                </a:cubicBezTo>
                <a:cubicBezTo>
                  <a:pt x="272" y="88"/>
                  <a:pt x="268" y="88"/>
                  <a:pt x="265" y="88"/>
                </a:cubicBezTo>
                <a:cubicBezTo>
                  <a:pt x="265" y="89"/>
                  <a:pt x="265" y="89"/>
                  <a:pt x="266" y="89"/>
                </a:cubicBezTo>
                <a:cubicBezTo>
                  <a:pt x="265" y="90"/>
                  <a:pt x="265" y="88"/>
                  <a:pt x="264" y="88"/>
                </a:cubicBezTo>
                <a:cubicBezTo>
                  <a:pt x="264" y="88"/>
                  <a:pt x="265" y="89"/>
                  <a:pt x="264" y="89"/>
                </a:cubicBezTo>
                <a:cubicBezTo>
                  <a:pt x="262" y="89"/>
                  <a:pt x="265" y="89"/>
                  <a:pt x="264" y="88"/>
                </a:cubicBezTo>
                <a:cubicBezTo>
                  <a:pt x="263" y="89"/>
                  <a:pt x="261" y="88"/>
                  <a:pt x="261" y="89"/>
                </a:cubicBezTo>
                <a:cubicBezTo>
                  <a:pt x="260" y="89"/>
                  <a:pt x="261" y="89"/>
                  <a:pt x="261" y="88"/>
                </a:cubicBezTo>
                <a:cubicBezTo>
                  <a:pt x="259" y="89"/>
                  <a:pt x="259" y="88"/>
                  <a:pt x="257" y="88"/>
                </a:cubicBezTo>
                <a:cubicBezTo>
                  <a:pt x="257" y="89"/>
                  <a:pt x="257" y="89"/>
                  <a:pt x="256" y="89"/>
                </a:cubicBezTo>
                <a:cubicBezTo>
                  <a:pt x="256" y="89"/>
                  <a:pt x="257" y="88"/>
                  <a:pt x="256" y="88"/>
                </a:cubicBezTo>
                <a:cubicBezTo>
                  <a:pt x="255" y="88"/>
                  <a:pt x="255" y="89"/>
                  <a:pt x="253" y="88"/>
                </a:cubicBezTo>
                <a:cubicBezTo>
                  <a:pt x="253" y="88"/>
                  <a:pt x="253" y="89"/>
                  <a:pt x="254" y="89"/>
                </a:cubicBezTo>
                <a:cubicBezTo>
                  <a:pt x="254" y="89"/>
                  <a:pt x="252" y="89"/>
                  <a:pt x="253" y="88"/>
                </a:cubicBezTo>
                <a:cubicBezTo>
                  <a:pt x="251" y="88"/>
                  <a:pt x="252" y="89"/>
                  <a:pt x="250" y="89"/>
                </a:cubicBezTo>
                <a:cubicBezTo>
                  <a:pt x="249" y="89"/>
                  <a:pt x="251" y="90"/>
                  <a:pt x="250" y="89"/>
                </a:cubicBezTo>
                <a:cubicBezTo>
                  <a:pt x="250" y="88"/>
                  <a:pt x="248" y="88"/>
                  <a:pt x="248" y="89"/>
                </a:cubicBezTo>
                <a:cubicBezTo>
                  <a:pt x="248" y="89"/>
                  <a:pt x="248" y="89"/>
                  <a:pt x="247" y="88"/>
                </a:cubicBezTo>
                <a:cubicBezTo>
                  <a:pt x="246" y="88"/>
                  <a:pt x="247" y="90"/>
                  <a:pt x="246" y="89"/>
                </a:cubicBezTo>
                <a:cubicBezTo>
                  <a:pt x="246" y="89"/>
                  <a:pt x="247" y="89"/>
                  <a:pt x="247" y="89"/>
                </a:cubicBezTo>
                <a:cubicBezTo>
                  <a:pt x="245" y="89"/>
                  <a:pt x="243" y="88"/>
                  <a:pt x="243" y="89"/>
                </a:cubicBezTo>
                <a:cubicBezTo>
                  <a:pt x="242" y="90"/>
                  <a:pt x="242" y="88"/>
                  <a:pt x="241" y="88"/>
                </a:cubicBezTo>
                <a:cubicBezTo>
                  <a:pt x="249" y="88"/>
                  <a:pt x="256" y="87"/>
                  <a:pt x="264" y="87"/>
                </a:cubicBezTo>
                <a:cubicBezTo>
                  <a:pt x="271" y="87"/>
                  <a:pt x="278" y="88"/>
                  <a:pt x="283" y="86"/>
                </a:cubicBezTo>
                <a:cubicBezTo>
                  <a:pt x="283" y="86"/>
                  <a:pt x="281" y="87"/>
                  <a:pt x="281" y="86"/>
                </a:cubicBezTo>
                <a:cubicBezTo>
                  <a:pt x="280" y="86"/>
                  <a:pt x="279" y="87"/>
                  <a:pt x="278" y="85"/>
                </a:cubicBezTo>
                <a:cubicBezTo>
                  <a:pt x="278" y="86"/>
                  <a:pt x="278" y="86"/>
                  <a:pt x="278" y="86"/>
                </a:cubicBezTo>
                <a:cubicBezTo>
                  <a:pt x="277" y="86"/>
                  <a:pt x="274" y="87"/>
                  <a:pt x="275" y="85"/>
                </a:cubicBezTo>
                <a:cubicBezTo>
                  <a:pt x="274" y="86"/>
                  <a:pt x="273" y="86"/>
                  <a:pt x="271" y="86"/>
                </a:cubicBezTo>
                <a:cubicBezTo>
                  <a:pt x="271" y="85"/>
                  <a:pt x="272" y="86"/>
                  <a:pt x="272" y="86"/>
                </a:cubicBezTo>
                <a:cubicBezTo>
                  <a:pt x="272" y="85"/>
                  <a:pt x="270" y="86"/>
                  <a:pt x="270" y="85"/>
                </a:cubicBezTo>
                <a:cubicBezTo>
                  <a:pt x="271" y="86"/>
                  <a:pt x="269" y="86"/>
                  <a:pt x="269" y="86"/>
                </a:cubicBezTo>
                <a:cubicBezTo>
                  <a:pt x="268" y="86"/>
                  <a:pt x="268" y="85"/>
                  <a:pt x="267" y="86"/>
                </a:cubicBezTo>
                <a:cubicBezTo>
                  <a:pt x="268" y="86"/>
                  <a:pt x="264" y="87"/>
                  <a:pt x="263" y="85"/>
                </a:cubicBezTo>
                <a:cubicBezTo>
                  <a:pt x="262" y="85"/>
                  <a:pt x="263" y="86"/>
                  <a:pt x="262" y="86"/>
                </a:cubicBezTo>
                <a:cubicBezTo>
                  <a:pt x="260" y="84"/>
                  <a:pt x="258" y="87"/>
                  <a:pt x="255" y="86"/>
                </a:cubicBezTo>
                <a:cubicBezTo>
                  <a:pt x="255" y="86"/>
                  <a:pt x="255" y="86"/>
                  <a:pt x="256" y="86"/>
                </a:cubicBezTo>
                <a:cubicBezTo>
                  <a:pt x="255" y="87"/>
                  <a:pt x="255" y="86"/>
                  <a:pt x="253" y="86"/>
                </a:cubicBezTo>
                <a:cubicBezTo>
                  <a:pt x="253" y="87"/>
                  <a:pt x="252" y="86"/>
                  <a:pt x="252" y="86"/>
                </a:cubicBezTo>
                <a:cubicBezTo>
                  <a:pt x="251" y="86"/>
                  <a:pt x="252" y="86"/>
                  <a:pt x="252" y="86"/>
                </a:cubicBezTo>
                <a:cubicBezTo>
                  <a:pt x="251" y="86"/>
                  <a:pt x="251" y="86"/>
                  <a:pt x="250" y="86"/>
                </a:cubicBezTo>
                <a:cubicBezTo>
                  <a:pt x="251" y="86"/>
                  <a:pt x="251" y="86"/>
                  <a:pt x="251" y="86"/>
                </a:cubicBezTo>
                <a:cubicBezTo>
                  <a:pt x="248" y="86"/>
                  <a:pt x="246" y="87"/>
                  <a:pt x="242" y="86"/>
                </a:cubicBezTo>
                <a:cubicBezTo>
                  <a:pt x="243" y="86"/>
                  <a:pt x="243" y="86"/>
                  <a:pt x="243" y="86"/>
                </a:cubicBezTo>
                <a:cubicBezTo>
                  <a:pt x="242" y="87"/>
                  <a:pt x="242" y="87"/>
                  <a:pt x="242" y="86"/>
                </a:cubicBezTo>
                <a:cubicBezTo>
                  <a:pt x="241" y="86"/>
                  <a:pt x="240" y="86"/>
                  <a:pt x="240" y="87"/>
                </a:cubicBezTo>
                <a:cubicBezTo>
                  <a:pt x="239" y="87"/>
                  <a:pt x="239" y="85"/>
                  <a:pt x="238" y="86"/>
                </a:cubicBezTo>
                <a:cubicBezTo>
                  <a:pt x="238" y="87"/>
                  <a:pt x="239" y="86"/>
                  <a:pt x="239" y="86"/>
                </a:cubicBezTo>
                <a:cubicBezTo>
                  <a:pt x="239" y="87"/>
                  <a:pt x="236" y="87"/>
                  <a:pt x="238" y="86"/>
                </a:cubicBezTo>
                <a:cubicBezTo>
                  <a:pt x="237" y="86"/>
                  <a:pt x="237" y="86"/>
                  <a:pt x="236" y="86"/>
                </a:cubicBezTo>
                <a:cubicBezTo>
                  <a:pt x="236" y="87"/>
                  <a:pt x="237" y="86"/>
                  <a:pt x="237" y="87"/>
                </a:cubicBezTo>
                <a:cubicBezTo>
                  <a:pt x="236" y="87"/>
                  <a:pt x="236" y="87"/>
                  <a:pt x="235" y="86"/>
                </a:cubicBezTo>
                <a:cubicBezTo>
                  <a:pt x="235" y="87"/>
                  <a:pt x="234" y="86"/>
                  <a:pt x="233" y="87"/>
                </a:cubicBezTo>
                <a:cubicBezTo>
                  <a:pt x="233" y="86"/>
                  <a:pt x="233" y="87"/>
                  <a:pt x="233" y="86"/>
                </a:cubicBezTo>
                <a:cubicBezTo>
                  <a:pt x="232" y="86"/>
                  <a:pt x="231" y="86"/>
                  <a:pt x="229" y="86"/>
                </a:cubicBezTo>
                <a:cubicBezTo>
                  <a:pt x="230" y="87"/>
                  <a:pt x="229" y="88"/>
                  <a:pt x="228" y="86"/>
                </a:cubicBezTo>
                <a:cubicBezTo>
                  <a:pt x="227" y="87"/>
                  <a:pt x="227" y="86"/>
                  <a:pt x="226" y="86"/>
                </a:cubicBezTo>
                <a:cubicBezTo>
                  <a:pt x="226" y="87"/>
                  <a:pt x="226" y="87"/>
                  <a:pt x="226" y="87"/>
                </a:cubicBezTo>
                <a:cubicBezTo>
                  <a:pt x="226" y="87"/>
                  <a:pt x="225" y="87"/>
                  <a:pt x="225" y="86"/>
                </a:cubicBezTo>
                <a:cubicBezTo>
                  <a:pt x="221" y="86"/>
                  <a:pt x="218" y="86"/>
                  <a:pt x="215" y="86"/>
                </a:cubicBezTo>
                <a:cubicBezTo>
                  <a:pt x="214" y="86"/>
                  <a:pt x="216" y="86"/>
                  <a:pt x="215" y="85"/>
                </a:cubicBezTo>
                <a:cubicBezTo>
                  <a:pt x="213" y="88"/>
                  <a:pt x="210" y="86"/>
                  <a:pt x="208" y="87"/>
                </a:cubicBezTo>
                <a:cubicBezTo>
                  <a:pt x="207" y="86"/>
                  <a:pt x="206" y="88"/>
                  <a:pt x="205" y="87"/>
                </a:cubicBezTo>
                <a:cubicBezTo>
                  <a:pt x="204" y="86"/>
                  <a:pt x="206" y="87"/>
                  <a:pt x="206" y="87"/>
                </a:cubicBezTo>
                <a:cubicBezTo>
                  <a:pt x="205" y="86"/>
                  <a:pt x="204" y="87"/>
                  <a:pt x="203" y="86"/>
                </a:cubicBezTo>
                <a:cubicBezTo>
                  <a:pt x="203" y="86"/>
                  <a:pt x="203" y="87"/>
                  <a:pt x="204" y="87"/>
                </a:cubicBezTo>
                <a:cubicBezTo>
                  <a:pt x="203" y="88"/>
                  <a:pt x="202" y="87"/>
                  <a:pt x="202" y="88"/>
                </a:cubicBezTo>
                <a:cubicBezTo>
                  <a:pt x="202" y="87"/>
                  <a:pt x="201" y="87"/>
                  <a:pt x="203" y="87"/>
                </a:cubicBezTo>
                <a:cubicBezTo>
                  <a:pt x="203" y="86"/>
                  <a:pt x="202" y="87"/>
                  <a:pt x="201" y="86"/>
                </a:cubicBezTo>
                <a:cubicBezTo>
                  <a:pt x="201" y="87"/>
                  <a:pt x="202" y="87"/>
                  <a:pt x="201" y="87"/>
                </a:cubicBezTo>
                <a:cubicBezTo>
                  <a:pt x="201" y="87"/>
                  <a:pt x="201" y="87"/>
                  <a:pt x="201" y="86"/>
                </a:cubicBezTo>
                <a:cubicBezTo>
                  <a:pt x="200" y="86"/>
                  <a:pt x="200" y="87"/>
                  <a:pt x="199" y="87"/>
                </a:cubicBezTo>
                <a:cubicBezTo>
                  <a:pt x="199" y="87"/>
                  <a:pt x="201" y="87"/>
                  <a:pt x="200" y="88"/>
                </a:cubicBezTo>
                <a:cubicBezTo>
                  <a:pt x="199" y="88"/>
                  <a:pt x="199" y="87"/>
                  <a:pt x="199" y="86"/>
                </a:cubicBezTo>
                <a:cubicBezTo>
                  <a:pt x="199" y="86"/>
                  <a:pt x="198" y="86"/>
                  <a:pt x="198" y="86"/>
                </a:cubicBezTo>
                <a:cubicBezTo>
                  <a:pt x="198" y="87"/>
                  <a:pt x="199" y="87"/>
                  <a:pt x="199" y="87"/>
                </a:cubicBezTo>
                <a:cubicBezTo>
                  <a:pt x="199" y="88"/>
                  <a:pt x="198" y="88"/>
                  <a:pt x="197" y="88"/>
                </a:cubicBezTo>
                <a:cubicBezTo>
                  <a:pt x="197" y="88"/>
                  <a:pt x="198" y="88"/>
                  <a:pt x="198" y="87"/>
                </a:cubicBezTo>
                <a:cubicBezTo>
                  <a:pt x="197" y="88"/>
                  <a:pt x="195" y="88"/>
                  <a:pt x="195" y="87"/>
                </a:cubicBezTo>
                <a:cubicBezTo>
                  <a:pt x="194" y="87"/>
                  <a:pt x="194" y="87"/>
                  <a:pt x="194" y="87"/>
                </a:cubicBezTo>
                <a:cubicBezTo>
                  <a:pt x="193" y="87"/>
                  <a:pt x="193" y="88"/>
                  <a:pt x="192" y="88"/>
                </a:cubicBezTo>
                <a:cubicBezTo>
                  <a:pt x="193" y="87"/>
                  <a:pt x="193" y="88"/>
                  <a:pt x="193" y="88"/>
                </a:cubicBezTo>
                <a:cubicBezTo>
                  <a:pt x="193" y="86"/>
                  <a:pt x="190" y="88"/>
                  <a:pt x="190" y="86"/>
                </a:cubicBezTo>
                <a:cubicBezTo>
                  <a:pt x="190" y="86"/>
                  <a:pt x="190" y="87"/>
                  <a:pt x="188" y="87"/>
                </a:cubicBezTo>
                <a:cubicBezTo>
                  <a:pt x="189" y="88"/>
                  <a:pt x="188" y="87"/>
                  <a:pt x="188" y="88"/>
                </a:cubicBezTo>
                <a:cubicBezTo>
                  <a:pt x="187" y="88"/>
                  <a:pt x="188" y="87"/>
                  <a:pt x="187" y="86"/>
                </a:cubicBezTo>
                <a:cubicBezTo>
                  <a:pt x="187" y="86"/>
                  <a:pt x="186" y="87"/>
                  <a:pt x="187" y="88"/>
                </a:cubicBezTo>
                <a:cubicBezTo>
                  <a:pt x="184" y="88"/>
                  <a:pt x="181" y="88"/>
                  <a:pt x="179" y="87"/>
                </a:cubicBezTo>
                <a:cubicBezTo>
                  <a:pt x="180" y="88"/>
                  <a:pt x="181" y="87"/>
                  <a:pt x="182" y="87"/>
                </a:cubicBezTo>
                <a:cubicBezTo>
                  <a:pt x="182" y="86"/>
                  <a:pt x="178" y="87"/>
                  <a:pt x="178" y="86"/>
                </a:cubicBezTo>
                <a:cubicBezTo>
                  <a:pt x="176" y="87"/>
                  <a:pt x="174" y="87"/>
                  <a:pt x="173" y="86"/>
                </a:cubicBezTo>
                <a:cubicBezTo>
                  <a:pt x="169" y="88"/>
                  <a:pt x="163" y="86"/>
                  <a:pt x="158" y="87"/>
                </a:cubicBezTo>
                <a:cubicBezTo>
                  <a:pt x="157" y="87"/>
                  <a:pt x="158" y="86"/>
                  <a:pt x="157" y="86"/>
                </a:cubicBezTo>
                <a:cubicBezTo>
                  <a:pt x="156" y="87"/>
                  <a:pt x="152" y="87"/>
                  <a:pt x="149" y="86"/>
                </a:cubicBezTo>
                <a:cubicBezTo>
                  <a:pt x="146" y="87"/>
                  <a:pt x="143" y="86"/>
                  <a:pt x="140" y="86"/>
                </a:cubicBezTo>
                <a:cubicBezTo>
                  <a:pt x="140" y="85"/>
                  <a:pt x="142" y="85"/>
                  <a:pt x="142" y="86"/>
                </a:cubicBezTo>
                <a:cubicBezTo>
                  <a:pt x="142" y="86"/>
                  <a:pt x="142" y="85"/>
                  <a:pt x="142" y="85"/>
                </a:cubicBezTo>
                <a:cubicBezTo>
                  <a:pt x="143" y="85"/>
                  <a:pt x="143" y="86"/>
                  <a:pt x="143" y="86"/>
                </a:cubicBezTo>
                <a:cubicBezTo>
                  <a:pt x="144" y="86"/>
                  <a:pt x="144" y="86"/>
                  <a:pt x="143" y="86"/>
                </a:cubicBezTo>
                <a:cubicBezTo>
                  <a:pt x="147" y="84"/>
                  <a:pt x="154" y="86"/>
                  <a:pt x="157" y="86"/>
                </a:cubicBezTo>
                <a:cubicBezTo>
                  <a:pt x="157" y="86"/>
                  <a:pt x="157" y="85"/>
                  <a:pt x="158" y="85"/>
                </a:cubicBezTo>
                <a:cubicBezTo>
                  <a:pt x="162" y="85"/>
                  <a:pt x="166" y="86"/>
                  <a:pt x="169" y="86"/>
                </a:cubicBezTo>
                <a:cubicBezTo>
                  <a:pt x="169" y="85"/>
                  <a:pt x="168" y="85"/>
                  <a:pt x="168" y="85"/>
                </a:cubicBezTo>
                <a:cubicBezTo>
                  <a:pt x="158" y="84"/>
                  <a:pt x="144" y="85"/>
                  <a:pt x="136" y="85"/>
                </a:cubicBezTo>
                <a:cubicBezTo>
                  <a:pt x="136" y="85"/>
                  <a:pt x="136" y="85"/>
                  <a:pt x="136" y="84"/>
                </a:cubicBezTo>
                <a:cubicBezTo>
                  <a:pt x="133" y="85"/>
                  <a:pt x="130" y="84"/>
                  <a:pt x="130" y="85"/>
                </a:cubicBezTo>
                <a:cubicBezTo>
                  <a:pt x="129" y="85"/>
                  <a:pt x="129" y="85"/>
                  <a:pt x="129" y="84"/>
                </a:cubicBezTo>
                <a:cubicBezTo>
                  <a:pt x="129" y="84"/>
                  <a:pt x="128" y="86"/>
                  <a:pt x="128" y="84"/>
                </a:cubicBezTo>
                <a:cubicBezTo>
                  <a:pt x="127" y="84"/>
                  <a:pt x="127" y="85"/>
                  <a:pt x="128" y="85"/>
                </a:cubicBezTo>
                <a:cubicBezTo>
                  <a:pt x="125" y="85"/>
                  <a:pt x="120" y="86"/>
                  <a:pt x="119" y="84"/>
                </a:cubicBezTo>
                <a:cubicBezTo>
                  <a:pt x="118" y="84"/>
                  <a:pt x="119" y="85"/>
                  <a:pt x="119" y="85"/>
                </a:cubicBezTo>
                <a:cubicBezTo>
                  <a:pt x="118" y="84"/>
                  <a:pt x="117" y="85"/>
                  <a:pt x="117" y="84"/>
                </a:cubicBezTo>
                <a:cubicBezTo>
                  <a:pt x="116" y="85"/>
                  <a:pt x="114" y="85"/>
                  <a:pt x="112" y="84"/>
                </a:cubicBezTo>
                <a:cubicBezTo>
                  <a:pt x="112" y="86"/>
                  <a:pt x="112" y="84"/>
                  <a:pt x="111" y="85"/>
                </a:cubicBezTo>
                <a:cubicBezTo>
                  <a:pt x="111" y="85"/>
                  <a:pt x="110" y="84"/>
                  <a:pt x="110" y="85"/>
                </a:cubicBezTo>
                <a:cubicBezTo>
                  <a:pt x="107" y="83"/>
                  <a:pt x="102" y="85"/>
                  <a:pt x="97" y="85"/>
                </a:cubicBezTo>
                <a:cubicBezTo>
                  <a:pt x="99" y="83"/>
                  <a:pt x="95" y="85"/>
                  <a:pt x="95" y="84"/>
                </a:cubicBezTo>
                <a:cubicBezTo>
                  <a:pt x="95" y="85"/>
                  <a:pt x="90" y="85"/>
                  <a:pt x="90" y="84"/>
                </a:cubicBezTo>
                <a:cubicBezTo>
                  <a:pt x="90" y="84"/>
                  <a:pt x="90" y="85"/>
                  <a:pt x="89" y="85"/>
                </a:cubicBezTo>
                <a:cubicBezTo>
                  <a:pt x="91" y="86"/>
                  <a:pt x="94" y="86"/>
                  <a:pt x="96" y="85"/>
                </a:cubicBezTo>
                <a:cubicBezTo>
                  <a:pt x="96" y="85"/>
                  <a:pt x="96" y="86"/>
                  <a:pt x="96" y="86"/>
                </a:cubicBezTo>
                <a:cubicBezTo>
                  <a:pt x="96" y="86"/>
                  <a:pt x="96" y="86"/>
                  <a:pt x="96" y="86"/>
                </a:cubicBezTo>
                <a:cubicBezTo>
                  <a:pt x="89" y="86"/>
                  <a:pt x="84" y="86"/>
                  <a:pt x="77" y="86"/>
                </a:cubicBezTo>
                <a:cubicBezTo>
                  <a:pt x="77" y="87"/>
                  <a:pt x="77" y="87"/>
                  <a:pt x="77" y="87"/>
                </a:cubicBezTo>
                <a:cubicBezTo>
                  <a:pt x="77" y="87"/>
                  <a:pt x="76" y="87"/>
                  <a:pt x="77" y="86"/>
                </a:cubicBezTo>
                <a:cubicBezTo>
                  <a:pt x="76" y="87"/>
                  <a:pt x="75" y="87"/>
                  <a:pt x="75" y="87"/>
                </a:cubicBezTo>
                <a:cubicBezTo>
                  <a:pt x="74" y="86"/>
                  <a:pt x="73" y="86"/>
                  <a:pt x="73" y="86"/>
                </a:cubicBezTo>
                <a:cubicBezTo>
                  <a:pt x="59" y="86"/>
                  <a:pt x="49" y="88"/>
                  <a:pt x="36" y="86"/>
                </a:cubicBezTo>
                <a:cubicBezTo>
                  <a:pt x="34" y="87"/>
                  <a:pt x="35" y="87"/>
                  <a:pt x="32" y="87"/>
                </a:cubicBezTo>
                <a:cubicBezTo>
                  <a:pt x="32" y="87"/>
                  <a:pt x="32" y="87"/>
                  <a:pt x="32" y="87"/>
                </a:cubicBezTo>
                <a:cubicBezTo>
                  <a:pt x="29" y="87"/>
                  <a:pt x="24" y="87"/>
                  <a:pt x="20" y="87"/>
                </a:cubicBezTo>
                <a:cubicBezTo>
                  <a:pt x="20" y="86"/>
                  <a:pt x="21" y="87"/>
                  <a:pt x="22" y="86"/>
                </a:cubicBezTo>
                <a:cubicBezTo>
                  <a:pt x="20" y="86"/>
                  <a:pt x="20" y="86"/>
                  <a:pt x="17" y="86"/>
                </a:cubicBezTo>
                <a:cubicBezTo>
                  <a:pt x="19" y="85"/>
                  <a:pt x="24" y="86"/>
                  <a:pt x="27" y="85"/>
                </a:cubicBezTo>
                <a:cubicBezTo>
                  <a:pt x="28" y="85"/>
                  <a:pt x="26" y="85"/>
                  <a:pt x="28" y="85"/>
                </a:cubicBezTo>
                <a:cubicBezTo>
                  <a:pt x="27" y="84"/>
                  <a:pt x="26" y="85"/>
                  <a:pt x="25" y="85"/>
                </a:cubicBezTo>
                <a:cubicBezTo>
                  <a:pt x="26" y="84"/>
                  <a:pt x="29" y="83"/>
                  <a:pt x="31" y="84"/>
                </a:cubicBezTo>
                <a:cubicBezTo>
                  <a:pt x="30" y="84"/>
                  <a:pt x="29" y="84"/>
                  <a:pt x="28" y="84"/>
                </a:cubicBezTo>
                <a:cubicBezTo>
                  <a:pt x="28" y="85"/>
                  <a:pt x="29" y="85"/>
                  <a:pt x="29" y="85"/>
                </a:cubicBezTo>
                <a:cubicBezTo>
                  <a:pt x="29" y="85"/>
                  <a:pt x="30" y="84"/>
                  <a:pt x="31" y="85"/>
                </a:cubicBezTo>
                <a:cubicBezTo>
                  <a:pt x="30" y="86"/>
                  <a:pt x="32" y="85"/>
                  <a:pt x="32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6"/>
                  <a:pt x="37" y="84"/>
                  <a:pt x="38" y="85"/>
                </a:cubicBezTo>
                <a:cubicBezTo>
                  <a:pt x="39" y="85"/>
                  <a:pt x="39" y="84"/>
                  <a:pt x="39" y="84"/>
                </a:cubicBezTo>
                <a:cubicBezTo>
                  <a:pt x="39" y="85"/>
                  <a:pt x="41" y="85"/>
                  <a:pt x="42" y="85"/>
                </a:cubicBezTo>
                <a:cubicBezTo>
                  <a:pt x="40" y="84"/>
                  <a:pt x="42" y="84"/>
                  <a:pt x="42" y="84"/>
                </a:cubicBezTo>
                <a:cubicBezTo>
                  <a:pt x="42" y="84"/>
                  <a:pt x="42" y="84"/>
                  <a:pt x="42" y="85"/>
                </a:cubicBezTo>
                <a:cubicBezTo>
                  <a:pt x="43" y="85"/>
                  <a:pt x="43" y="84"/>
                  <a:pt x="44" y="85"/>
                </a:cubicBezTo>
                <a:cubicBezTo>
                  <a:pt x="44" y="85"/>
                  <a:pt x="44" y="84"/>
                  <a:pt x="45" y="84"/>
                </a:cubicBezTo>
                <a:cubicBezTo>
                  <a:pt x="45" y="84"/>
                  <a:pt x="45" y="84"/>
                  <a:pt x="44" y="84"/>
                </a:cubicBezTo>
                <a:cubicBezTo>
                  <a:pt x="48" y="85"/>
                  <a:pt x="55" y="85"/>
                  <a:pt x="59" y="84"/>
                </a:cubicBezTo>
                <a:cubicBezTo>
                  <a:pt x="60" y="84"/>
                  <a:pt x="63" y="83"/>
                  <a:pt x="65" y="84"/>
                </a:cubicBezTo>
                <a:cubicBezTo>
                  <a:pt x="66" y="84"/>
                  <a:pt x="70" y="84"/>
                  <a:pt x="72" y="84"/>
                </a:cubicBezTo>
                <a:cubicBezTo>
                  <a:pt x="72" y="83"/>
                  <a:pt x="73" y="83"/>
                  <a:pt x="74" y="83"/>
                </a:cubicBezTo>
                <a:cubicBezTo>
                  <a:pt x="74" y="84"/>
                  <a:pt x="76" y="83"/>
                  <a:pt x="77" y="84"/>
                </a:cubicBezTo>
                <a:cubicBezTo>
                  <a:pt x="78" y="84"/>
                  <a:pt x="78" y="83"/>
                  <a:pt x="79" y="83"/>
                </a:cubicBezTo>
                <a:cubicBezTo>
                  <a:pt x="80" y="83"/>
                  <a:pt x="79" y="83"/>
                  <a:pt x="78" y="83"/>
                </a:cubicBezTo>
                <a:cubicBezTo>
                  <a:pt x="79" y="84"/>
                  <a:pt x="79" y="83"/>
                  <a:pt x="80" y="84"/>
                </a:cubicBezTo>
                <a:cubicBezTo>
                  <a:pt x="80" y="83"/>
                  <a:pt x="80" y="82"/>
                  <a:pt x="81" y="83"/>
                </a:cubicBezTo>
                <a:cubicBezTo>
                  <a:pt x="81" y="83"/>
                  <a:pt x="81" y="83"/>
                  <a:pt x="80" y="83"/>
                </a:cubicBezTo>
                <a:cubicBezTo>
                  <a:pt x="80" y="84"/>
                  <a:pt x="82" y="83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3" y="83"/>
                  <a:pt x="82" y="83"/>
                  <a:pt x="83" y="84"/>
                </a:cubicBezTo>
                <a:cubicBezTo>
                  <a:pt x="83" y="83"/>
                  <a:pt x="83" y="82"/>
                  <a:pt x="84" y="84"/>
                </a:cubicBezTo>
                <a:cubicBezTo>
                  <a:pt x="84" y="83"/>
                  <a:pt x="84" y="83"/>
                  <a:pt x="84" y="83"/>
                </a:cubicBezTo>
                <a:cubicBezTo>
                  <a:pt x="86" y="83"/>
                  <a:pt x="87" y="83"/>
                  <a:pt x="90" y="83"/>
                </a:cubicBezTo>
                <a:cubicBezTo>
                  <a:pt x="90" y="83"/>
                  <a:pt x="90" y="83"/>
                  <a:pt x="90" y="82"/>
                </a:cubicBezTo>
                <a:cubicBezTo>
                  <a:pt x="90" y="83"/>
                  <a:pt x="94" y="84"/>
                  <a:pt x="94" y="83"/>
                </a:cubicBezTo>
                <a:cubicBezTo>
                  <a:pt x="94" y="83"/>
                  <a:pt x="94" y="83"/>
                  <a:pt x="95" y="84"/>
                </a:cubicBezTo>
                <a:cubicBezTo>
                  <a:pt x="95" y="84"/>
                  <a:pt x="95" y="83"/>
                  <a:pt x="95" y="83"/>
                </a:cubicBezTo>
                <a:cubicBezTo>
                  <a:pt x="98" y="83"/>
                  <a:pt x="101" y="82"/>
                  <a:pt x="102" y="84"/>
                </a:cubicBezTo>
                <a:cubicBezTo>
                  <a:pt x="102" y="84"/>
                  <a:pt x="102" y="83"/>
                  <a:pt x="102" y="83"/>
                </a:cubicBezTo>
                <a:cubicBezTo>
                  <a:pt x="105" y="84"/>
                  <a:pt x="108" y="83"/>
                  <a:pt x="109" y="84"/>
                </a:cubicBezTo>
                <a:cubicBezTo>
                  <a:pt x="110" y="84"/>
                  <a:pt x="109" y="83"/>
                  <a:pt x="109" y="83"/>
                </a:cubicBezTo>
                <a:cubicBezTo>
                  <a:pt x="110" y="83"/>
                  <a:pt x="110" y="83"/>
                  <a:pt x="110" y="84"/>
                </a:cubicBezTo>
                <a:cubicBezTo>
                  <a:pt x="110" y="84"/>
                  <a:pt x="110" y="83"/>
                  <a:pt x="110" y="83"/>
                </a:cubicBezTo>
                <a:cubicBezTo>
                  <a:pt x="111" y="83"/>
                  <a:pt x="111" y="83"/>
                  <a:pt x="112" y="83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3" y="84"/>
                  <a:pt x="112" y="84"/>
                  <a:pt x="113" y="84"/>
                </a:cubicBezTo>
                <a:cubicBezTo>
                  <a:pt x="113" y="83"/>
                  <a:pt x="113" y="83"/>
                  <a:pt x="114" y="84"/>
                </a:cubicBezTo>
                <a:cubicBezTo>
                  <a:pt x="114" y="84"/>
                  <a:pt x="114" y="83"/>
                  <a:pt x="114" y="83"/>
                </a:cubicBezTo>
                <a:cubicBezTo>
                  <a:pt x="115" y="84"/>
                  <a:pt x="119" y="83"/>
                  <a:pt x="122" y="83"/>
                </a:cubicBezTo>
                <a:cubicBezTo>
                  <a:pt x="122" y="83"/>
                  <a:pt x="121" y="82"/>
                  <a:pt x="121" y="82"/>
                </a:cubicBezTo>
                <a:cubicBezTo>
                  <a:pt x="121" y="82"/>
                  <a:pt x="123" y="82"/>
                  <a:pt x="124" y="82"/>
                </a:cubicBezTo>
                <a:cubicBezTo>
                  <a:pt x="124" y="83"/>
                  <a:pt x="124" y="83"/>
                  <a:pt x="125" y="83"/>
                </a:cubicBezTo>
                <a:cubicBezTo>
                  <a:pt x="126" y="83"/>
                  <a:pt x="125" y="83"/>
                  <a:pt x="125" y="82"/>
                </a:cubicBezTo>
                <a:cubicBezTo>
                  <a:pt x="125" y="82"/>
                  <a:pt x="126" y="83"/>
                  <a:pt x="126" y="82"/>
                </a:cubicBezTo>
                <a:cubicBezTo>
                  <a:pt x="126" y="82"/>
                  <a:pt x="125" y="83"/>
                  <a:pt x="126" y="84"/>
                </a:cubicBezTo>
                <a:cubicBezTo>
                  <a:pt x="127" y="84"/>
                  <a:pt x="126" y="82"/>
                  <a:pt x="126" y="82"/>
                </a:cubicBezTo>
                <a:cubicBezTo>
                  <a:pt x="128" y="82"/>
                  <a:pt x="129" y="82"/>
                  <a:pt x="130" y="82"/>
                </a:cubicBezTo>
                <a:cubicBezTo>
                  <a:pt x="130" y="83"/>
                  <a:pt x="129" y="82"/>
                  <a:pt x="128" y="82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29" y="83"/>
                  <a:pt x="129" y="83"/>
                  <a:pt x="130" y="83"/>
                </a:cubicBezTo>
                <a:cubicBezTo>
                  <a:pt x="131" y="83"/>
                  <a:pt x="131" y="82"/>
                  <a:pt x="131" y="82"/>
                </a:cubicBezTo>
                <a:cubicBezTo>
                  <a:pt x="131" y="82"/>
                  <a:pt x="131" y="83"/>
                  <a:pt x="132" y="82"/>
                </a:cubicBezTo>
                <a:cubicBezTo>
                  <a:pt x="132" y="83"/>
                  <a:pt x="132" y="83"/>
                  <a:pt x="131" y="83"/>
                </a:cubicBezTo>
                <a:cubicBezTo>
                  <a:pt x="131" y="83"/>
                  <a:pt x="132" y="84"/>
                  <a:pt x="132" y="84"/>
                </a:cubicBezTo>
                <a:cubicBezTo>
                  <a:pt x="133" y="84"/>
                  <a:pt x="133" y="83"/>
                  <a:pt x="133" y="83"/>
                </a:cubicBezTo>
                <a:cubicBezTo>
                  <a:pt x="133" y="83"/>
                  <a:pt x="133" y="83"/>
                  <a:pt x="132" y="83"/>
                </a:cubicBezTo>
                <a:cubicBezTo>
                  <a:pt x="133" y="82"/>
                  <a:pt x="133" y="83"/>
                  <a:pt x="134" y="83"/>
                </a:cubicBezTo>
                <a:cubicBezTo>
                  <a:pt x="135" y="83"/>
                  <a:pt x="134" y="83"/>
                  <a:pt x="134" y="82"/>
                </a:cubicBezTo>
                <a:cubicBezTo>
                  <a:pt x="135" y="82"/>
                  <a:pt x="136" y="83"/>
                  <a:pt x="137" y="83"/>
                </a:cubicBezTo>
                <a:cubicBezTo>
                  <a:pt x="137" y="83"/>
                  <a:pt x="136" y="82"/>
                  <a:pt x="136" y="82"/>
                </a:cubicBezTo>
                <a:cubicBezTo>
                  <a:pt x="136" y="82"/>
                  <a:pt x="136" y="82"/>
                  <a:pt x="136" y="82"/>
                </a:cubicBezTo>
                <a:cubicBezTo>
                  <a:pt x="139" y="81"/>
                  <a:pt x="147" y="82"/>
                  <a:pt x="153" y="82"/>
                </a:cubicBezTo>
                <a:cubicBezTo>
                  <a:pt x="146" y="81"/>
                  <a:pt x="140" y="81"/>
                  <a:pt x="136" y="81"/>
                </a:cubicBezTo>
                <a:cubicBezTo>
                  <a:pt x="136" y="81"/>
                  <a:pt x="134" y="80"/>
                  <a:pt x="135" y="80"/>
                </a:cubicBezTo>
                <a:cubicBezTo>
                  <a:pt x="135" y="80"/>
                  <a:pt x="135" y="80"/>
                  <a:pt x="134" y="80"/>
                </a:cubicBezTo>
                <a:cubicBezTo>
                  <a:pt x="133" y="80"/>
                  <a:pt x="134" y="81"/>
                  <a:pt x="134" y="81"/>
                </a:cubicBezTo>
                <a:cubicBezTo>
                  <a:pt x="134" y="82"/>
                  <a:pt x="133" y="81"/>
                  <a:pt x="132" y="81"/>
                </a:cubicBezTo>
                <a:cubicBezTo>
                  <a:pt x="133" y="80"/>
                  <a:pt x="127" y="80"/>
                  <a:pt x="128" y="81"/>
                </a:cubicBezTo>
                <a:cubicBezTo>
                  <a:pt x="127" y="81"/>
                  <a:pt x="127" y="81"/>
                  <a:pt x="127" y="80"/>
                </a:cubicBezTo>
                <a:cubicBezTo>
                  <a:pt x="124" y="80"/>
                  <a:pt x="120" y="82"/>
                  <a:pt x="119" y="81"/>
                </a:cubicBezTo>
                <a:cubicBezTo>
                  <a:pt x="110" y="82"/>
                  <a:pt x="99" y="81"/>
                  <a:pt x="91" y="81"/>
                </a:cubicBezTo>
                <a:cubicBezTo>
                  <a:pt x="91" y="80"/>
                  <a:pt x="91" y="80"/>
                  <a:pt x="91" y="80"/>
                </a:cubicBezTo>
                <a:cubicBezTo>
                  <a:pt x="88" y="80"/>
                  <a:pt x="85" y="79"/>
                  <a:pt x="83" y="80"/>
                </a:cubicBezTo>
                <a:cubicBezTo>
                  <a:pt x="86" y="78"/>
                  <a:pt x="93" y="79"/>
                  <a:pt x="95" y="78"/>
                </a:cubicBezTo>
                <a:cubicBezTo>
                  <a:pt x="90" y="77"/>
                  <a:pt x="87" y="79"/>
                  <a:pt x="83" y="78"/>
                </a:cubicBezTo>
                <a:cubicBezTo>
                  <a:pt x="82" y="79"/>
                  <a:pt x="82" y="79"/>
                  <a:pt x="83" y="79"/>
                </a:cubicBezTo>
                <a:cubicBezTo>
                  <a:pt x="82" y="80"/>
                  <a:pt x="81" y="80"/>
                  <a:pt x="79" y="80"/>
                </a:cubicBezTo>
                <a:cubicBezTo>
                  <a:pt x="79" y="79"/>
                  <a:pt x="79" y="79"/>
                  <a:pt x="79" y="79"/>
                </a:cubicBezTo>
                <a:cubicBezTo>
                  <a:pt x="80" y="79"/>
                  <a:pt x="79" y="79"/>
                  <a:pt x="81" y="79"/>
                </a:cubicBezTo>
                <a:cubicBezTo>
                  <a:pt x="81" y="78"/>
                  <a:pt x="81" y="79"/>
                  <a:pt x="80" y="79"/>
                </a:cubicBezTo>
                <a:cubicBezTo>
                  <a:pt x="80" y="78"/>
                  <a:pt x="81" y="79"/>
                  <a:pt x="82" y="79"/>
                </a:cubicBezTo>
                <a:cubicBezTo>
                  <a:pt x="79" y="78"/>
                  <a:pt x="77" y="77"/>
                  <a:pt x="75" y="78"/>
                </a:cubicBezTo>
                <a:cubicBezTo>
                  <a:pt x="75" y="77"/>
                  <a:pt x="74" y="78"/>
                  <a:pt x="74" y="77"/>
                </a:cubicBezTo>
                <a:cubicBezTo>
                  <a:pt x="73" y="77"/>
                  <a:pt x="74" y="77"/>
                  <a:pt x="74" y="78"/>
                </a:cubicBezTo>
                <a:cubicBezTo>
                  <a:pt x="73" y="78"/>
                  <a:pt x="73" y="78"/>
                  <a:pt x="73" y="77"/>
                </a:cubicBezTo>
                <a:cubicBezTo>
                  <a:pt x="70" y="77"/>
                  <a:pt x="67" y="77"/>
                  <a:pt x="64" y="78"/>
                </a:cubicBezTo>
                <a:cubicBezTo>
                  <a:pt x="63" y="79"/>
                  <a:pt x="62" y="79"/>
                  <a:pt x="60" y="79"/>
                </a:cubicBezTo>
                <a:cubicBezTo>
                  <a:pt x="60" y="78"/>
                  <a:pt x="62" y="78"/>
                  <a:pt x="63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2" y="77"/>
                  <a:pt x="60" y="78"/>
                  <a:pt x="58" y="78"/>
                </a:cubicBezTo>
                <a:cubicBezTo>
                  <a:pt x="58" y="78"/>
                  <a:pt x="58" y="79"/>
                  <a:pt x="57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7" y="78"/>
                  <a:pt x="54" y="78"/>
                  <a:pt x="54" y="78"/>
                </a:cubicBezTo>
                <a:cubicBezTo>
                  <a:pt x="54" y="79"/>
                  <a:pt x="54" y="79"/>
                  <a:pt x="54" y="79"/>
                </a:cubicBezTo>
                <a:cubicBezTo>
                  <a:pt x="55" y="80"/>
                  <a:pt x="53" y="78"/>
                  <a:pt x="53" y="78"/>
                </a:cubicBezTo>
                <a:cubicBezTo>
                  <a:pt x="53" y="78"/>
                  <a:pt x="51" y="79"/>
                  <a:pt x="52" y="79"/>
                </a:cubicBezTo>
                <a:cubicBezTo>
                  <a:pt x="52" y="79"/>
                  <a:pt x="50" y="77"/>
                  <a:pt x="49" y="79"/>
                </a:cubicBezTo>
                <a:cubicBezTo>
                  <a:pt x="38" y="79"/>
                  <a:pt x="24" y="80"/>
                  <a:pt x="13" y="80"/>
                </a:cubicBezTo>
                <a:cubicBezTo>
                  <a:pt x="13" y="80"/>
                  <a:pt x="11" y="80"/>
                  <a:pt x="9" y="80"/>
                </a:cubicBezTo>
                <a:cubicBezTo>
                  <a:pt x="11" y="80"/>
                  <a:pt x="15" y="79"/>
                  <a:pt x="16" y="79"/>
                </a:cubicBezTo>
                <a:cubicBezTo>
                  <a:pt x="19" y="78"/>
                  <a:pt x="22" y="79"/>
                  <a:pt x="23" y="78"/>
                </a:cubicBezTo>
                <a:cubicBezTo>
                  <a:pt x="22" y="79"/>
                  <a:pt x="25" y="79"/>
                  <a:pt x="25" y="78"/>
                </a:cubicBezTo>
                <a:cubicBezTo>
                  <a:pt x="26" y="78"/>
                  <a:pt x="25" y="79"/>
                  <a:pt x="26" y="79"/>
                </a:cubicBezTo>
                <a:cubicBezTo>
                  <a:pt x="27" y="79"/>
                  <a:pt x="27" y="78"/>
                  <a:pt x="27" y="78"/>
                </a:cubicBezTo>
                <a:cubicBezTo>
                  <a:pt x="30" y="79"/>
                  <a:pt x="33" y="77"/>
                  <a:pt x="34" y="78"/>
                </a:cubicBezTo>
                <a:cubicBezTo>
                  <a:pt x="35" y="78"/>
                  <a:pt x="34" y="78"/>
                  <a:pt x="34" y="77"/>
                </a:cubicBezTo>
                <a:cubicBezTo>
                  <a:pt x="35" y="77"/>
                  <a:pt x="39" y="77"/>
                  <a:pt x="41" y="77"/>
                </a:cubicBezTo>
                <a:cubicBezTo>
                  <a:pt x="42" y="78"/>
                  <a:pt x="46" y="77"/>
                  <a:pt x="49" y="77"/>
                </a:cubicBezTo>
                <a:cubicBezTo>
                  <a:pt x="51" y="77"/>
                  <a:pt x="51" y="77"/>
                  <a:pt x="52" y="77"/>
                </a:cubicBezTo>
                <a:cubicBezTo>
                  <a:pt x="54" y="77"/>
                  <a:pt x="61" y="76"/>
                  <a:pt x="64" y="76"/>
                </a:cubicBezTo>
                <a:cubicBezTo>
                  <a:pt x="64" y="76"/>
                  <a:pt x="65" y="77"/>
                  <a:pt x="65" y="77"/>
                </a:cubicBezTo>
                <a:cubicBezTo>
                  <a:pt x="69" y="77"/>
                  <a:pt x="73" y="76"/>
                  <a:pt x="77" y="76"/>
                </a:cubicBezTo>
                <a:cubicBezTo>
                  <a:pt x="82" y="76"/>
                  <a:pt x="88" y="76"/>
                  <a:pt x="92" y="75"/>
                </a:cubicBezTo>
                <a:cubicBezTo>
                  <a:pt x="100" y="76"/>
                  <a:pt x="108" y="75"/>
                  <a:pt x="115" y="76"/>
                </a:cubicBezTo>
                <a:cubicBezTo>
                  <a:pt x="115" y="76"/>
                  <a:pt x="115" y="75"/>
                  <a:pt x="115" y="75"/>
                </a:cubicBezTo>
                <a:cubicBezTo>
                  <a:pt x="117" y="75"/>
                  <a:pt x="119" y="76"/>
                  <a:pt x="121" y="75"/>
                </a:cubicBezTo>
                <a:cubicBezTo>
                  <a:pt x="120" y="76"/>
                  <a:pt x="121" y="76"/>
                  <a:pt x="121" y="76"/>
                </a:cubicBezTo>
                <a:cubicBezTo>
                  <a:pt x="122" y="74"/>
                  <a:pt x="127" y="76"/>
                  <a:pt x="128" y="75"/>
                </a:cubicBezTo>
                <a:cubicBezTo>
                  <a:pt x="129" y="75"/>
                  <a:pt x="138" y="75"/>
                  <a:pt x="141" y="75"/>
                </a:cubicBezTo>
                <a:cubicBezTo>
                  <a:pt x="144" y="75"/>
                  <a:pt x="147" y="75"/>
                  <a:pt x="150" y="75"/>
                </a:cubicBezTo>
                <a:cubicBezTo>
                  <a:pt x="148" y="73"/>
                  <a:pt x="141" y="76"/>
                  <a:pt x="138" y="74"/>
                </a:cubicBezTo>
                <a:cubicBezTo>
                  <a:pt x="140" y="74"/>
                  <a:pt x="142" y="74"/>
                  <a:pt x="143" y="73"/>
                </a:cubicBezTo>
                <a:cubicBezTo>
                  <a:pt x="141" y="72"/>
                  <a:pt x="137" y="73"/>
                  <a:pt x="134" y="73"/>
                </a:cubicBezTo>
                <a:cubicBezTo>
                  <a:pt x="134" y="74"/>
                  <a:pt x="135" y="74"/>
                  <a:pt x="136" y="74"/>
                </a:cubicBezTo>
                <a:cubicBezTo>
                  <a:pt x="134" y="75"/>
                  <a:pt x="133" y="74"/>
                  <a:pt x="132" y="74"/>
                </a:cubicBezTo>
                <a:cubicBezTo>
                  <a:pt x="132" y="73"/>
                  <a:pt x="133" y="74"/>
                  <a:pt x="133" y="73"/>
                </a:cubicBezTo>
                <a:cubicBezTo>
                  <a:pt x="131" y="73"/>
                  <a:pt x="125" y="73"/>
                  <a:pt x="124" y="73"/>
                </a:cubicBezTo>
                <a:cubicBezTo>
                  <a:pt x="124" y="74"/>
                  <a:pt x="125" y="73"/>
                  <a:pt x="126" y="74"/>
                </a:cubicBezTo>
                <a:cubicBezTo>
                  <a:pt x="127" y="74"/>
                  <a:pt x="124" y="74"/>
                  <a:pt x="125" y="74"/>
                </a:cubicBezTo>
                <a:cubicBezTo>
                  <a:pt x="125" y="75"/>
                  <a:pt x="124" y="73"/>
                  <a:pt x="124" y="74"/>
                </a:cubicBezTo>
                <a:cubicBezTo>
                  <a:pt x="123" y="74"/>
                  <a:pt x="124" y="74"/>
                  <a:pt x="123" y="74"/>
                </a:cubicBezTo>
                <a:cubicBezTo>
                  <a:pt x="123" y="74"/>
                  <a:pt x="123" y="74"/>
                  <a:pt x="123" y="74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2" y="73"/>
                  <a:pt x="122" y="74"/>
                  <a:pt x="122" y="74"/>
                </a:cubicBezTo>
                <a:cubicBezTo>
                  <a:pt x="122" y="74"/>
                  <a:pt x="121" y="74"/>
                  <a:pt x="121" y="73"/>
                </a:cubicBezTo>
                <a:cubicBezTo>
                  <a:pt x="120" y="74"/>
                  <a:pt x="119" y="74"/>
                  <a:pt x="119" y="75"/>
                </a:cubicBezTo>
                <a:cubicBezTo>
                  <a:pt x="119" y="74"/>
                  <a:pt x="120" y="74"/>
                  <a:pt x="119" y="73"/>
                </a:cubicBezTo>
                <a:cubicBezTo>
                  <a:pt x="119" y="73"/>
                  <a:pt x="119" y="74"/>
                  <a:pt x="118" y="74"/>
                </a:cubicBezTo>
                <a:cubicBezTo>
                  <a:pt x="117" y="74"/>
                  <a:pt x="118" y="74"/>
                  <a:pt x="117" y="74"/>
                </a:cubicBezTo>
                <a:cubicBezTo>
                  <a:pt x="117" y="74"/>
                  <a:pt x="117" y="74"/>
                  <a:pt x="117" y="73"/>
                </a:cubicBezTo>
                <a:cubicBezTo>
                  <a:pt x="116" y="73"/>
                  <a:pt x="116" y="74"/>
                  <a:pt x="115" y="74"/>
                </a:cubicBezTo>
                <a:cubicBezTo>
                  <a:pt x="115" y="73"/>
                  <a:pt x="116" y="74"/>
                  <a:pt x="116" y="74"/>
                </a:cubicBezTo>
                <a:cubicBezTo>
                  <a:pt x="116" y="73"/>
                  <a:pt x="114" y="74"/>
                  <a:pt x="114" y="73"/>
                </a:cubicBezTo>
                <a:cubicBezTo>
                  <a:pt x="114" y="75"/>
                  <a:pt x="110" y="74"/>
                  <a:pt x="111" y="75"/>
                </a:cubicBezTo>
                <a:cubicBezTo>
                  <a:pt x="109" y="74"/>
                  <a:pt x="107" y="75"/>
                  <a:pt x="106" y="73"/>
                </a:cubicBezTo>
                <a:cubicBezTo>
                  <a:pt x="106" y="74"/>
                  <a:pt x="103" y="74"/>
                  <a:pt x="104" y="75"/>
                </a:cubicBezTo>
                <a:cubicBezTo>
                  <a:pt x="103" y="75"/>
                  <a:pt x="101" y="74"/>
                  <a:pt x="100" y="75"/>
                </a:cubicBezTo>
                <a:cubicBezTo>
                  <a:pt x="100" y="75"/>
                  <a:pt x="100" y="74"/>
                  <a:pt x="100" y="74"/>
                </a:cubicBezTo>
                <a:cubicBezTo>
                  <a:pt x="99" y="74"/>
                  <a:pt x="100" y="75"/>
                  <a:pt x="98" y="75"/>
                </a:cubicBezTo>
                <a:cubicBezTo>
                  <a:pt x="99" y="75"/>
                  <a:pt x="99" y="75"/>
                  <a:pt x="99" y="74"/>
                </a:cubicBezTo>
                <a:cubicBezTo>
                  <a:pt x="98" y="74"/>
                  <a:pt x="98" y="75"/>
                  <a:pt x="98" y="75"/>
                </a:cubicBezTo>
                <a:cubicBezTo>
                  <a:pt x="98" y="75"/>
                  <a:pt x="98" y="74"/>
                  <a:pt x="98" y="74"/>
                </a:cubicBezTo>
                <a:cubicBezTo>
                  <a:pt x="97" y="74"/>
                  <a:pt x="97" y="75"/>
                  <a:pt x="97" y="75"/>
                </a:cubicBezTo>
                <a:cubicBezTo>
                  <a:pt x="96" y="75"/>
                  <a:pt x="96" y="75"/>
                  <a:pt x="94" y="75"/>
                </a:cubicBezTo>
                <a:cubicBezTo>
                  <a:pt x="94" y="75"/>
                  <a:pt x="95" y="75"/>
                  <a:pt x="95" y="74"/>
                </a:cubicBezTo>
                <a:cubicBezTo>
                  <a:pt x="94" y="74"/>
                  <a:pt x="93" y="74"/>
                  <a:pt x="93" y="75"/>
                </a:cubicBezTo>
                <a:cubicBezTo>
                  <a:pt x="93" y="74"/>
                  <a:pt x="92" y="74"/>
                  <a:pt x="91" y="74"/>
                </a:cubicBezTo>
                <a:cubicBezTo>
                  <a:pt x="91" y="75"/>
                  <a:pt x="93" y="74"/>
                  <a:pt x="92" y="75"/>
                </a:cubicBezTo>
                <a:cubicBezTo>
                  <a:pt x="91" y="75"/>
                  <a:pt x="89" y="75"/>
                  <a:pt x="88" y="75"/>
                </a:cubicBezTo>
                <a:cubicBezTo>
                  <a:pt x="88" y="75"/>
                  <a:pt x="88" y="74"/>
                  <a:pt x="88" y="74"/>
                </a:cubicBezTo>
                <a:cubicBezTo>
                  <a:pt x="87" y="75"/>
                  <a:pt x="85" y="75"/>
                  <a:pt x="84" y="75"/>
                </a:cubicBezTo>
                <a:cubicBezTo>
                  <a:pt x="84" y="75"/>
                  <a:pt x="84" y="75"/>
                  <a:pt x="84" y="74"/>
                </a:cubicBezTo>
                <a:cubicBezTo>
                  <a:pt x="81" y="75"/>
                  <a:pt x="77" y="74"/>
                  <a:pt x="75" y="74"/>
                </a:cubicBezTo>
                <a:cubicBezTo>
                  <a:pt x="76" y="73"/>
                  <a:pt x="82" y="74"/>
                  <a:pt x="84" y="74"/>
                </a:cubicBezTo>
                <a:cubicBezTo>
                  <a:pt x="84" y="73"/>
                  <a:pt x="84" y="73"/>
                  <a:pt x="84" y="73"/>
                </a:cubicBezTo>
                <a:cubicBezTo>
                  <a:pt x="84" y="73"/>
                  <a:pt x="87" y="73"/>
                  <a:pt x="87" y="74"/>
                </a:cubicBezTo>
                <a:cubicBezTo>
                  <a:pt x="88" y="74"/>
                  <a:pt x="87" y="73"/>
                  <a:pt x="88" y="73"/>
                </a:cubicBezTo>
                <a:cubicBezTo>
                  <a:pt x="88" y="73"/>
                  <a:pt x="92" y="73"/>
                  <a:pt x="93" y="73"/>
                </a:cubicBezTo>
                <a:cubicBezTo>
                  <a:pt x="93" y="72"/>
                  <a:pt x="91" y="73"/>
                  <a:pt x="92" y="71"/>
                </a:cubicBezTo>
                <a:cubicBezTo>
                  <a:pt x="93" y="71"/>
                  <a:pt x="95" y="71"/>
                  <a:pt x="97" y="72"/>
                </a:cubicBezTo>
                <a:cubicBezTo>
                  <a:pt x="96" y="73"/>
                  <a:pt x="95" y="72"/>
                  <a:pt x="94" y="72"/>
                </a:cubicBezTo>
                <a:cubicBezTo>
                  <a:pt x="95" y="73"/>
                  <a:pt x="97" y="73"/>
                  <a:pt x="98" y="73"/>
                </a:cubicBezTo>
                <a:cubicBezTo>
                  <a:pt x="98" y="72"/>
                  <a:pt x="97" y="73"/>
                  <a:pt x="97" y="72"/>
                </a:cubicBezTo>
                <a:cubicBezTo>
                  <a:pt x="97" y="72"/>
                  <a:pt x="100" y="71"/>
                  <a:pt x="100" y="72"/>
                </a:cubicBezTo>
                <a:cubicBezTo>
                  <a:pt x="100" y="72"/>
                  <a:pt x="99" y="72"/>
                  <a:pt x="98" y="72"/>
                </a:cubicBezTo>
                <a:cubicBezTo>
                  <a:pt x="99" y="73"/>
                  <a:pt x="104" y="72"/>
                  <a:pt x="104" y="73"/>
                </a:cubicBezTo>
                <a:cubicBezTo>
                  <a:pt x="105" y="73"/>
                  <a:pt x="106" y="72"/>
                  <a:pt x="106" y="72"/>
                </a:cubicBezTo>
                <a:cubicBezTo>
                  <a:pt x="108" y="71"/>
                  <a:pt x="111" y="71"/>
                  <a:pt x="113" y="72"/>
                </a:cubicBezTo>
                <a:cubicBezTo>
                  <a:pt x="114" y="70"/>
                  <a:pt x="116" y="72"/>
                  <a:pt x="118" y="70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9" y="71"/>
                  <a:pt x="119" y="70"/>
                  <a:pt x="119" y="70"/>
                </a:cubicBezTo>
                <a:cubicBezTo>
                  <a:pt x="120" y="71"/>
                  <a:pt x="122" y="70"/>
                  <a:pt x="124" y="70"/>
                </a:cubicBezTo>
                <a:cubicBezTo>
                  <a:pt x="123" y="71"/>
                  <a:pt x="120" y="70"/>
                  <a:pt x="119" y="71"/>
                </a:cubicBezTo>
                <a:cubicBezTo>
                  <a:pt x="120" y="71"/>
                  <a:pt x="121" y="71"/>
                  <a:pt x="122" y="71"/>
                </a:cubicBezTo>
                <a:cubicBezTo>
                  <a:pt x="122" y="71"/>
                  <a:pt x="122" y="72"/>
                  <a:pt x="121" y="72"/>
                </a:cubicBezTo>
                <a:cubicBezTo>
                  <a:pt x="122" y="72"/>
                  <a:pt x="123" y="72"/>
                  <a:pt x="123" y="71"/>
                </a:cubicBezTo>
                <a:cubicBezTo>
                  <a:pt x="123" y="71"/>
                  <a:pt x="123" y="72"/>
                  <a:pt x="123" y="72"/>
                </a:cubicBezTo>
                <a:cubicBezTo>
                  <a:pt x="124" y="72"/>
                  <a:pt x="124" y="72"/>
                  <a:pt x="124" y="71"/>
                </a:cubicBezTo>
                <a:cubicBezTo>
                  <a:pt x="124" y="72"/>
                  <a:pt x="125" y="72"/>
                  <a:pt x="126" y="72"/>
                </a:cubicBezTo>
                <a:cubicBezTo>
                  <a:pt x="126" y="72"/>
                  <a:pt x="125" y="71"/>
                  <a:pt x="125" y="71"/>
                </a:cubicBezTo>
                <a:cubicBezTo>
                  <a:pt x="126" y="72"/>
                  <a:pt x="126" y="71"/>
                  <a:pt x="127" y="72"/>
                </a:cubicBezTo>
                <a:cubicBezTo>
                  <a:pt x="128" y="71"/>
                  <a:pt x="127" y="71"/>
                  <a:pt x="127" y="71"/>
                </a:cubicBezTo>
                <a:cubicBezTo>
                  <a:pt x="129" y="72"/>
                  <a:pt x="134" y="70"/>
                  <a:pt x="136" y="71"/>
                </a:cubicBezTo>
                <a:cubicBezTo>
                  <a:pt x="139" y="70"/>
                  <a:pt x="145" y="71"/>
                  <a:pt x="150" y="70"/>
                </a:cubicBezTo>
                <a:cubicBezTo>
                  <a:pt x="150" y="69"/>
                  <a:pt x="149" y="70"/>
                  <a:pt x="148" y="70"/>
                </a:cubicBezTo>
                <a:cubicBezTo>
                  <a:pt x="148" y="69"/>
                  <a:pt x="150" y="70"/>
                  <a:pt x="150" y="69"/>
                </a:cubicBezTo>
                <a:cubicBezTo>
                  <a:pt x="148" y="68"/>
                  <a:pt x="146" y="69"/>
                  <a:pt x="143" y="69"/>
                </a:cubicBezTo>
                <a:cubicBezTo>
                  <a:pt x="144" y="70"/>
                  <a:pt x="145" y="70"/>
                  <a:pt x="147" y="69"/>
                </a:cubicBezTo>
                <a:cubicBezTo>
                  <a:pt x="141" y="71"/>
                  <a:pt x="132" y="70"/>
                  <a:pt x="127" y="70"/>
                </a:cubicBezTo>
                <a:cubicBezTo>
                  <a:pt x="127" y="69"/>
                  <a:pt x="127" y="70"/>
                  <a:pt x="127" y="69"/>
                </a:cubicBezTo>
                <a:cubicBezTo>
                  <a:pt x="126" y="69"/>
                  <a:pt x="126" y="69"/>
                  <a:pt x="126" y="70"/>
                </a:cubicBezTo>
                <a:cubicBezTo>
                  <a:pt x="121" y="68"/>
                  <a:pt x="115" y="70"/>
                  <a:pt x="112" y="70"/>
                </a:cubicBezTo>
                <a:cubicBezTo>
                  <a:pt x="112" y="70"/>
                  <a:pt x="111" y="70"/>
                  <a:pt x="111" y="70"/>
                </a:cubicBezTo>
                <a:cubicBezTo>
                  <a:pt x="103" y="69"/>
                  <a:pt x="94" y="71"/>
                  <a:pt x="88" y="70"/>
                </a:cubicBezTo>
                <a:cubicBezTo>
                  <a:pt x="92" y="70"/>
                  <a:pt x="97" y="70"/>
                  <a:pt x="102" y="69"/>
                </a:cubicBezTo>
                <a:cubicBezTo>
                  <a:pt x="104" y="69"/>
                  <a:pt x="109" y="69"/>
                  <a:pt x="108" y="69"/>
                </a:cubicBezTo>
                <a:cubicBezTo>
                  <a:pt x="108" y="68"/>
                  <a:pt x="110" y="68"/>
                  <a:pt x="109" y="69"/>
                </a:cubicBezTo>
                <a:cubicBezTo>
                  <a:pt x="110" y="69"/>
                  <a:pt x="110" y="69"/>
                  <a:pt x="110" y="68"/>
                </a:cubicBezTo>
                <a:cubicBezTo>
                  <a:pt x="111" y="68"/>
                  <a:pt x="111" y="69"/>
                  <a:pt x="111" y="69"/>
                </a:cubicBezTo>
                <a:cubicBezTo>
                  <a:pt x="111" y="69"/>
                  <a:pt x="112" y="69"/>
                  <a:pt x="112" y="68"/>
                </a:cubicBezTo>
                <a:cubicBezTo>
                  <a:pt x="112" y="68"/>
                  <a:pt x="112" y="69"/>
                  <a:pt x="112" y="69"/>
                </a:cubicBezTo>
                <a:cubicBezTo>
                  <a:pt x="113" y="69"/>
                  <a:pt x="114" y="68"/>
                  <a:pt x="114" y="69"/>
                </a:cubicBezTo>
                <a:cubicBezTo>
                  <a:pt x="115" y="69"/>
                  <a:pt x="115" y="67"/>
                  <a:pt x="116" y="69"/>
                </a:cubicBezTo>
                <a:cubicBezTo>
                  <a:pt x="117" y="69"/>
                  <a:pt x="116" y="68"/>
                  <a:pt x="117" y="68"/>
                </a:cubicBezTo>
                <a:cubicBezTo>
                  <a:pt x="117" y="68"/>
                  <a:pt x="117" y="69"/>
                  <a:pt x="117" y="69"/>
                </a:cubicBezTo>
                <a:cubicBezTo>
                  <a:pt x="118" y="68"/>
                  <a:pt x="119" y="68"/>
                  <a:pt x="120" y="68"/>
                </a:cubicBezTo>
                <a:cubicBezTo>
                  <a:pt x="120" y="69"/>
                  <a:pt x="121" y="68"/>
                  <a:pt x="122" y="68"/>
                </a:cubicBezTo>
                <a:cubicBezTo>
                  <a:pt x="123" y="69"/>
                  <a:pt x="125" y="68"/>
                  <a:pt x="125" y="69"/>
                </a:cubicBezTo>
                <a:cubicBezTo>
                  <a:pt x="125" y="68"/>
                  <a:pt x="126" y="69"/>
                  <a:pt x="126" y="68"/>
                </a:cubicBezTo>
                <a:cubicBezTo>
                  <a:pt x="129" y="69"/>
                  <a:pt x="134" y="67"/>
                  <a:pt x="138" y="67"/>
                </a:cubicBezTo>
                <a:cubicBezTo>
                  <a:pt x="136" y="66"/>
                  <a:pt x="134" y="67"/>
                  <a:pt x="132" y="67"/>
                </a:cubicBezTo>
                <a:cubicBezTo>
                  <a:pt x="130" y="67"/>
                  <a:pt x="127" y="67"/>
                  <a:pt x="125" y="67"/>
                </a:cubicBezTo>
                <a:cubicBezTo>
                  <a:pt x="124" y="67"/>
                  <a:pt x="123" y="67"/>
                  <a:pt x="122" y="67"/>
                </a:cubicBezTo>
                <a:cubicBezTo>
                  <a:pt x="117" y="68"/>
                  <a:pt x="112" y="67"/>
                  <a:pt x="108" y="67"/>
                </a:cubicBezTo>
                <a:cubicBezTo>
                  <a:pt x="107" y="67"/>
                  <a:pt x="107" y="68"/>
                  <a:pt x="106" y="67"/>
                </a:cubicBezTo>
                <a:cubicBezTo>
                  <a:pt x="105" y="68"/>
                  <a:pt x="104" y="68"/>
                  <a:pt x="104" y="68"/>
                </a:cubicBezTo>
                <a:cubicBezTo>
                  <a:pt x="103" y="68"/>
                  <a:pt x="105" y="68"/>
                  <a:pt x="104" y="67"/>
                </a:cubicBezTo>
                <a:cubicBezTo>
                  <a:pt x="101" y="67"/>
                  <a:pt x="99" y="68"/>
                  <a:pt x="95" y="67"/>
                </a:cubicBezTo>
                <a:cubicBezTo>
                  <a:pt x="95" y="67"/>
                  <a:pt x="95" y="68"/>
                  <a:pt x="95" y="68"/>
                </a:cubicBezTo>
                <a:cubicBezTo>
                  <a:pt x="92" y="68"/>
                  <a:pt x="89" y="68"/>
                  <a:pt x="85" y="68"/>
                </a:cubicBezTo>
                <a:cubicBezTo>
                  <a:pt x="85" y="68"/>
                  <a:pt x="87" y="68"/>
                  <a:pt x="87" y="67"/>
                </a:cubicBezTo>
                <a:cubicBezTo>
                  <a:pt x="87" y="67"/>
                  <a:pt x="84" y="67"/>
                  <a:pt x="85" y="68"/>
                </a:cubicBezTo>
                <a:cubicBezTo>
                  <a:pt x="84" y="68"/>
                  <a:pt x="85" y="67"/>
                  <a:pt x="85" y="67"/>
                </a:cubicBezTo>
                <a:cubicBezTo>
                  <a:pt x="80" y="68"/>
                  <a:pt x="77" y="67"/>
                  <a:pt x="75" y="68"/>
                </a:cubicBezTo>
                <a:cubicBezTo>
                  <a:pt x="75" y="68"/>
                  <a:pt x="74" y="68"/>
                  <a:pt x="75" y="67"/>
                </a:cubicBezTo>
                <a:cubicBezTo>
                  <a:pt x="74" y="67"/>
                  <a:pt x="74" y="69"/>
                  <a:pt x="73" y="67"/>
                </a:cubicBezTo>
                <a:cubicBezTo>
                  <a:pt x="73" y="67"/>
                  <a:pt x="73" y="68"/>
                  <a:pt x="73" y="68"/>
                </a:cubicBezTo>
                <a:cubicBezTo>
                  <a:pt x="72" y="68"/>
                  <a:pt x="72" y="67"/>
                  <a:pt x="71" y="68"/>
                </a:cubicBezTo>
                <a:cubicBezTo>
                  <a:pt x="71" y="67"/>
                  <a:pt x="72" y="67"/>
                  <a:pt x="73" y="67"/>
                </a:cubicBezTo>
                <a:cubicBezTo>
                  <a:pt x="73" y="67"/>
                  <a:pt x="72" y="67"/>
                  <a:pt x="72" y="67"/>
                </a:cubicBezTo>
                <a:cubicBezTo>
                  <a:pt x="72" y="66"/>
                  <a:pt x="70" y="67"/>
                  <a:pt x="69" y="67"/>
                </a:cubicBezTo>
                <a:cubicBezTo>
                  <a:pt x="69" y="67"/>
                  <a:pt x="69" y="67"/>
                  <a:pt x="69" y="67"/>
                </a:cubicBezTo>
                <a:cubicBezTo>
                  <a:pt x="69" y="68"/>
                  <a:pt x="68" y="68"/>
                  <a:pt x="67" y="68"/>
                </a:cubicBezTo>
                <a:cubicBezTo>
                  <a:pt x="67" y="67"/>
                  <a:pt x="68" y="67"/>
                  <a:pt x="68" y="68"/>
                </a:cubicBezTo>
                <a:cubicBezTo>
                  <a:pt x="68" y="65"/>
                  <a:pt x="64" y="68"/>
                  <a:pt x="63" y="67"/>
                </a:cubicBezTo>
                <a:cubicBezTo>
                  <a:pt x="63" y="67"/>
                  <a:pt x="59" y="68"/>
                  <a:pt x="60" y="67"/>
                </a:cubicBezTo>
                <a:cubicBezTo>
                  <a:pt x="59" y="67"/>
                  <a:pt x="58" y="67"/>
                  <a:pt x="57" y="68"/>
                </a:cubicBezTo>
                <a:cubicBezTo>
                  <a:pt x="58" y="67"/>
                  <a:pt x="57" y="67"/>
                  <a:pt x="57" y="67"/>
                </a:cubicBezTo>
                <a:cubicBezTo>
                  <a:pt x="56" y="68"/>
                  <a:pt x="55" y="68"/>
                  <a:pt x="53" y="68"/>
                </a:cubicBezTo>
                <a:cubicBezTo>
                  <a:pt x="53" y="68"/>
                  <a:pt x="53" y="67"/>
                  <a:pt x="53" y="68"/>
                </a:cubicBezTo>
                <a:cubicBezTo>
                  <a:pt x="52" y="67"/>
                  <a:pt x="51" y="68"/>
                  <a:pt x="50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49" y="68"/>
                  <a:pt x="47" y="68"/>
                  <a:pt x="45" y="68"/>
                </a:cubicBezTo>
                <a:cubicBezTo>
                  <a:pt x="45" y="68"/>
                  <a:pt x="45" y="68"/>
                  <a:pt x="45" y="68"/>
                </a:cubicBezTo>
                <a:cubicBezTo>
                  <a:pt x="44" y="68"/>
                  <a:pt x="43" y="68"/>
                  <a:pt x="42" y="68"/>
                </a:cubicBezTo>
                <a:cubicBezTo>
                  <a:pt x="42" y="68"/>
                  <a:pt x="42" y="69"/>
                  <a:pt x="43" y="69"/>
                </a:cubicBezTo>
                <a:cubicBezTo>
                  <a:pt x="43" y="69"/>
                  <a:pt x="42" y="69"/>
                  <a:pt x="42" y="69"/>
                </a:cubicBezTo>
                <a:cubicBezTo>
                  <a:pt x="42" y="69"/>
                  <a:pt x="42" y="69"/>
                  <a:pt x="42" y="68"/>
                </a:cubicBezTo>
                <a:cubicBezTo>
                  <a:pt x="41" y="68"/>
                  <a:pt x="41" y="68"/>
                  <a:pt x="40" y="68"/>
                </a:cubicBezTo>
                <a:cubicBezTo>
                  <a:pt x="40" y="68"/>
                  <a:pt x="41" y="68"/>
                  <a:pt x="41" y="68"/>
                </a:cubicBezTo>
                <a:cubicBezTo>
                  <a:pt x="40" y="69"/>
                  <a:pt x="36" y="68"/>
                  <a:pt x="34" y="69"/>
                </a:cubicBezTo>
                <a:cubicBezTo>
                  <a:pt x="33" y="68"/>
                  <a:pt x="34" y="68"/>
                  <a:pt x="34" y="68"/>
                </a:cubicBezTo>
                <a:cubicBezTo>
                  <a:pt x="36" y="67"/>
                  <a:pt x="40" y="68"/>
                  <a:pt x="44" y="67"/>
                </a:cubicBezTo>
                <a:cubicBezTo>
                  <a:pt x="44" y="67"/>
                  <a:pt x="44" y="67"/>
                  <a:pt x="44" y="66"/>
                </a:cubicBezTo>
                <a:cubicBezTo>
                  <a:pt x="45" y="66"/>
                  <a:pt x="45" y="67"/>
                  <a:pt x="45" y="67"/>
                </a:cubicBezTo>
                <a:cubicBezTo>
                  <a:pt x="50" y="66"/>
                  <a:pt x="58" y="66"/>
                  <a:pt x="63" y="65"/>
                </a:cubicBezTo>
                <a:cubicBezTo>
                  <a:pt x="62" y="65"/>
                  <a:pt x="61" y="65"/>
                  <a:pt x="60" y="65"/>
                </a:cubicBezTo>
                <a:cubicBezTo>
                  <a:pt x="65" y="64"/>
                  <a:pt x="74" y="64"/>
                  <a:pt x="80" y="63"/>
                </a:cubicBezTo>
                <a:cubicBezTo>
                  <a:pt x="77" y="62"/>
                  <a:pt x="74" y="63"/>
                  <a:pt x="72" y="63"/>
                </a:cubicBezTo>
                <a:cubicBezTo>
                  <a:pt x="71" y="64"/>
                  <a:pt x="64" y="64"/>
                  <a:pt x="59" y="64"/>
                </a:cubicBezTo>
                <a:cubicBezTo>
                  <a:pt x="59" y="65"/>
                  <a:pt x="57" y="64"/>
                  <a:pt x="56" y="65"/>
                </a:cubicBezTo>
                <a:cubicBezTo>
                  <a:pt x="59" y="64"/>
                  <a:pt x="56" y="66"/>
                  <a:pt x="56" y="65"/>
                </a:cubicBezTo>
                <a:cubicBezTo>
                  <a:pt x="54" y="65"/>
                  <a:pt x="53" y="65"/>
                  <a:pt x="52" y="66"/>
                </a:cubicBezTo>
                <a:cubicBezTo>
                  <a:pt x="52" y="66"/>
                  <a:pt x="52" y="65"/>
                  <a:pt x="51" y="65"/>
                </a:cubicBezTo>
                <a:cubicBezTo>
                  <a:pt x="43" y="65"/>
                  <a:pt x="35" y="67"/>
                  <a:pt x="28" y="65"/>
                </a:cubicBezTo>
                <a:cubicBezTo>
                  <a:pt x="29" y="65"/>
                  <a:pt x="30" y="65"/>
                  <a:pt x="31" y="65"/>
                </a:cubicBezTo>
                <a:cubicBezTo>
                  <a:pt x="23" y="64"/>
                  <a:pt x="12" y="66"/>
                  <a:pt x="4" y="66"/>
                </a:cubicBezTo>
                <a:cubicBezTo>
                  <a:pt x="5" y="65"/>
                  <a:pt x="4" y="65"/>
                  <a:pt x="4" y="64"/>
                </a:cubicBezTo>
                <a:cubicBezTo>
                  <a:pt x="4" y="64"/>
                  <a:pt x="3" y="64"/>
                  <a:pt x="3" y="64"/>
                </a:cubicBezTo>
                <a:cubicBezTo>
                  <a:pt x="3" y="65"/>
                  <a:pt x="3" y="65"/>
                  <a:pt x="4" y="65"/>
                </a:cubicBezTo>
                <a:cubicBezTo>
                  <a:pt x="4" y="65"/>
                  <a:pt x="3" y="65"/>
                  <a:pt x="3" y="65"/>
                </a:cubicBezTo>
                <a:cubicBezTo>
                  <a:pt x="3" y="65"/>
                  <a:pt x="3" y="65"/>
                  <a:pt x="4" y="65"/>
                </a:cubicBezTo>
                <a:cubicBezTo>
                  <a:pt x="4" y="66"/>
                  <a:pt x="2" y="66"/>
                  <a:pt x="2" y="66"/>
                </a:cubicBezTo>
                <a:cubicBezTo>
                  <a:pt x="2" y="65"/>
                  <a:pt x="2" y="65"/>
                  <a:pt x="2" y="64"/>
                </a:cubicBezTo>
                <a:cubicBezTo>
                  <a:pt x="1" y="64"/>
                  <a:pt x="1" y="65"/>
                  <a:pt x="1" y="65"/>
                </a:cubicBezTo>
                <a:cubicBezTo>
                  <a:pt x="1" y="64"/>
                  <a:pt x="4" y="64"/>
                  <a:pt x="4" y="63"/>
                </a:cubicBezTo>
                <a:cubicBezTo>
                  <a:pt x="10" y="64"/>
                  <a:pt x="15" y="63"/>
                  <a:pt x="20" y="63"/>
                </a:cubicBezTo>
                <a:cubicBezTo>
                  <a:pt x="21" y="62"/>
                  <a:pt x="22" y="63"/>
                  <a:pt x="23" y="63"/>
                </a:cubicBezTo>
                <a:cubicBezTo>
                  <a:pt x="23" y="63"/>
                  <a:pt x="22" y="63"/>
                  <a:pt x="22" y="63"/>
                </a:cubicBezTo>
                <a:cubicBezTo>
                  <a:pt x="27" y="63"/>
                  <a:pt x="31" y="63"/>
                  <a:pt x="34" y="62"/>
                </a:cubicBezTo>
                <a:cubicBezTo>
                  <a:pt x="35" y="61"/>
                  <a:pt x="33" y="62"/>
                  <a:pt x="34" y="61"/>
                </a:cubicBezTo>
                <a:cubicBezTo>
                  <a:pt x="34" y="61"/>
                  <a:pt x="36" y="62"/>
                  <a:pt x="37" y="60"/>
                </a:cubicBezTo>
                <a:cubicBezTo>
                  <a:pt x="37" y="61"/>
                  <a:pt x="39" y="62"/>
                  <a:pt x="39" y="60"/>
                </a:cubicBezTo>
                <a:cubicBezTo>
                  <a:pt x="39" y="61"/>
                  <a:pt x="40" y="60"/>
                  <a:pt x="42" y="60"/>
                </a:cubicBezTo>
                <a:cubicBezTo>
                  <a:pt x="41" y="60"/>
                  <a:pt x="40" y="60"/>
                  <a:pt x="39" y="59"/>
                </a:cubicBezTo>
                <a:cubicBezTo>
                  <a:pt x="39" y="60"/>
                  <a:pt x="40" y="60"/>
                  <a:pt x="39" y="60"/>
                </a:cubicBezTo>
                <a:cubicBezTo>
                  <a:pt x="38" y="59"/>
                  <a:pt x="37" y="61"/>
                  <a:pt x="36" y="59"/>
                </a:cubicBezTo>
                <a:cubicBezTo>
                  <a:pt x="35" y="60"/>
                  <a:pt x="36" y="60"/>
                  <a:pt x="34" y="60"/>
                </a:cubicBezTo>
                <a:cubicBezTo>
                  <a:pt x="35" y="60"/>
                  <a:pt x="35" y="60"/>
                  <a:pt x="35" y="60"/>
                </a:cubicBezTo>
                <a:cubicBezTo>
                  <a:pt x="33" y="60"/>
                  <a:pt x="32" y="60"/>
                  <a:pt x="30" y="60"/>
                </a:cubicBezTo>
                <a:cubicBezTo>
                  <a:pt x="31" y="60"/>
                  <a:pt x="31" y="60"/>
                  <a:pt x="31" y="59"/>
                </a:cubicBezTo>
                <a:cubicBezTo>
                  <a:pt x="32" y="59"/>
                  <a:pt x="31" y="60"/>
                  <a:pt x="32" y="60"/>
                </a:cubicBezTo>
                <a:cubicBezTo>
                  <a:pt x="33" y="59"/>
                  <a:pt x="29" y="59"/>
                  <a:pt x="27" y="59"/>
                </a:cubicBezTo>
                <a:cubicBezTo>
                  <a:pt x="21" y="59"/>
                  <a:pt x="10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1" y="60"/>
                  <a:pt x="0" y="60"/>
                  <a:pt x="0" y="60"/>
                </a:cubicBezTo>
                <a:cubicBezTo>
                  <a:pt x="4" y="60"/>
                  <a:pt x="9" y="59"/>
                  <a:pt x="12" y="59"/>
                </a:cubicBezTo>
                <a:cubicBezTo>
                  <a:pt x="19" y="58"/>
                  <a:pt x="23" y="58"/>
                  <a:pt x="32" y="58"/>
                </a:cubicBezTo>
                <a:cubicBezTo>
                  <a:pt x="30" y="57"/>
                  <a:pt x="28" y="57"/>
                  <a:pt x="31" y="57"/>
                </a:cubicBezTo>
                <a:cubicBezTo>
                  <a:pt x="33" y="57"/>
                  <a:pt x="37" y="56"/>
                  <a:pt x="39" y="57"/>
                </a:cubicBezTo>
                <a:cubicBezTo>
                  <a:pt x="39" y="55"/>
                  <a:pt x="42" y="56"/>
                  <a:pt x="44" y="56"/>
                </a:cubicBezTo>
                <a:cubicBezTo>
                  <a:pt x="43" y="55"/>
                  <a:pt x="39" y="56"/>
                  <a:pt x="38" y="55"/>
                </a:cubicBezTo>
                <a:cubicBezTo>
                  <a:pt x="37" y="56"/>
                  <a:pt x="36" y="55"/>
                  <a:pt x="35" y="55"/>
                </a:cubicBezTo>
                <a:cubicBezTo>
                  <a:pt x="33" y="56"/>
                  <a:pt x="29" y="56"/>
                  <a:pt x="32" y="55"/>
                </a:cubicBezTo>
                <a:cubicBezTo>
                  <a:pt x="36" y="55"/>
                  <a:pt x="40" y="55"/>
                  <a:pt x="43" y="54"/>
                </a:cubicBezTo>
                <a:cubicBezTo>
                  <a:pt x="40" y="54"/>
                  <a:pt x="35" y="54"/>
                  <a:pt x="30" y="55"/>
                </a:cubicBezTo>
                <a:cubicBezTo>
                  <a:pt x="31" y="54"/>
                  <a:pt x="30" y="54"/>
                  <a:pt x="29" y="54"/>
                </a:cubicBezTo>
                <a:cubicBezTo>
                  <a:pt x="29" y="55"/>
                  <a:pt x="29" y="54"/>
                  <a:pt x="30" y="54"/>
                </a:cubicBezTo>
                <a:cubicBezTo>
                  <a:pt x="29" y="55"/>
                  <a:pt x="28" y="55"/>
                  <a:pt x="27" y="55"/>
                </a:cubicBezTo>
                <a:cubicBezTo>
                  <a:pt x="29" y="54"/>
                  <a:pt x="30" y="53"/>
                  <a:pt x="32" y="54"/>
                </a:cubicBezTo>
                <a:cubicBezTo>
                  <a:pt x="32" y="54"/>
                  <a:pt x="32" y="53"/>
                  <a:pt x="32" y="53"/>
                </a:cubicBezTo>
                <a:cubicBezTo>
                  <a:pt x="31" y="54"/>
                  <a:pt x="28" y="53"/>
                  <a:pt x="25" y="53"/>
                </a:cubicBezTo>
                <a:cubicBezTo>
                  <a:pt x="26" y="53"/>
                  <a:pt x="28" y="53"/>
                  <a:pt x="28" y="52"/>
                </a:cubicBezTo>
                <a:cubicBezTo>
                  <a:pt x="28" y="52"/>
                  <a:pt x="27" y="52"/>
                  <a:pt x="26" y="52"/>
                </a:cubicBezTo>
                <a:cubicBezTo>
                  <a:pt x="28" y="51"/>
                  <a:pt x="32" y="52"/>
                  <a:pt x="35" y="51"/>
                </a:cubicBezTo>
                <a:cubicBezTo>
                  <a:pt x="34" y="51"/>
                  <a:pt x="31" y="51"/>
                  <a:pt x="30" y="51"/>
                </a:cubicBezTo>
                <a:cubicBezTo>
                  <a:pt x="27" y="51"/>
                  <a:pt x="32" y="50"/>
                  <a:pt x="34" y="50"/>
                </a:cubicBezTo>
                <a:cubicBezTo>
                  <a:pt x="31" y="49"/>
                  <a:pt x="28" y="50"/>
                  <a:pt x="25" y="50"/>
                </a:cubicBezTo>
                <a:cubicBezTo>
                  <a:pt x="30" y="48"/>
                  <a:pt x="39" y="49"/>
                  <a:pt x="44" y="48"/>
                </a:cubicBezTo>
                <a:cubicBezTo>
                  <a:pt x="41" y="46"/>
                  <a:pt x="38" y="48"/>
                  <a:pt x="35" y="47"/>
                </a:cubicBezTo>
                <a:cubicBezTo>
                  <a:pt x="36" y="48"/>
                  <a:pt x="41" y="46"/>
                  <a:pt x="43" y="46"/>
                </a:cubicBezTo>
                <a:cubicBezTo>
                  <a:pt x="43" y="45"/>
                  <a:pt x="38" y="45"/>
                  <a:pt x="41" y="45"/>
                </a:cubicBezTo>
                <a:cubicBezTo>
                  <a:pt x="42" y="45"/>
                  <a:pt x="43" y="45"/>
                  <a:pt x="44" y="45"/>
                </a:cubicBezTo>
                <a:cubicBezTo>
                  <a:pt x="42" y="44"/>
                  <a:pt x="39" y="44"/>
                  <a:pt x="36" y="44"/>
                </a:cubicBezTo>
                <a:cubicBezTo>
                  <a:pt x="32" y="44"/>
                  <a:pt x="31" y="44"/>
                  <a:pt x="35" y="43"/>
                </a:cubicBezTo>
                <a:cubicBezTo>
                  <a:pt x="35" y="43"/>
                  <a:pt x="34" y="44"/>
                  <a:pt x="34" y="43"/>
                </a:cubicBezTo>
                <a:cubicBezTo>
                  <a:pt x="37" y="44"/>
                  <a:pt x="40" y="41"/>
                  <a:pt x="41" y="43"/>
                </a:cubicBezTo>
                <a:cubicBezTo>
                  <a:pt x="48" y="42"/>
                  <a:pt x="51" y="41"/>
                  <a:pt x="59" y="42"/>
                </a:cubicBezTo>
                <a:cubicBezTo>
                  <a:pt x="59" y="42"/>
                  <a:pt x="59" y="42"/>
                  <a:pt x="59" y="42"/>
                </a:cubicBezTo>
                <a:cubicBezTo>
                  <a:pt x="64" y="41"/>
                  <a:pt x="71" y="41"/>
                  <a:pt x="76" y="41"/>
                </a:cubicBezTo>
                <a:cubicBezTo>
                  <a:pt x="73" y="40"/>
                  <a:pt x="67" y="40"/>
                  <a:pt x="66" y="41"/>
                </a:cubicBezTo>
                <a:cubicBezTo>
                  <a:pt x="60" y="40"/>
                  <a:pt x="53" y="41"/>
                  <a:pt x="51" y="41"/>
                </a:cubicBezTo>
                <a:cubicBezTo>
                  <a:pt x="50" y="41"/>
                  <a:pt x="47" y="42"/>
                  <a:pt x="45" y="41"/>
                </a:cubicBezTo>
                <a:cubicBezTo>
                  <a:pt x="43" y="43"/>
                  <a:pt x="37" y="41"/>
                  <a:pt x="35" y="42"/>
                </a:cubicBezTo>
                <a:cubicBezTo>
                  <a:pt x="55" y="39"/>
                  <a:pt x="74" y="40"/>
                  <a:pt x="94" y="37"/>
                </a:cubicBezTo>
                <a:cubicBezTo>
                  <a:pt x="90" y="37"/>
                  <a:pt x="86" y="38"/>
                  <a:pt x="82" y="38"/>
                </a:cubicBezTo>
                <a:cubicBezTo>
                  <a:pt x="81" y="38"/>
                  <a:pt x="81" y="37"/>
                  <a:pt x="81" y="37"/>
                </a:cubicBezTo>
                <a:cubicBezTo>
                  <a:pt x="80" y="37"/>
                  <a:pt x="80" y="37"/>
                  <a:pt x="79" y="37"/>
                </a:cubicBezTo>
                <a:cubicBezTo>
                  <a:pt x="79" y="38"/>
                  <a:pt x="81" y="37"/>
                  <a:pt x="81" y="38"/>
                </a:cubicBezTo>
                <a:cubicBezTo>
                  <a:pt x="80" y="39"/>
                  <a:pt x="74" y="38"/>
                  <a:pt x="73" y="39"/>
                </a:cubicBezTo>
                <a:cubicBezTo>
                  <a:pt x="73" y="37"/>
                  <a:pt x="76" y="38"/>
                  <a:pt x="78" y="37"/>
                </a:cubicBezTo>
                <a:cubicBezTo>
                  <a:pt x="76" y="37"/>
                  <a:pt x="73" y="37"/>
                  <a:pt x="70" y="38"/>
                </a:cubicBezTo>
                <a:cubicBezTo>
                  <a:pt x="70" y="37"/>
                  <a:pt x="70" y="37"/>
                  <a:pt x="70" y="37"/>
                </a:cubicBezTo>
                <a:cubicBezTo>
                  <a:pt x="69" y="37"/>
                  <a:pt x="68" y="37"/>
                  <a:pt x="68" y="38"/>
                </a:cubicBezTo>
                <a:cubicBezTo>
                  <a:pt x="67" y="37"/>
                  <a:pt x="66" y="37"/>
                  <a:pt x="64" y="37"/>
                </a:cubicBezTo>
                <a:cubicBezTo>
                  <a:pt x="63" y="37"/>
                  <a:pt x="64" y="38"/>
                  <a:pt x="63" y="38"/>
                </a:cubicBezTo>
                <a:cubicBezTo>
                  <a:pt x="61" y="38"/>
                  <a:pt x="60" y="39"/>
                  <a:pt x="59" y="38"/>
                </a:cubicBezTo>
                <a:cubicBezTo>
                  <a:pt x="61" y="38"/>
                  <a:pt x="61" y="38"/>
                  <a:pt x="63" y="37"/>
                </a:cubicBezTo>
                <a:cubicBezTo>
                  <a:pt x="55" y="37"/>
                  <a:pt x="48" y="38"/>
                  <a:pt x="41" y="37"/>
                </a:cubicBezTo>
                <a:cubicBezTo>
                  <a:pt x="41" y="38"/>
                  <a:pt x="41" y="38"/>
                  <a:pt x="40" y="38"/>
                </a:cubicBezTo>
                <a:cubicBezTo>
                  <a:pt x="42" y="38"/>
                  <a:pt x="44" y="38"/>
                  <a:pt x="47" y="39"/>
                </a:cubicBezTo>
                <a:cubicBezTo>
                  <a:pt x="48" y="38"/>
                  <a:pt x="46" y="39"/>
                  <a:pt x="45" y="39"/>
                </a:cubicBezTo>
                <a:cubicBezTo>
                  <a:pt x="48" y="40"/>
                  <a:pt x="49" y="39"/>
                  <a:pt x="52" y="39"/>
                </a:cubicBezTo>
                <a:cubicBezTo>
                  <a:pt x="47" y="40"/>
                  <a:pt x="41" y="40"/>
                  <a:pt x="34" y="40"/>
                </a:cubicBezTo>
                <a:cubicBezTo>
                  <a:pt x="35" y="39"/>
                  <a:pt x="37" y="40"/>
                  <a:pt x="39" y="39"/>
                </a:cubicBezTo>
                <a:cubicBezTo>
                  <a:pt x="38" y="39"/>
                  <a:pt x="37" y="40"/>
                  <a:pt x="37" y="39"/>
                </a:cubicBezTo>
                <a:cubicBezTo>
                  <a:pt x="37" y="38"/>
                  <a:pt x="37" y="39"/>
                  <a:pt x="37" y="38"/>
                </a:cubicBezTo>
                <a:cubicBezTo>
                  <a:pt x="38" y="39"/>
                  <a:pt x="39" y="37"/>
                  <a:pt x="40" y="38"/>
                </a:cubicBezTo>
                <a:cubicBezTo>
                  <a:pt x="40" y="39"/>
                  <a:pt x="39" y="38"/>
                  <a:pt x="39" y="39"/>
                </a:cubicBezTo>
                <a:cubicBezTo>
                  <a:pt x="40" y="39"/>
                  <a:pt x="41" y="39"/>
                  <a:pt x="42" y="39"/>
                </a:cubicBezTo>
                <a:cubicBezTo>
                  <a:pt x="41" y="38"/>
                  <a:pt x="41" y="38"/>
                  <a:pt x="41" y="39"/>
                </a:cubicBezTo>
                <a:cubicBezTo>
                  <a:pt x="40" y="39"/>
                  <a:pt x="40" y="38"/>
                  <a:pt x="40" y="38"/>
                </a:cubicBezTo>
                <a:cubicBezTo>
                  <a:pt x="36" y="37"/>
                  <a:pt x="33" y="38"/>
                  <a:pt x="30" y="38"/>
                </a:cubicBezTo>
                <a:cubicBezTo>
                  <a:pt x="30" y="38"/>
                  <a:pt x="31" y="37"/>
                  <a:pt x="29" y="37"/>
                </a:cubicBezTo>
                <a:cubicBezTo>
                  <a:pt x="31" y="37"/>
                  <a:pt x="39" y="36"/>
                  <a:pt x="43" y="36"/>
                </a:cubicBezTo>
                <a:cubicBezTo>
                  <a:pt x="42" y="35"/>
                  <a:pt x="40" y="35"/>
                  <a:pt x="39" y="36"/>
                </a:cubicBezTo>
                <a:cubicBezTo>
                  <a:pt x="38" y="36"/>
                  <a:pt x="38" y="36"/>
                  <a:pt x="38" y="35"/>
                </a:cubicBezTo>
                <a:cubicBezTo>
                  <a:pt x="34" y="36"/>
                  <a:pt x="32" y="35"/>
                  <a:pt x="28" y="36"/>
                </a:cubicBezTo>
                <a:cubicBezTo>
                  <a:pt x="30" y="35"/>
                  <a:pt x="32" y="34"/>
                  <a:pt x="34" y="35"/>
                </a:cubicBezTo>
                <a:cubicBezTo>
                  <a:pt x="34" y="34"/>
                  <a:pt x="38" y="34"/>
                  <a:pt x="37" y="35"/>
                </a:cubicBezTo>
                <a:cubicBezTo>
                  <a:pt x="38" y="34"/>
                  <a:pt x="39" y="36"/>
                  <a:pt x="40" y="34"/>
                </a:cubicBezTo>
                <a:cubicBezTo>
                  <a:pt x="43" y="34"/>
                  <a:pt x="45" y="34"/>
                  <a:pt x="48" y="34"/>
                </a:cubicBezTo>
                <a:cubicBezTo>
                  <a:pt x="48" y="34"/>
                  <a:pt x="48" y="34"/>
                  <a:pt x="49" y="33"/>
                </a:cubicBezTo>
                <a:cubicBezTo>
                  <a:pt x="46" y="33"/>
                  <a:pt x="42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39" y="33"/>
                  <a:pt x="36" y="32"/>
                  <a:pt x="34" y="33"/>
                </a:cubicBezTo>
                <a:cubicBezTo>
                  <a:pt x="37" y="32"/>
                  <a:pt x="42" y="32"/>
                  <a:pt x="44" y="32"/>
                </a:cubicBezTo>
                <a:cubicBezTo>
                  <a:pt x="44" y="32"/>
                  <a:pt x="44" y="32"/>
                  <a:pt x="43" y="32"/>
                </a:cubicBezTo>
                <a:cubicBezTo>
                  <a:pt x="63" y="31"/>
                  <a:pt x="84" y="30"/>
                  <a:pt x="104" y="29"/>
                </a:cubicBezTo>
                <a:cubicBezTo>
                  <a:pt x="104" y="28"/>
                  <a:pt x="103" y="29"/>
                  <a:pt x="102" y="28"/>
                </a:cubicBezTo>
                <a:cubicBezTo>
                  <a:pt x="110" y="27"/>
                  <a:pt x="119" y="28"/>
                  <a:pt x="124" y="27"/>
                </a:cubicBezTo>
                <a:cubicBezTo>
                  <a:pt x="124" y="28"/>
                  <a:pt x="125" y="27"/>
                  <a:pt x="125" y="28"/>
                </a:cubicBezTo>
                <a:cubicBezTo>
                  <a:pt x="126" y="28"/>
                  <a:pt x="125" y="27"/>
                  <a:pt x="125" y="27"/>
                </a:cubicBezTo>
                <a:cubicBezTo>
                  <a:pt x="126" y="27"/>
                  <a:pt x="126" y="28"/>
                  <a:pt x="127" y="27"/>
                </a:cubicBezTo>
                <a:cubicBezTo>
                  <a:pt x="127" y="27"/>
                  <a:pt x="127" y="27"/>
                  <a:pt x="126" y="27"/>
                </a:cubicBezTo>
                <a:cubicBezTo>
                  <a:pt x="130" y="26"/>
                  <a:pt x="135" y="26"/>
                  <a:pt x="140" y="26"/>
                </a:cubicBezTo>
                <a:cubicBezTo>
                  <a:pt x="138" y="24"/>
                  <a:pt x="135" y="25"/>
                  <a:pt x="133" y="25"/>
                </a:cubicBezTo>
                <a:cubicBezTo>
                  <a:pt x="131" y="25"/>
                  <a:pt x="129" y="25"/>
                  <a:pt x="127" y="25"/>
                </a:cubicBezTo>
                <a:cubicBezTo>
                  <a:pt x="127" y="24"/>
                  <a:pt x="128" y="25"/>
                  <a:pt x="128" y="25"/>
                </a:cubicBezTo>
                <a:cubicBezTo>
                  <a:pt x="127" y="23"/>
                  <a:pt x="126" y="24"/>
                  <a:pt x="124" y="24"/>
                </a:cubicBezTo>
                <a:cubicBezTo>
                  <a:pt x="124" y="25"/>
                  <a:pt x="126" y="24"/>
                  <a:pt x="126" y="25"/>
                </a:cubicBezTo>
                <a:cubicBezTo>
                  <a:pt x="126" y="26"/>
                  <a:pt x="125" y="24"/>
                  <a:pt x="124" y="25"/>
                </a:cubicBezTo>
                <a:cubicBezTo>
                  <a:pt x="124" y="25"/>
                  <a:pt x="123" y="25"/>
                  <a:pt x="124" y="24"/>
                </a:cubicBezTo>
                <a:cubicBezTo>
                  <a:pt x="122" y="24"/>
                  <a:pt x="121" y="24"/>
                  <a:pt x="119" y="24"/>
                </a:cubicBezTo>
                <a:cubicBezTo>
                  <a:pt x="122" y="23"/>
                  <a:pt x="123" y="24"/>
                  <a:pt x="126" y="23"/>
                </a:cubicBezTo>
                <a:cubicBezTo>
                  <a:pt x="126" y="22"/>
                  <a:pt x="126" y="23"/>
                  <a:pt x="128" y="23"/>
                </a:cubicBezTo>
                <a:cubicBezTo>
                  <a:pt x="124" y="21"/>
                  <a:pt x="120" y="24"/>
                  <a:pt x="116" y="22"/>
                </a:cubicBezTo>
                <a:cubicBezTo>
                  <a:pt x="113" y="23"/>
                  <a:pt x="109" y="23"/>
                  <a:pt x="106" y="24"/>
                </a:cubicBezTo>
                <a:cubicBezTo>
                  <a:pt x="105" y="24"/>
                  <a:pt x="108" y="24"/>
                  <a:pt x="107" y="22"/>
                </a:cubicBezTo>
                <a:cubicBezTo>
                  <a:pt x="111" y="23"/>
                  <a:pt x="114" y="21"/>
                  <a:pt x="117" y="22"/>
                </a:cubicBezTo>
                <a:cubicBezTo>
                  <a:pt x="117" y="21"/>
                  <a:pt x="119" y="23"/>
                  <a:pt x="119" y="22"/>
                </a:cubicBezTo>
                <a:cubicBezTo>
                  <a:pt x="122" y="22"/>
                  <a:pt x="124" y="22"/>
                  <a:pt x="126" y="21"/>
                </a:cubicBezTo>
                <a:cubicBezTo>
                  <a:pt x="124" y="20"/>
                  <a:pt x="120" y="21"/>
                  <a:pt x="118" y="21"/>
                </a:cubicBezTo>
                <a:cubicBezTo>
                  <a:pt x="112" y="22"/>
                  <a:pt x="106" y="21"/>
                  <a:pt x="98" y="22"/>
                </a:cubicBezTo>
                <a:cubicBezTo>
                  <a:pt x="92" y="23"/>
                  <a:pt x="86" y="22"/>
                  <a:pt x="82" y="23"/>
                </a:cubicBezTo>
                <a:cubicBezTo>
                  <a:pt x="82" y="23"/>
                  <a:pt x="82" y="23"/>
                  <a:pt x="82" y="23"/>
                </a:cubicBezTo>
                <a:cubicBezTo>
                  <a:pt x="79" y="23"/>
                  <a:pt x="74" y="23"/>
                  <a:pt x="70" y="24"/>
                </a:cubicBezTo>
                <a:cubicBezTo>
                  <a:pt x="65" y="24"/>
                  <a:pt x="60" y="24"/>
                  <a:pt x="56" y="24"/>
                </a:cubicBezTo>
                <a:cubicBezTo>
                  <a:pt x="55" y="24"/>
                  <a:pt x="53" y="25"/>
                  <a:pt x="53" y="25"/>
                </a:cubicBezTo>
                <a:cubicBezTo>
                  <a:pt x="46" y="26"/>
                  <a:pt x="38" y="25"/>
                  <a:pt x="30" y="26"/>
                </a:cubicBezTo>
                <a:cubicBezTo>
                  <a:pt x="29" y="25"/>
                  <a:pt x="31" y="26"/>
                  <a:pt x="32" y="26"/>
                </a:cubicBezTo>
                <a:cubicBezTo>
                  <a:pt x="40" y="24"/>
                  <a:pt x="49" y="25"/>
                  <a:pt x="58" y="23"/>
                </a:cubicBezTo>
                <a:cubicBezTo>
                  <a:pt x="58" y="24"/>
                  <a:pt x="59" y="23"/>
                  <a:pt x="59" y="24"/>
                </a:cubicBezTo>
                <a:cubicBezTo>
                  <a:pt x="60" y="24"/>
                  <a:pt x="61" y="24"/>
                  <a:pt x="61" y="23"/>
                </a:cubicBezTo>
                <a:cubicBezTo>
                  <a:pt x="61" y="24"/>
                  <a:pt x="62" y="23"/>
                  <a:pt x="62" y="24"/>
                </a:cubicBezTo>
                <a:cubicBezTo>
                  <a:pt x="63" y="24"/>
                  <a:pt x="63" y="23"/>
                  <a:pt x="63" y="23"/>
                </a:cubicBezTo>
                <a:cubicBezTo>
                  <a:pt x="65" y="24"/>
                  <a:pt x="69" y="21"/>
                  <a:pt x="73" y="22"/>
                </a:cubicBezTo>
                <a:cubicBezTo>
                  <a:pt x="74" y="22"/>
                  <a:pt x="82" y="21"/>
                  <a:pt x="85" y="21"/>
                </a:cubicBezTo>
                <a:cubicBezTo>
                  <a:pt x="96" y="20"/>
                  <a:pt x="109" y="20"/>
                  <a:pt x="119" y="19"/>
                </a:cubicBezTo>
                <a:cubicBezTo>
                  <a:pt x="121" y="19"/>
                  <a:pt x="124" y="19"/>
                  <a:pt x="126" y="18"/>
                </a:cubicBezTo>
                <a:cubicBezTo>
                  <a:pt x="126" y="17"/>
                  <a:pt x="124" y="19"/>
                  <a:pt x="124" y="17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3" y="18"/>
                  <a:pt x="122" y="19"/>
                  <a:pt x="122" y="18"/>
                </a:cubicBezTo>
                <a:cubicBezTo>
                  <a:pt x="108" y="19"/>
                  <a:pt x="92" y="19"/>
                  <a:pt x="76" y="21"/>
                </a:cubicBezTo>
                <a:cubicBezTo>
                  <a:pt x="87" y="19"/>
                  <a:pt x="102" y="19"/>
                  <a:pt x="112" y="17"/>
                </a:cubicBezTo>
                <a:cubicBezTo>
                  <a:pt x="112" y="16"/>
                  <a:pt x="109" y="18"/>
                  <a:pt x="110" y="17"/>
                </a:cubicBezTo>
                <a:cubicBezTo>
                  <a:pt x="107" y="18"/>
                  <a:pt x="105" y="17"/>
                  <a:pt x="101" y="17"/>
                </a:cubicBezTo>
                <a:cubicBezTo>
                  <a:pt x="106" y="16"/>
                  <a:pt x="113" y="16"/>
                  <a:pt x="118" y="15"/>
                </a:cubicBezTo>
                <a:cubicBezTo>
                  <a:pt x="121" y="15"/>
                  <a:pt x="124" y="15"/>
                  <a:pt x="127" y="14"/>
                </a:cubicBezTo>
                <a:cubicBezTo>
                  <a:pt x="127" y="15"/>
                  <a:pt x="129" y="15"/>
                  <a:pt x="130" y="14"/>
                </a:cubicBezTo>
                <a:cubicBezTo>
                  <a:pt x="133" y="15"/>
                  <a:pt x="137" y="13"/>
                  <a:pt x="139" y="14"/>
                </a:cubicBezTo>
                <a:cubicBezTo>
                  <a:pt x="140" y="13"/>
                  <a:pt x="143" y="12"/>
                  <a:pt x="144" y="14"/>
                </a:cubicBezTo>
                <a:cubicBezTo>
                  <a:pt x="145" y="13"/>
                  <a:pt x="147" y="14"/>
                  <a:pt x="148" y="13"/>
                </a:cubicBezTo>
                <a:cubicBezTo>
                  <a:pt x="148" y="13"/>
                  <a:pt x="148" y="13"/>
                  <a:pt x="148" y="13"/>
                </a:cubicBezTo>
                <a:cubicBezTo>
                  <a:pt x="148" y="13"/>
                  <a:pt x="148" y="13"/>
                  <a:pt x="148" y="13"/>
                </a:cubicBezTo>
                <a:cubicBezTo>
                  <a:pt x="149" y="13"/>
                  <a:pt x="150" y="13"/>
                  <a:pt x="151" y="12"/>
                </a:cubicBezTo>
                <a:cubicBezTo>
                  <a:pt x="155" y="12"/>
                  <a:pt x="160" y="12"/>
                  <a:pt x="164" y="12"/>
                </a:cubicBezTo>
                <a:cubicBezTo>
                  <a:pt x="170" y="11"/>
                  <a:pt x="173" y="13"/>
                  <a:pt x="176" y="12"/>
                </a:cubicBezTo>
                <a:cubicBezTo>
                  <a:pt x="176" y="12"/>
                  <a:pt x="175" y="12"/>
                  <a:pt x="174" y="12"/>
                </a:cubicBezTo>
                <a:cubicBezTo>
                  <a:pt x="174" y="12"/>
                  <a:pt x="175" y="11"/>
                  <a:pt x="175" y="11"/>
                </a:cubicBezTo>
                <a:cubicBezTo>
                  <a:pt x="176" y="12"/>
                  <a:pt x="180" y="13"/>
                  <a:pt x="182" y="11"/>
                </a:cubicBezTo>
                <a:cubicBezTo>
                  <a:pt x="185" y="12"/>
                  <a:pt x="190" y="12"/>
                  <a:pt x="192" y="11"/>
                </a:cubicBezTo>
                <a:cubicBezTo>
                  <a:pt x="192" y="12"/>
                  <a:pt x="195" y="11"/>
                  <a:pt x="195" y="12"/>
                </a:cubicBezTo>
                <a:cubicBezTo>
                  <a:pt x="197" y="9"/>
                  <a:pt x="202" y="12"/>
                  <a:pt x="204" y="10"/>
                </a:cubicBezTo>
                <a:cubicBezTo>
                  <a:pt x="204" y="10"/>
                  <a:pt x="205" y="11"/>
                  <a:pt x="206" y="10"/>
                </a:cubicBezTo>
                <a:cubicBezTo>
                  <a:pt x="205" y="9"/>
                  <a:pt x="212" y="10"/>
                  <a:pt x="214" y="10"/>
                </a:cubicBezTo>
                <a:cubicBezTo>
                  <a:pt x="217" y="10"/>
                  <a:pt x="223" y="9"/>
                  <a:pt x="226" y="10"/>
                </a:cubicBezTo>
                <a:cubicBezTo>
                  <a:pt x="227" y="9"/>
                  <a:pt x="225" y="9"/>
                  <a:pt x="225" y="9"/>
                </a:cubicBezTo>
                <a:cubicBezTo>
                  <a:pt x="226" y="7"/>
                  <a:pt x="229" y="9"/>
                  <a:pt x="229" y="9"/>
                </a:cubicBezTo>
                <a:cubicBezTo>
                  <a:pt x="231" y="10"/>
                  <a:pt x="234" y="10"/>
                  <a:pt x="235" y="9"/>
                </a:cubicBezTo>
                <a:cubicBezTo>
                  <a:pt x="236" y="9"/>
                  <a:pt x="235" y="10"/>
                  <a:pt x="236" y="10"/>
                </a:cubicBezTo>
                <a:cubicBezTo>
                  <a:pt x="237" y="10"/>
                  <a:pt x="237" y="9"/>
                  <a:pt x="237" y="8"/>
                </a:cubicBezTo>
                <a:cubicBezTo>
                  <a:pt x="238" y="8"/>
                  <a:pt x="237" y="9"/>
                  <a:pt x="238" y="10"/>
                </a:cubicBezTo>
                <a:cubicBezTo>
                  <a:pt x="240" y="10"/>
                  <a:pt x="243" y="10"/>
                  <a:pt x="244" y="9"/>
                </a:cubicBezTo>
                <a:cubicBezTo>
                  <a:pt x="243" y="10"/>
                  <a:pt x="243" y="10"/>
                  <a:pt x="244" y="10"/>
                </a:cubicBezTo>
                <a:cubicBezTo>
                  <a:pt x="245" y="9"/>
                  <a:pt x="245" y="9"/>
                  <a:pt x="245" y="8"/>
                </a:cubicBezTo>
                <a:cubicBezTo>
                  <a:pt x="246" y="8"/>
                  <a:pt x="246" y="9"/>
                  <a:pt x="248" y="8"/>
                </a:cubicBezTo>
                <a:cubicBezTo>
                  <a:pt x="247" y="9"/>
                  <a:pt x="248" y="10"/>
                  <a:pt x="248" y="9"/>
                </a:cubicBezTo>
                <a:cubicBezTo>
                  <a:pt x="249" y="9"/>
                  <a:pt x="248" y="9"/>
                  <a:pt x="248" y="8"/>
                </a:cubicBezTo>
                <a:cubicBezTo>
                  <a:pt x="249" y="8"/>
                  <a:pt x="249" y="9"/>
                  <a:pt x="249" y="9"/>
                </a:cubicBezTo>
                <a:cubicBezTo>
                  <a:pt x="250" y="9"/>
                  <a:pt x="249" y="8"/>
                  <a:pt x="250" y="8"/>
                </a:cubicBezTo>
                <a:cubicBezTo>
                  <a:pt x="251" y="9"/>
                  <a:pt x="253" y="8"/>
                  <a:pt x="255" y="8"/>
                </a:cubicBezTo>
                <a:cubicBezTo>
                  <a:pt x="255" y="9"/>
                  <a:pt x="255" y="9"/>
                  <a:pt x="255" y="9"/>
                </a:cubicBezTo>
                <a:cubicBezTo>
                  <a:pt x="256" y="9"/>
                  <a:pt x="256" y="9"/>
                  <a:pt x="256" y="8"/>
                </a:cubicBezTo>
                <a:cubicBezTo>
                  <a:pt x="256" y="9"/>
                  <a:pt x="256" y="9"/>
                  <a:pt x="256" y="9"/>
                </a:cubicBezTo>
                <a:cubicBezTo>
                  <a:pt x="257" y="9"/>
                  <a:pt x="257" y="9"/>
                  <a:pt x="257" y="8"/>
                </a:cubicBezTo>
                <a:cubicBezTo>
                  <a:pt x="273" y="9"/>
                  <a:pt x="285" y="8"/>
                  <a:pt x="299" y="10"/>
                </a:cubicBezTo>
                <a:cubicBezTo>
                  <a:pt x="302" y="9"/>
                  <a:pt x="308" y="9"/>
                  <a:pt x="310" y="10"/>
                </a:cubicBezTo>
                <a:cubicBezTo>
                  <a:pt x="311" y="10"/>
                  <a:pt x="310" y="10"/>
                  <a:pt x="310" y="9"/>
                </a:cubicBezTo>
                <a:cubicBezTo>
                  <a:pt x="311" y="10"/>
                  <a:pt x="313" y="9"/>
                  <a:pt x="313" y="10"/>
                </a:cubicBezTo>
                <a:cubicBezTo>
                  <a:pt x="314" y="9"/>
                  <a:pt x="316" y="10"/>
                  <a:pt x="316" y="9"/>
                </a:cubicBezTo>
                <a:cubicBezTo>
                  <a:pt x="313" y="9"/>
                  <a:pt x="312" y="8"/>
                  <a:pt x="310" y="8"/>
                </a:cubicBezTo>
                <a:cubicBezTo>
                  <a:pt x="310" y="8"/>
                  <a:pt x="310" y="8"/>
                  <a:pt x="310" y="7"/>
                </a:cubicBezTo>
                <a:cubicBezTo>
                  <a:pt x="309" y="8"/>
                  <a:pt x="308" y="7"/>
                  <a:pt x="307" y="7"/>
                </a:cubicBezTo>
                <a:cubicBezTo>
                  <a:pt x="306" y="8"/>
                  <a:pt x="308" y="7"/>
                  <a:pt x="308" y="8"/>
                </a:cubicBezTo>
                <a:cubicBezTo>
                  <a:pt x="308" y="8"/>
                  <a:pt x="307" y="8"/>
                  <a:pt x="307" y="8"/>
                </a:cubicBezTo>
                <a:cubicBezTo>
                  <a:pt x="307" y="8"/>
                  <a:pt x="306" y="8"/>
                  <a:pt x="306" y="7"/>
                </a:cubicBezTo>
                <a:cubicBezTo>
                  <a:pt x="306" y="7"/>
                  <a:pt x="306" y="8"/>
                  <a:pt x="305" y="8"/>
                </a:cubicBezTo>
                <a:cubicBezTo>
                  <a:pt x="304" y="8"/>
                  <a:pt x="304" y="8"/>
                  <a:pt x="303" y="8"/>
                </a:cubicBezTo>
                <a:cubicBezTo>
                  <a:pt x="302" y="8"/>
                  <a:pt x="302" y="9"/>
                  <a:pt x="302" y="9"/>
                </a:cubicBezTo>
                <a:cubicBezTo>
                  <a:pt x="300" y="8"/>
                  <a:pt x="299" y="9"/>
                  <a:pt x="298" y="7"/>
                </a:cubicBezTo>
                <a:cubicBezTo>
                  <a:pt x="296" y="8"/>
                  <a:pt x="294" y="8"/>
                  <a:pt x="291" y="8"/>
                </a:cubicBezTo>
                <a:cubicBezTo>
                  <a:pt x="292" y="7"/>
                  <a:pt x="289" y="7"/>
                  <a:pt x="289" y="7"/>
                </a:cubicBezTo>
                <a:cubicBezTo>
                  <a:pt x="289" y="7"/>
                  <a:pt x="289" y="7"/>
                  <a:pt x="289" y="8"/>
                </a:cubicBezTo>
                <a:cubicBezTo>
                  <a:pt x="288" y="8"/>
                  <a:pt x="288" y="6"/>
                  <a:pt x="288" y="8"/>
                </a:cubicBezTo>
                <a:cubicBezTo>
                  <a:pt x="286" y="8"/>
                  <a:pt x="285" y="8"/>
                  <a:pt x="284" y="8"/>
                </a:cubicBezTo>
                <a:cubicBezTo>
                  <a:pt x="284" y="7"/>
                  <a:pt x="284" y="7"/>
                  <a:pt x="284" y="7"/>
                </a:cubicBezTo>
                <a:cubicBezTo>
                  <a:pt x="282" y="6"/>
                  <a:pt x="280" y="6"/>
                  <a:pt x="276" y="6"/>
                </a:cubicBezTo>
                <a:cubicBezTo>
                  <a:pt x="276" y="6"/>
                  <a:pt x="276" y="7"/>
                  <a:pt x="276" y="7"/>
                </a:cubicBezTo>
                <a:cubicBezTo>
                  <a:pt x="277" y="7"/>
                  <a:pt x="278" y="7"/>
                  <a:pt x="278" y="7"/>
                </a:cubicBezTo>
                <a:cubicBezTo>
                  <a:pt x="274" y="8"/>
                  <a:pt x="271" y="7"/>
                  <a:pt x="267" y="8"/>
                </a:cubicBezTo>
                <a:cubicBezTo>
                  <a:pt x="267" y="7"/>
                  <a:pt x="267" y="7"/>
                  <a:pt x="267" y="6"/>
                </a:cubicBezTo>
                <a:cubicBezTo>
                  <a:pt x="269" y="7"/>
                  <a:pt x="273" y="7"/>
                  <a:pt x="275" y="7"/>
                </a:cubicBezTo>
                <a:cubicBezTo>
                  <a:pt x="272" y="5"/>
                  <a:pt x="268" y="6"/>
                  <a:pt x="264" y="6"/>
                </a:cubicBezTo>
                <a:cubicBezTo>
                  <a:pt x="263" y="6"/>
                  <a:pt x="261" y="5"/>
                  <a:pt x="260" y="6"/>
                </a:cubicBezTo>
                <a:cubicBezTo>
                  <a:pt x="259" y="6"/>
                  <a:pt x="261" y="7"/>
                  <a:pt x="259" y="6"/>
                </a:cubicBezTo>
                <a:cubicBezTo>
                  <a:pt x="258" y="5"/>
                  <a:pt x="254" y="7"/>
                  <a:pt x="252" y="5"/>
                </a:cubicBezTo>
                <a:cubicBezTo>
                  <a:pt x="251" y="7"/>
                  <a:pt x="249" y="4"/>
                  <a:pt x="248" y="6"/>
                </a:cubicBezTo>
                <a:cubicBezTo>
                  <a:pt x="248" y="5"/>
                  <a:pt x="248" y="5"/>
                  <a:pt x="247" y="5"/>
                </a:cubicBezTo>
                <a:cubicBezTo>
                  <a:pt x="247" y="5"/>
                  <a:pt x="247" y="5"/>
                  <a:pt x="247" y="5"/>
                </a:cubicBezTo>
                <a:cubicBezTo>
                  <a:pt x="245" y="6"/>
                  <a:pt x="239" y="5"/>
                  <a:pt x="237" y="6"/>
                </a:cubicBezTo>
                <a:cubicBezTo>
                  <a:pt x="236" y="5"/>
                  <a:pt x="233" y="7"/>
                  <a:pt x="230" y="6"/>
                </a:cubicBezTo>
                <a:cubicBezTo>
                  <a:pt x="228" y="3"/>
                  <a:pt x="224" y="5"/>
                  <a:pt x="220" y="4"/>
                </a:cubicBezTo>
                <a:cubicBezTo>
                  <a:pt x="220" y="4"/>
                  <a:pt x="218" y="5"/>
                  <a:pt x="218" y="4"/>
                </a:cubicBezTo>
                <a:cubicBezTo>
                  <a:pt x="224" y="4"/>
                  <a:pt x="230" y="4"/>
                  <a:pt x="234" y="3"/>
                </a:cubicBezTo>
                <a:cubicBezTo>
                  <a:pt x="237" y="5"/>
                  <a:pt x="244" y="3"/>
                  <a:pt x="246" y="4"/>
                </a:cubicBezTo>
                <a:cubicBezTo>
                  <a:pt x="248" y="4"/>
                  <a:pt x="250" y="4"/>
                  <a:pt x="251" y="4"/>
                </a:cubicBezTo>
                <a:cubicBezTo>
                  <a:pt x="251" y="5"/>
                  <a:pt x="250" y="4"/>
                  <a:pt x="250" y="4"/>
                </a:cubicBezTo>
                <a:cubicBezTo>
                  <a:pt x="250" y="5"/>
                  <a:pt x="250" y="5"/>
                  <a:pt x="250" y="5"/>
                </a:cubicBezTo>
                <a:cubicBezTo>
                  <a:pt x="252" y="5"/>
                  <a:pt x="252" y="4"/>
                  <a:pt x="252" y="3"/>
                </a:cubicBezTo>
                <a:cubicBezTo>
                  <a:pt x="249" y="2"/>
                  <a:pt x="247" y="3"/>
                  <a:pt x="244" y="3"/>
                </a:cubicBezTo>
                <a:cubicBezTo>
                  <a:pt x="244" y="2"/>
                  <a:pt x="244" y="2"/>
                  <a:pt x="244" y="1"/>
                </a:cubicBezTo>
                <a:cubicBezTo>
                  <a:pt x="246" y="2"/>
                  <a:pt x="249" y="1"/>
                  <a:pt x="251" y="2"/>
                </a:cubicBezTo>
                <a:cubicBezTo>
                  <a:pt x="251" y="0"/>
                  <a:pt x="248" y="2"/>
                  <a:pt x="248" y="0"/>
                </a:cubicBezTo>
                <a:cubicBezTo>
                  <a:pt x="250" y="1"/>
                  <a:pt x="251" y="0"/>
                  <a:pt x="253" y="1"/>
                </a:cubicBezTo>
                <a:cubicBezTo>
                  <a:pt x="254" y="1"/>
                  <a:pt x="254" y="0"/>
                  <a:pt x="254" y="0"/>
                </a:cubicBezTo>
                <a:cubicBezTo>
                  <a:pt x="255" y="0"/>
                  <a:pt x="254" y="1"/>
                  <a:pt x="254" y="2"/>
                </a:cubicBezTo>
                <a:cubicBezTo>
                  <a:pt x="257" y="1"/>
                  <a:pt x="258" y="2"/>
                  <a:pt x="260" y="1"/>
                </a:cubicBezTo>
                <a:cubicBezTo>
                  <a:pt x="263" y="2"/>
                  <a:pt x="268" y="2"/>
                  <a:pt x="271" y="1"/>
                </a:cubicBezTo>
                <a:cubicBezTo>
                  <a:pt x="273" y="3"/>
                  <a:pt x="274" y="2"/>
                  <a:pt x="276" y="1"/>
                </a:cubicBezTo>
                <a:cubicBezTo>
                  <a:pt x="276" y="2"/>
                  <a:pt x="276" y="2"/>
                  <a:pt x="276" y="2"/>
                </a:cubicBezTo>
                <a:cubicBezTo>
                  <a:pt x="285" y="1"/>
                  <a:pt x="292" y="3"/>
                  <a:pt x="302" y="2"/>
                </a:cubicBezTo>
                <a:cubicBezTo>
                  <a:pt x="302" y="3"/>
                  <a:pt x="305" y="2"/>
                  <a:pt x="306" y="2"/>
                </a:cubicBezTo>
                <a:cubicBezTo>
                  <a:pt x="305" y="2"/>
                  <a:pt x="303" y="2"/>
                  <a:pt x="302" y="2"/>
                </a:cubicBezTo>
                <a:cubicBezTo>
                  <a:pt x="307" y="1"/>
                  <a:pt x="314" y="1"/>
                  <a:pt x="320" y="3"/>
                </a:cubicBezTo>
                <a:cubicBezTo>
                  <a:pt x="321" y="2"/>
                  <a:pt x="328" y="2"/>
                  <a:pt x="330" y="3"/>
                </a:cubicBezTo>
                <a:cubicBezTo>
                  <a:pt x="333" y="3"/>
                  <a:pt x="334" y="3"/>
                  <a:pt x="335" y="3"/>
                </a:cubicBezTo>
                <a:cubicBezTo>
                  <a:pt x="337" y="3"/>
                  <a:pt x="341" y="5"/>
                  <a:pt x="343" y="5"/>
                </a:cubicBezTo>
                <a:cubicBezTo>
                  <a:pt x="345" y="5"/>
                  <a:pt x="347" y="5"/>
                  <a:pt x="348" y="6"/>
                </a:cubicBezTo>
                <a:close/>
                <a:moveTo>
                  <a:pt x="330" y="3"/>
                </a:moveTo>
                <a:cubicBezTo>
                  <a:pt x="329" y="3"/>
                  <a:pt x="329" y="3"/>
                  <a:pt x="329" y="3"/>
                </a:cubicBezTo>
                <a:cubicBezTo>
                  <a:pt x="330" y="4"/>
                  <a:pt x="331" y="5"/>
                  <a:pt x="331" y="3"/>
                </a:cubicBezTo>
                <a:cubicBezTo>
                  <a:pt x="330" y="3"/>
                  <a:pt x="330" y="3"/>
                  <a:pt x="330" y="3"/>
                </a:cubicBezTo>
                <a:close/>
                <a:moveTo>
                  <a:pt x="26" y="87"/>
                </a:moveTo>
                <a:cubicBezTo>
                  <a:pt x="26" y="86"/>
                  <a:pt x="27" y="87"/>
                  <a:pt x="27" y="86"/>
                </a:cubicBezTo>
                <a:cubicBezTo>
                  <a:pt x="26" y="86"/>
                  <a:pt x="26" y="85"/>
                  <a:pt x="25" y="86"/>
                </a:cubicBezTo>
                <a:cubicBezTo>
                  <a:pt x="26" y="87"/>
                  <a:pt x="23" y="85"/>
                  <a:pt x="22" y="86"/>
                </a:cubicBezTo>
                <a:cubicBezTo>
                  <a:pt x="23" y="86"/>
                  <a:pt x="23" y="86"/>
                  <a:pt x="24" y="87"/>
                </a:cubicBezTo>
                <a:cubicBezTo>
                  <a:pt x="25" y="86"/>
                  <a:pt x="26" y="86"/>
                  <a:pt x="26" y="87"/>
                </a:cubicBezTo>
                <a:close/>
                <a:moveTo>
                  <a:pt x="121" y="28"/>
                </a:moveTo>
                <a:cubicBezTo>
                  <a:pt x="122" y="28"/>
                  <a:pt x="124" y="29"/>
                  <a:pt x="124" y="27"/>
                </a:cubicBezTo>
                <a:cubicBezTo>
                  <a:pt x="123" y="27"/>
                  <a:pt x="122" y="27"/>
                  <a:pt x="121" y="28"/>
                </a:cubicBezTo>
                <a:close/>
                <a:moveTo>
                  <a:pt x="259" y="5"/>
                </a:moveTo>
                <a:cubicBezTo>
                  <a:pt x="259" y="5"/>
                  <a:pt x="260" y="5"/>
                  <a:pt x="260" y="4"/>
                </a:cubicBezTo>
                <a:cubicBezTo>
                  <a:pt x="260" y="4"/>
                  <a:pt x="259" y="3"/>
                  <a:pt x="259" y="3"/>
                </a:cubicBezTo>
                <a:cubicBezTo>
                  <a:pt x="259" y="4"/>
                  <a:pt x="260" y="4"/>
                  <a:pt x="259" y="5"/>
                </a:cubicBezTo>
                <a:close/>
                <a:moveTo>
                  <a:pt x="316" y="3"/>
                </a:moveTo>
                <a:cubicBezTo>
                  <a:pt x="316" y="2"/>
                  <a:pt x="315" y="3"/>
                  <a:pt x="314" y="3"/>
                </a:cubicBezTo>
                <a:cubicBezTo>
                  <a:pt x="314" y="4"/>
                  <a:pt x="315" y="3"/>
                  <a:pt x="316" y="3"/>
                </a:cubicBezTo>
                <a:close/>
                <a:moveTo>
                  <a:pt x="324" y="3"/>
                </a:moveTo>
                <a:cubicBezTo>
                  <a:pt x="325" y="3"/>
                  <a:pt x="326" y="4"/>
                  <a:pt x="327" y="4"/>
                </a:cubicBezTo>
                <a:cubicBezTo>
                  <a:pt x="327" y="3"/>
                  <a:pt x="328" y="4"/>
                  <a:pt x="328" y="3"/>
                </a:cubicBezTo>
                <a:cubicBezTo>
                  <a:pt x="327" y="4"/>
                  <a:pt x="326" y="2"/>
                  <a:pt x="324" y="3"/>
                </a:cubicBezTo>
                <a:close/>
                <a:moveTo>
                  <a:pt x="318" y="4"/>
                </a:moveTo>
                <a:cubicBezTo>
                  <a:pt x="319" y="3"/>
                  <a:pt x="318" y="3"/>
                  <a:pt x="317" y="3"/>
                </a:cubicBezTo>
                <a:cubicBezTo>
                  <a:pt x="317" y="4"/>
                  <a:pt x="318" y="3"/>
                  <a:pt x="318" y="4"/>
                </a:cubicBezTo>
                <a:close/>
                <a:moveTo>
                  <a:pt x="323" y="4"/>
                </a:moveTo>
                <a:cubicBezTo>
                  <a:pt x="323" y="3"/>
                  <a:pt x="322" y="3"/>
                  <a:pt x="321" y="3"/>
                </a:cubicBezTo>
                <a:cubicBezTo>
                  <a:pt x="321" y="4"/>
                  <a:pt x="323" y="3"/>
                  <a:pt x="323" y="4"/>
                </a:cubicBezTo>
                <a:close/>
                <a:moveTo>
                  <a:pt x="311" y="5"/>
                </a:moveTo>
                <a:cubicBezTo>
                  <a:pt x="311" y="5"/>
                  <a:pt x="311" y="4"/>
                  <a:pt x="311" y="4"/>
                </a:cubicBezTo>
                <a:cubicBezTo>
                  <a:pt x="311" y="4"/>
                  <a:pt x="310" y="4"/>
                  <a:pt x="310" y="4"/>
                </a:cubicBezTo>
                <a:cubicBezTo>
                  <a:pt x="310" y="5"/>
                  <a:pt x="310" y="5"/>
                  <a:pt x="311" y="5"/>
                </a:cubicBezTo>
                <a:close/>
                <a:moveTo>
                  <a:pt x="322" y="5"/>
                </a:moveTo>
                <a:cubicBezTo>
                  <a:pt x="321" y="5"/>
                  <a:pt x="321" y="4"/>
                  <a:pt x="320" y="5"/>
                </a:cubicBezTo>
                <a:cubicBezTo>
                  <a:pt x="320" y="5"/>
                  <a:pt x="322" y="6"/>
                  <a:pt x="322" y="5"/>
                </a:cubicBezTo>
                <a:close/>
                <a:moveTo>
                  <a:pt x="327" y="6"/>
                </a:moveTo>
                <a:cubicBezTo>
                  <a:pt x="327" y="6"/>
                  <a:pt x="329" y="6"/>
                  <a:pt x="329" y="5"/>
                </a:cubicBezTo>
                <a:cubicBezTo>
                  <a:pt x="329" y="5"/>
                  <a:pt x="327" y="5"/>
                  <a:pt x="327" y="6"/>
                </a:cubicBezTo>
                <a:close/>
                <a:moveTo>
                  <a:pt x="333" y="6"/>
                </a:moveTo>
                <a:cubicBezTo>
                  <a:pt x="334" y="6"/>
                  <a:pt x="334" y="6"/>
                  <a:pt x="334" y="6"/>
                </a:cubicBezTo>
                <a:cubicBezTo>
                  <a:pt x="335" y="5"/>
                  <a:pt x="333" y="5"/>
                  <a:pt x="333" y="6"/>
                </a:cubicBezTo>
                <a:close/>
                <a:moveTo>
                  <a:pt x="276" y="7"/>
                </a:moveTo>
                <a:cubicBezTo>
                  <a:pt x="276" y="6"/>
                  <a:pt x="276" y="6"/>
                  <a:pt x="275" y="6"/>
                </a:cubicBezTo>
                <a:cubicBezTo>
                  <a:pt x="275" y="7"/>
                  <a:pt x="275" y="7"/>
                  <a:pt x="276" y="7"/>
                </a:cubicBezTo>
                <a:close/>
                <a:moveTo>
                  <a:pt x="347" y="7"/>
                </a:moveTo>
                <a:cubicBezTo>
                  <a:pt x="347" y="7"/>
                  <a:pt x="348" y="7"/>
                  <a:pt x="348" y="7"/>
                </a:cubicBezTo>
                <a:cubicBezTo>
                  <a:pt x="348" y="6"/>
                  <a:pt x="347" y="6"/>
                  <a:pt x="347" y="7"/>
                </a:cubicBezTo>
                <a:close/>
                <a:moveTo>
                  <a:pt x="325" y="9"/>
                </a:moveTo>
                <a:cubicBezTo>
                  <a:pt x="326" y="9"/>
                  <a:pt x="327" y="9"/>
                  <a:pt x="326" y="10"/>
                </a:cubicBezTo>
                <a:cubicBezTo>
                  <a:pt x="329" y="10"/>
                  <a:pt x="327" y="8"/>
                  <a:pt x="326" y="8"/>
                </a:cubicBezTo>
                <a:cubicBezTo>
                  <a:pt x="326" y="9"/>
                  <a:pt x="325" y="8"/>
                  <a:pt x="325" y="9"/>
                </a:cubicBezTo>
                <a:close/>
                <a:moveTo>
                  <a:pt x="333" y="10"/>
                </a:moveTo>
                <a:cubicBezTo>
                  <a:pt x="333" y="10"/>
                  <a:pt x="333" y="10"/>
                  <a:pt x="333" y="11"/>
                </a:cubicBezTo>
                <a:cubicBezTo>
                  <a:pt x="334" y="11"/>
                  <a:pt x="335" y="11"/>
                  <a:pt x="335" y="11"/>
                </a:cubicBezTo>
                <a:cubicBezTo>
                  <a:pt x="336" y="10"/>
                  <a:pt x="335" y="10"/>
                  <a:pt x="335" y="9"/>
                </a:cubicBezTo>
                <a:cubicBezTo>
                  <a:pt x="334" y="9"/>
                  <a:pt x="333" y="9"/>
                  <a:pt x="333" y="10"/>
                </a:cubicBezTo>
                <a:close/>
                <a:moveTo>
                  <a:pt x="336" y="11"/>
                </a:moveTo>
                <a:cubicBezTo>
                  <a:pt x="336" y="11"/>
                  <a:pt x="336" y="12"/>
                  <a:pt x="337" y="11"/>
                </a:cubicBezTo>
                <a:cubicBezTo>
                  <a:pt x="337" y="11"/>
                  <a:pt x="337" y="10"/>
                  <a:pt x="336" y="9"/>
                </a:cubicBezTo>
                <a:cubicBezTo>
                  <a:pt x="336" y="10"/>
                  <a:pt x="335" y="10"/>
                  <a:pt x="336" y="11"/>
                </a:cubicBezTo>
                <a:close/>
                <a:moveTo>
                  <a:pt x="343" y="11"/>
                </a:moveTo>
                <a:cubicBezTo>
                  <a:pt x="342" y="11"/>
                  <a:pt x="342" y="10"/>
                  <a:pt x="341" y="10"/>
                </a:cubicBezTo>
                <a:cubicBezTo>
                  <a:pt x="341" y="11"/>
                  <a:pt x="342" y="12"/>
                  <a:pt x="343" y="11"/>
                </a:cubicBezTo>
                <a:close/>
                <a:moveTo>
                  <a:pt x="340" y="11"/>
                </a:moveTo>
                <a:cubicBezTo>
                  <a:pt x="340" y="10"/>
                  <a:pt x="340" y="10"/>
                  <a:pt x="339" y="10"/>
                </a:cubicBezTo>
                <a:cubicBezTo>
                  <a:pt x="339" y="10"/>
                  <a:pt x="339" y="11"/>
                  <a:pt x="340" y="11"/>
                </a:cubicBezTo>
                <a:close/>
                <a:moveTo>
                  <a:pt x="145" y="16"/>
                </a:moveTo>
                <a:cubicBezTo>
                  <a:pt x="144" y="15"/>
                  <a:pt x="146" y="16"/>
                  <a:pt x="146" y="15"/>
                </a:cubicBezTo>
                <a:cubicBezTo>
                  <a:pt x="147" y="16"/>
                  <a:pt x="152" y="16"/>
                  <a:pt x="153" y="15"/>
                </a:cubicBezTo>
                <a:cubicBezTo>
                  <a:pt x="148" y="15"/>
                  <a:pt x="141" y="15"/>
                  <a:pt x="136" y="16"/>
                </a:cubicBezTo>
                <a:cubicBezTo>
                  <a:pt x="136" y="15"/>
                  <a:pt x="135" y="15"/>
                  <a:pt x="135" y="15"/>
                </a:cubicBezTo>
                <a:cubicBezTo>
                  <a:pt x="134" y="15"/>
                  <a:pt x="131" y="16"/>
                  <a:pt x="130" y="15"/>
                </a:cubicBezTo>
                <a:cubicBezTo>
                  <a:pt x="129" y="16"/>
                  <a:pt x="130" y="16"/>
                  <a:pt x="129" y="16"/>
                </a:cubicBezTo>
                <a:cubicBezTo>
                  <a:pt x="129" y="16"/>
                  <a:pt x="129" y="15"/>
                  <a:pt x="129" y="15"/>
                </a:cubicBezTo>
                <a:cubicBezTo>
                  <a:pt x="129" y="16"/>
                  <a:pt x="127" y="15"/>
                  <a:pt x="128" y="16"/>
                </a:cubicBezTo>
                <a:cubicBezTo>
                  <a:pt x="132" y="18"/>
                  <a:pt x="139" y="15"/>
                  <a:pt x="145" y="16"/>
                </a:cubicBezTo>
                <a:close/>
                <a:moveTo>
                  <a:pt x="126" y="18"/>
                </a:moveTo>
                <a:cubicBezTo>
                  <a:pt x="127" y="17"/>
                  <a:pt x="127" y="19"/>
                  <a:pt x="128" y="19"/>
                </a:cubicBezTo>
                <a:cubicBezTo>
                  <a:pt x="127" y="17"/>
                  <a:pt x="131" y="19"/>
                  <a:pt x="131" y="17"/>
                </a:cubicBezTo>
                <a:cubicBezTo>
                  <a:pt x="130" y="18"/>
                  <a:pt x="128" y="17"/>
                  <a:pt x="126" y="18"/>
                </a:cubicBezTo>
                <a:cubicBezTo>
                  <a:pt x="126" y="18"/>
                  <a:pt x="126" y="18"/>
                  <a:pt x="126" y="18"/>
                </a:cubicBezTo>
                <a:cubicBezTo>
                  <a:pt x="126" y="18"/>
                  <a:pt x="126" y="18"/>
                  <a:pt x="126" y="18"/>
                </a:cubicBezTo>
                <a:close/>
                <a:moveTo>
                  <a:pt x="65" y="32"/>
                </a:moveTo>
                <a:cubicBezTo>
                  <a:pt x="65" y="32"/>
                  <a:pt x="63" y="33"/>
                  <a:pt x="64" y="32"/>
                </a:cubicBezTo>
                <a:cubicBezTo>
                  <a:pt x="63" y="32"/>
                  <a:pt x="61" y="32"/>
                  <a:pt x="61" y="33"/>
                </a:cubicBezTo>
                <a:cubicBezTo>
                  <a:pt x="69" y="32"/>
                  <a:pt x="75" y="32"/>
                  <a:pt x="82" y="32"/>
                </a:cubicBezTo>
                <a:cubicBezTo>
                  <a:pt x="84" y="32"/>
                  <a:pt x="87" y="32"/>
                  <a:pt x="89" y="30"/>
                </a:cubicBezTo>
                <a:cubicBezTo>
                  <a:pt x="82" y="31"/>
                  <a:pt x="73" y="31"/>
                  <a:pt x="65" y="32"/>
                </a:cubicBezTo>
                <a:close/>
                <a:moveTo>
                  <a:pt x="91" y="31"/>
                </a:moveTo>
                <a:cubicBezTo>
                  <a:pt x="90" y="31"/>
                  <a:pt x="90" y="30"/>
                  <a:pt x="89" y="30"/>
                </a:cubicBezTo>
                <a:cubicBezTo>
                  <a:pt x="89" y="31"/>
                  <a:pt x="91" y="31"/>
                  <a:pt x="91" y="31"/>
                </a:cubicBezTo>
                <a:close/>
                <a:moveTo>
                  <a:pt x="91" y="31"/>
                </a:moveTo>
                <a:cubicBezTo>
                  <a:pt x="93" y="31"/>
                  <a:pt x="94" y="31"/>
                  <a:pt x="95" y="31"/>
                </a:cubicBezTo>
                <a:cubicBezTo>
                  <a:pt x="94" y="30"/>
                  <a:pt x="92" y="30"/>
                  <a:pt x="91" y="31"/>
                </a:cubicBezTo>
                <a:close/>
                <a:moveTo>
                  <a:pt x="112" y="33"/>
                </a:moveTo>
                <a:cubicBezTo>
                  <a:pt x="112" y="32"/>
                  <a:pt x="117" y="33"/>
                  <a:pt x="118" y="32"/>
                </a:cubicBezTo>
                <a:cubicBezTo>
                  <a:pt x="116" y="32"/>
                  <a:pt x="107" y="31"/>
                  <a:pt x="109" y="32"/>
                </a:cubicBezTo>
                <a:cubicBezTo>
                  <a:pt x="107" y="33"/>
                  <a:pt x="106" y="32"/>
                  <a:pt x="105" y="32"/>
                </a:cubicBezTo>
                <a:cubicBezTo>
                  <a:pt x="102" y="32"/>
                  <a:pt x="98" y="33"/>
                  <a:pt x="95" y="32"/>
                </a:cubicBezTo>
                <a:cubicBezTo>
                  <a:pt x="95" y="33"/>
                  <a:pt x="94" y="33"/>
                  <a:pt x="93" y="33"/>
                </a:cubicBezTo>
                <a:cubicBezTo>
                  <a:pt x="93" y="33"/>
                  <a:pt x="94" y="33"/>
                  <a:pt x="94" y="33"/>
                </a:cubicBezTo>
                <a:cubicBezTo>
                  <a:pt x="92" y="34"/>
                  <a:pt x="89" y="32"/>
                  <a:pt x="86" y="34"/>
                </a:cubicBezTo>
                <a:cubicBezTo>
                  <a:pt x="87" y="34"/>
                  <a:pt x="88" y="34"/>
                  <a:pt x="88" y="34"/>
                </a:cubicBezTo>
                <a:cubicBezTo>
                  <a:pt x="89" y="34"/>
                  <a:pt x="90" y="34"/>
                  <a:pt x="91" y="34"/>
                </a:cubicBezTo>
                <a:cubicBezTo>
                  <a:pt x="91" y="34"/>
                  <a:pt x="91" y="34"/>
                  <a:pt x="91" y="34"/>
                </a:cubicBezTo>
                <a:cubicBezTo>
                  <a:pt x="91" y="34"/>
                  <a:pt x="92" y="34"/>
                  <a:pt x="92" y="34"/>
                </a:cubicBezTo>
                <a:cubicBezTo>
                  <a:pt x="92" y="34"/>
                  <a:pt x="92" y="35"/>
                  <a:pt x="92" y="36"/>
                </a:cubicBezTo>
                <a:cubicBezTo>
                  <a:pt x="92" y="35"/>
                  <a:pt x="93" y="35"/>
                  <a:pt x="93" y="35"/>
                </a:cubicBezTo>
                <a:cubicBezTo>
                  <a:pt x="92" y="35"/>
                  <a:pt x="93" y="34"/>
                  <a:pt x="92" y="34"/>
                </a:cubicBezTo>
                <a:cubicBezTo>
                  <a:pt x="93" y="34"/>
                  <a:pt x="94" y="34"/>
                  <a:pt x="94" y="34"/>
                </a:cubicBezTo>
                <a:cubicBezTo>
                  <a:pt x="94" y="34"/>
                  <a:pt x="95" y="34"/>
                  <a:pt x="95" y="35"/>
                </a:cubicBezTo>
                <a:cubicBezTo>
                  <a:pt x="95" y="34"/>
                  <a:pt x="95" y="34"/>
                  <a:pt x="96" y="34"/>
                </a:cubicBezTo>
                <a:cubicBezTo>
                  <a:pt x="96" y="34"/>
                  <a:pt x="95" y="34"/>
                  <a:pt x="96" y="34"/>
                </a:cubicBezTo>
                <a:cubicBezTo>
                  <a:pt x="96" y="33"/>
                  <a:pt x="96" y="34"/>
                  <a:pt x="97" y="34"/>
                </a:cubicBezTo>
                <a:cubicBezTo>
                  <a:pt x="97" y="33"/>
                  <a:pt x="99" y="34"/>
                  <a:pt x="99" y="34"/>
                </a:cubicBezTo>
                <a:cubicBezTo>
                  <a:pt x="102" y="32"/>
                  <a:pt x="108" y="34"/>
                  <a:pt x="112" y="33"/>
                </a:cubicBezTo>
                <a:close/>
                <a:moveTo>
                  <a:pt x="46" y="32"/>
                </a:moveTo>
                <a:cubicBezTo>
                  <a:pt x="48" y="33"/>
                  <a:pt x="49" y="32"/>
                  <a:pt x="50" y="33"/>
                </a:cubicBezTo>
                <a:cubicBezTo>
                  <a:pt x="50" y="32"/>
                  <a:pt x="51" y="32"/>
                  <a:pt x="51" y="32"/>
                </a:cubicBezTo>
                <a:cubicBezTo>
                  <a:pt x="50" y="31"/>
                  <a:pt x="48" y="32"/>
                  <a:pt x="46" y="32"/>
                </a:cubicBezTo>
                <a:close/>
                <a:moveTo>
                  <a:pt x="86" y="33"/>
                </a:moveTo>
                <a:cubicBezTo>
                  <a:pt x="88" y="33"/>
                  <a:pt x="91" y="33"/>
                  <a:pt x="93" y="32"/>
                </a:cubicBezTo>
                <a:cubicBezTo>
                  <a:pt x="82" y="32"/>
                  <a:pt x="74" y="33"/>
                  <a:pt x="63" y="34"/>
                </a:cubicBezTo>
                <a:cubicBezTo>
                  <a:pt x="63" y="35"/>
                  <a:pt x="63" y="35"/>
                  <a:pt x="63" y="35"/>
                </a:cubicBezTo>
                <a:cubicBezTo>
                  <a:pt x="62" y="36"/>
                  <a:pt x="57" y="35"/>
                  <a:pt x="58" y="36"/>
                </a:cubicBezTo>
                <a:cubicBezTo>
                  <a:pt x="60" y="36"/>
                  <a:pt x="63" y="36"/>
                  <a:pt x="64" y="36"/>
                </a:cubicBezTo>
                <a:cubicBezTo>
                  <a:pt x="63" y="36"/>
                  <a:pt x="63" y="35"/>
                  <a:pt x="63" y="35"/>
                </a:cubicBezTo>
                <a:cubicBezTo>
                  <a:pt x="64" y="34"/>
                  <a:pt x="67" y="34"/>
                  <a:pt x="68" y="35"/>
                </a:cubicBezTo>
                <a:cubicBezTo>
                  <a:pt x="67" y="36"/>
                  <a:pt x="64" y="34"/>
                  <a:pt x="64" y="36"/>
                </a:cubicBezTo>
                <a:cubicBezTo>
                  <a:pt x="66" y="35"/>
                  <a:pt x="68" y="36"/>
                  <a:pt x="71" y="36"/>
                </a:cubicBezTo>
                <a:cubicBezTo>
                  <a:pt x="69" y="36"/>
                  <a:pt x="69" y="36"/>
                  <a:pt x="68" y="37"/>
                </a:cubicBezTo>
                <a:cubicBezTo>
                  <a:pt x="68" y="37"/>
                  <a:pt x="70" y="37"/>
                  <a:pt x="71" y="36"/>
                </a:cubicBezTo>
                <a:cubicBezTo>
                  <a:pt x="71" y="37"/>
                  <a:pt x="71" y="36"/>
                  <a:pt x="72" y="36"/>
                </a:cubicBezTo>
                <a:cubicBezTo>
                  <a:pt x="71" y="35"/>
                  <a:pt x="73" y="36"/>
                  <a:pt x="73" y="35"/>
                </a:cubicBezTo>
                <a:cubicBezTo>
                  <a:pt x="71" y="35"/>
                  <a:pt x="70" y="35"/>
                  <a:pt x="69" y="34"/>
                </a:cubicBezTo>
                <a:cubicBezTo>
                  <a:pt x="74" y="34"/>
                  <a:pt x="78" y="33"/>
                  <a:pt x="82" y="35"/>
                </a:cubicBezTo>
                <a:cubicBezTo>
                  <a:pt x="82" y="35"/>
                  <a:pt x="82" y="35"/>
                  <a:pt x="83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83" y="35"/>
                  <a:pt x="82" y="33"/>
                  <a:pt x="83" y="33"/>
                </a:cubicBezTo>
                <a:cubicBezTo>
                  <a:pt x="84" y="34"/>
                  <a:pt x="83" y="34"/>
                  <a:pt x="83" y="34"/>
                </a:cubicBezTo>
                <a:cubicBezTo>
                  <a:pt x="85" y="33"/>
                  <a:pt x="88" y="36"/>
                  <a:pt x="86" y="33"/>
                </a:cubicBezTo>
                <a:close/>
                <a:moveTo>
                  <a:pt x="57" y="33"/>
                </a:moveTo>
                <a:cubicBezTo>
                  <a:pt x="58" y="33"/>
                  <a:pt x="60" y="33"/>
                  <a:pt x="61" y="33"/>
                </a:cubicBezTo>
                <a:cubicBezTo>
                  <a:pt x="60" y="32"/>
                  <a:pt x="58" y="32"/>
                  <a:pt x="57" y="33"/>
                </a:cubicBezTo>
                <a:close/>
                <a:moveTo>
                  <a:pt x="49" y="33"/>
                </a:moveTo>
                <a:cubicBezTo>
                  <a:pt x="50" y="34"/>
                  <a:pt x="51" y="33"/>
                  <a:pt x="52" y="33"/>
                </a:cubicBezTo>
                <a:cubicBezTo>
                  <a:pt x="52" y="32"/>
                  <a:pt x="50" y="33"/>
                  <a:pt x="49" y="33"/>
                </a:cubicBezTo>
                <a:close/>
                <a:moveTo>
                  <a:pt x="114" y="35"/>
                </a:moveTo>
                <a:cubicBezTo>
                  <a:pt x="114" y="35"/>
                  <a:pt x="115" y="36"/>
                  <a:pt x="115" y="35"/>
                </a:cubicBezTo>
                <a:cubicBezTo>
                  <a:pt x="115" y="35"/>
                  <a:pt x="114" y="34"/>
                  <a:pt x="114" y="35"/>
                </a:cubicBezTo>
                <a:close/>
                <a:moveTo>
                  <a:pt x="119" y="36"/>
                </a:moveTo>
                <a:cubicBezTo>
                  <a:pt x="120" y="37"/>
                  <a:pt x="122" y="36"/>
                  <a:pt x="123" y="36"/>
                </a:cubicBezTo>
                <a:cubicBezTo>
                  <a:pt x="127" y="35"/>
                  <a:pt x="134" y="36"/>
                  <a:pt x="138" y="35"/>
                </a:cubicBezTo>
                <a:cubicBezTo>
                  <a:pt x="132" y="35"/>
                  <a:pt x="126" y="35"/>
                  <a:pt x="119" y="36"/>
                </a:cubicBezTo>
                <a:close/>
                <a:moveTo>
                  <a:pt x="48" y="36"/>
                </a:moveTo>
                <a:cubicBezTo>
                  <a:pt x="48" y="35"/>
                  <a:pt x="50" y="36"/>
                  <a:pt x="49" y="35"/>
                </a:cubicBezTo>
                <a:cubicBezTo>
                  <a:pt x="49" y="35"/>
                  <a:pt x="47" y="34"/>
                  <a:pt x="48" y="36"/>
                </a:cubicBezTo>
                <a:close/>
                <a:moveTo>
                  <a:pt x="107" y="35"/>
                </a:moveTo>
                <a:cubicBezTo>
                  <a:pt x="109" y="36"/>
                  <a:pt x="111" y="36"/>
                  <a:pt x="113" y="35"/>
                </a:cubicBezTo>
                <a:cubicBezTo>
                  <a:pt x="110" y="34"/>
                  <a:pt x="109" y="35"/>
                  <a:pt x="107" y="35"/>
                </a:cubicBezTo>
                <a:close/>
                <a:moveTo>
                  <a:pt x="44" y="35"/>
                </a:moveTo>
                <a:cubicBezTo>
                  <a:pt x="44" y="35"/>
                  <a:pt x="43" y="35"/>
                  <a:pt x="42" y="36"/>
                </a:cubicBezTo>
                <a:cubicBezTo>
                  <a:pt x="43" y="36"/>
                  <a:pt x="43" y="35"/>
                  <a:pt x="43" y="36"/>
                </a:cubicBezTo>
                <a:cubicBezTo>
                  <a:pt x="45" y="36"/>
                  <a:pt x="47" y="37"/>
                  <a:pt x="49" y="36"/>
                </a:cubicBezTo>
                <a:cubicBezTo>
                  <a:pt x="47" y="36"/>
                  <a:pt x="47" y="35"/>
                  <a:pt x="46" y="35"/>
                </a:cubicBezTo>
                <a:cubicBezTo>
                  <a:pt x="47" y="35"/>
                  <a:pt x="46" y="36"/>
                  <a:pt x="46" y="36"/>
                </a:cubicBezTo>
                <a:cubicBezTo>
                  <a:pt x="45" y="35"/>
                  <a:pt x="45" y="36"/>
                  <a:pt x="44" y="35"/>
                </a:cubicBezTo>
                <a:close/>
                <a:moveTo>
                  <a:pt x="51" y="36"/>
                </a:moveTo>
                <a:cubicBezTo>
                  <a:pt x="48" y="36"/>
                  <a:pt x="51" y="37"/>
                  <a:pt x="54" y="36"/>
                </a:cubicBezTo>
                <a:cubicBezTo>
                  <a:pt x="53" y="35"/>
                  <a:pt x="52" y="36"/>
                  <a:pt x="51" y="36"/>
                </a:cubicBezTo>
                <a:close/>
                <a:moveTo>
                  <a:pt x="56" y="36"/>
                </a:moveTo>
                <a:cubicBezTo>
                  <a:pt x="56" y="35"/>
                  <a:pt x="55" y="36"/>
                  <a:pt x="54" y="36"/>
                </a:cubicBezTo>
                <a:cubicBezTo>
                  <a:pt x="54" y="36"/>
                  <a:pt x="56" y="36"/>
                  <a:pt x="56" y="36"/>
                </a:cubicBezTo>
                <a:close/>
                <a:moveTo>
                  <a:pt x="96" y="37"/>
                </a:moveTo>
                <a:cubicBezTo>
                  <a:pt x="96" y="35"/>
                  <a:pt x="100" y="37"/>
                  <a:pt x="101" y="36"/>
                </a:cubicBezTo>
                <a:cubicBezTo>
                  <a:pt x="100" y="36"/>
                  <a:pt x="96" y="35"/>
                  <a:pt x="96" y="37"/>
                </a:cubicBezTo>
                <a:close/>
                <a:moveTo>
                  <a:pt x="118" y="36"/>
                </a:moveTo>
                <a:cubicBezTo>
                  <a:pt x="117" y="36"/>
                  <a:pt x="115" y="36"/>
                  <a:pt x="114" y="36"/>
                </a:cubicBezTo>
                <a:cubicBezTo>
                  <a:pt x="115" y="36"/>
                  <a:pt x="117" y="37"/>
                  <a:pt x="118" y="36"/>
                </a:cubicBezTo>
                <a:close/>
                <a:moveTo>
                  <a:pt x="85" y="37"/>
                </a:moveTo>
                <a:cubicBezTo>
                  <a:pt x="86" y="37"/>
                  <a:pt x="88" y="37"/>
                  <a:pt x="88" y="36"/>
                </a:cubicBezTo>
                <a:cubicBezTo>
                  <a:pt x="87" y="36"/>
                  <a:pt x="85" y="36"/>
                  <a:pt x="85" y="37"/>
                </a:cubicBezTo>
                <a:close/>
                <a:moveTo>
                  <a:pt x="98" y="37"/>
                </a:moveTo>
                <a:cubicBezTo>
                  <a:pt x="98" y="37"/>
                  <a:pt x="102" y="37"/>
                  <a:pt x="102" y="37"/>
                </a:cubicBezTo>
                <a:cubicBezTo>
                  <a:pt x="101" y="37"/>
                  <a:pt x="98" y="36"/>
                  <a:pt x="98" y="37"/>
                </a:cubicBezTo>
                <a:close/>
                <a:moveTo>
                  <a:pt x="104" y="37"/>
                </a:moveTo>
                <a:cubicBezTo>
                  <a:pt x="106" y="37"/>
                  <a:pt x="107" y="37"/>
                  <a:pt x="107" y="37"/>
                </a:cubicBezTo>
                <a:cubicBezTo>
                  <a:pt x="106" y="37"/>
                  <a:pt x="105" y="36"/>
                  <a:pt x="104" y="37"/>
                </a:cubicBezTo>
                <a:close/>
                <a:moveTo>
                  <a:pt x="128" y="38"/>
                </a:moveTo>
                <a:cubicBezTo>
                  <a:pt x="129" y="37"/>
                  <a:pt x="130" y="37"/>
                  <a:pt x="130" y="37"/>
                </a:cubicBezTo>
                <a:cubicBezTo>
                  <a:pt x="130" y="37"/>
                  <a:pt x="130" y="37"/>
                  <a:pt x="130" y="37"/>
                </a:cubicBezTo>
                <a:cubicBezTo>
                  <a:pt x="130" y="37"/>
                  <a:pt x="128" y="37"/>
                  <a:pt x="128" y="38"/>
                </a:cubicBezTo>
                <a:close/>
                <a:moveTo>
                  <a:pt x="39" y="37"/>
                </a:moveTo>
                <a:cubicBezTo>
                  <a:pt x="39" y="36"/>
                  <a:pt x="38" y="37"/>
                  <a:pt x="37" y="37"/>
                </a:cubicBezTo>
                <a:cubicBezTo>
                  <a:pt x="37" y="38"/>
                  <a:pt x="39" y="37"/>
                  <a:pt x="39" y="37"/>
                </a:cubicBezTo>
                <a:close/>
                <a:moveTo>
                  <a:pt x="94" y="38"/>
                </a:moveTo>
                <a:cubicBezTo>
                  <a:pt x="95" y="37"/>
                  <a:pt x="97" y="38"/>
                  <a:pt x="97" y="37"/>
                </a:cubicBezTo>
                <a:cubicBezTo>
                  <a:pt x="96" y="38"/>
                  <a:pt x="95" y="36"/>
                  <a:pt x="94" y="38"/>
                </a:cubicBezTo>
                <a:close/>
                <a:moveTo>
                  <a:pt x="99" y="39"/>
                </a:moveTo>
                <a:cubicBezTo>
                  <a:pt x="107" y="38"/>
                  <a:pt x="115" y="39"/>
                  <a:pt x="123" y="37"/>
                </a:cubicBezTo>
                <a:cubicBezTo>
                  <a:pt x="115" y="38"/>
                  <a:pt x="105" y="37"/>
                  <a:pt x="99" y="39"/>
                </a:cubicBezTo>
                <a:close/>
                <a:moveTo>
                  <a:pt x="138" y="38"/>
                </a:moveTo>
                <a:cubicBezTo>
                  <a:pt x="142" y="38"/>
                  <a:pt x="145" y="38"/>
                  <a:pt x="149" y="38"/>
                </a:cubicBezTo>
                <a:cubicBezTo>
                  <a:pt x="145" y="37"/>
                  <a:pt x="142" y="37"/>
                  <a:pt x="138" y="38"/>
                </a:cubicBezTo>
                <a:close/>
                <a:moveTo>
                  <a:pt x="124" y="39"/>
                </a:moveTo>
                <a:cubicBezTo>
                  <a:pt x="124" y="39"/>
                  <a:pt x="125" y="40"/>
                  <a:pt x="126" y="39"/>
                </a:cubicBezTo>
                <a:cubicBezTo>
                  <a:pt x="125" y="38"/>
                  <a:pt x="123" y="39"/>
                  <a:pt x="124" y="39"/>
                </a:cubicBezTo>
                <a:close/>
                <a:moveTo>
                  <a:pt x="132" y="38"/>
                </a:moveTo>
                <a:cubicBezTo>
                  <a:pt x="131" y="39"/>
                  <a:pt x="128" y="38"/>
                  <a:pt x="126" y="39"/>
                </a:cubicBezTo>
                <a:cubicBezTo>
                  <a:pt x="128" y="38"/>
                  <a:pt x="131" y="40"/>
                  <a:pt x="132" y="38"/>
                </a:cubicBezTo>
                <a:close/>
                <a:moveTo>
                  <a:pt x="92" y="39"/>
                </a:moveTo>
                <a:cubicBezTo>
                  <a:pt x="93" y="40"/>
                  <a:pt x="95" y="40"/>
                  <a:pt x="96" y="39"/>
                </a:cubicBezTo>
                <a:cubicBezTo>
                  <a:pt x="94" y="39"/>
                  <a:pt x="93" y="39"/>
                  <a:pt x="92" y="39"/>
                </a:cubicBezTo>
                <a:cubicBezTo>
                  <a:pt x="93" y="39"/>
                  <a:pt x="92" y="39"/>
                  <a:pt x="92" y="39"/>
                </a:cubicBezTo>
                <a:close/>
                <a:moveTo>
                  <a:pt x="118" y="39"/>
                </a:moveTo>
                <a:cubicBezTo>
                  <a:pt x="119" y="39"/>
                  <a:pt x="120" y="40"/>
                  <a:pt x="120" y="39"/>
                </a:cubicBezTo>
                <a:cubicBezTo>
                  <a:pt x="119" y="38"/>
                  <a:pt x="118" y="39"/>
                  <a:pt x="118" y="39"/>
                </a:cubicBezTo>
                <a:close/>
                <a:moveTo>
                  <a:pt x="39" y="39"/>
                </a:moveTo>
                <a:cubicBezTo>
                  <a:pt x="39" y="39"/>
                  <a:pt x="42" y="40"/>
                  <a:pt x="43" y="39"/>
                </a:cubicBezTo>
                <a:cubicBezTo>
                  <a:pt x="42" y="40"/>
                  <a:pt x="40" y="39"/>
                  <a:pt x="39" y="39"/>
                </a:cubicBezTo>
                <a:close/>
                <a:moveTo>
                  <a:pt x="94" y="40"/>
                </a:moveTo>
                <a:cubicBezTo>
                  <a:pt x="94" y="40"/>
                  <a:pt x="95" y="40"/>
                  <a:pt x="95" y="41"/>
                </a:cubicBezTo>
                <a:cubicBezTo>
                  <a:pt x="91" y="40"/>
                  <a:pt x="87" y="41"/>
                  <a:pt x="85" y="42"/>
                </a:cubicBezTo>
                <a:cubicBezTo>
                  <a:pt x="85" y="42"/>
                  <a:pt x="85" y="43"/>
                  <a:pt x="86" y="43"/>
                </a:cubicBezTo>
                <a:cubicBezTo>
                  <a:pt x="85" y="42"/>
                  <a:pt x="87" y="42"/>
                  <a:pt x="87" y="42"/>
                </a:cubicBezTo>
                <a:cubicBezTo>
                  <a:pt x="93" y="43"/>
                  <a:pt x="97" y="41"/>
                  <a:pt x="102" y="42"/>
                </a:cubicBezTo>
                <a:cubicBezTo>
                  <a:pt x="102" y="42"/>
                  <a:pt x="104" y="42"/>
                  <a:pt x="104" y="42"/>
                </a:cubicBezTo>
                <a:cubicBezTo>
                  <a:pt x="104" y="42"/>
                  <a:pt x="104" y="42"/>
                  <a:pt x="104" y="43"/>
                </a:cubicBezTo>
                <a:cubicBezTo>
                  <a:pt x="107" y="40"/>
                  <a:pt x="112" y="41"/>
                  <a:pt x="117" y="41"/>
                </a:cubicBezTo>
                <a:cubicBezTo>
                  <a:pt x="114" y="40"/>
                  <a:pt x="112" y="41"/>
                  <a:pt x="108" y="40"/>
                </a:cubicBezTo>
                <a:cubicBezTo>
                  <a:pt x="110" y="40"/>
                  <a:pt x="114" y="40"/>
                  <a:pt x="115" y="39"/>
                </a:cubicBezTo>
                <a:cubicBezTo>
                  <a:pt x="108" y="40"/>
                  <a:pt x="101" y="39"/>
                  <a:pt x="94" y="40"/>
                </a:cubicBezTo>
                <a:close/>
                <a:moveTo>
                  <a:pt x="118" y="41"/>
                </a:moveTo>
                <a:cubicBezTo>
                  <a:pt x="119" y="41"/>
                  <a:pt x="122" y="41"/>
                  <a:pt x="121" y="41"/>
                </a:cubicBezTo>
                <a:cubicBezTo>
                  <a:pt x="120" y="41"/>
                  <a:pt x="120" y="40"/>
                  <a:pt x="119" y="40"/>
                </a:cubicBezTo>
                <a:cubicBezTo>
                  <a:pt x="120" y="41"/>
                  <a:pt x="118" y="40"/>
                  <a:pt x="118" y="41"/>
                </a:cubicBezTo>
                <a:close/>
                <a:moveTo>
                  <a:pt x="79" y="42"/>
                </a:moveTo>
                <a:cubicBezTo>
                  <a:pt x="80" y="42"/>
                  <a:pt x="82" y="43"/>
                  <a:pt x="82" y="42"/>
                </a:cubicBezTo>
                <a:cubicBezTo>
                  <a:pt x="81" y="42"/>
                  <a:pt x="80" y="41"/>
                  <a:pt x="79" y="42"/>
                </a:cubicBezTo>
                <a:close/>
                <a:moveTo>
                  <a:pt x="66" y="44"/>
                </a:moveTo>
                <a:cubicBezTo>
                  <a:pt x="66" y="44"/>
                  <a:pt x="66" y="43"/>
                  <a:pt x="66" y="43"/>
                </a:cubicBezTo>
                <a:cubicBezTo>
                  <a:pt x="61" y="44"/>
                  <a:pt x="58" y="43"/>
                  <a:pt x="54" y="44"/>
                </a:cubicBezTo>
                <a:cubicBezTo>
                  <a:pt x="54" y="45"/>
                  <a:pt x="55" y="44"/>
                  <a:pt x="55" y="45"/>
                </a:cubicBezTo>
                <a:cubicBezTo>
                  <a:pt x="52" y="45"/>
                  <a:pt x="49" y="45"/>
                  <a:pt x="45" y="46"/>
                </a:cubicBezTo>
                <a:cubicBezTo>
                  <a:pt x="47" y="46"/>
                  <a:pt x="48" y="45"/>
                  <a:pt x="50" y="46"/>
                </a:cubicBezTo>
                <a:cubicBezTo>
                  <a:pt x="50" y="46"/>
                  <a:pt x="52" y="45"/>
                  <a:pt x="52" y="46"/>
                </a:cubicBezTo>
                <a:cubicBezTo>
                  <a:pt x="52" y="46"/>
                  <a:pt x="51" y="45"/>
                  <a:pt x="51" y="46"/>
                </a:cubicBezTo>
                <a:cubicBezTo>
                  <a:pt x="52" y="46"/>
                  <a:pt x="55" y="46"/>
                  <a:pt x="56" y="47"/>
                </a:cubicBezTo>
                <a:cubicBezTo>
                  <a:pt x="52" y="47"/>
                  <a:pt x="47" y="46"/>
                  <a:pt x="44" y="48"/>
                </a:cubicBezTo>
                <a:cubicBezTo>
                  <a:pt x="50" y="49"/>
                  <a:pt x="55" y="48"/>
                  <a:pt x="61" y="48"/>
                </a:cubicBezTo>
                <a:cubicBezTo>
                  <a:pt x="60" y="48"/>
                  <a:pt x="61" y="49"/>
                  <a:pt x="60" y="49"/>
                </a:cubicBezTo>
                <a:cubicBezTo>
                  <a:pt x="60" y="49"/>
                  <a:pt x="60" y="49"/>
                  <a:pt x="60" y="48"/>
                </a:cubicBezTo>
                <a:cubicBezTo>
                  <a:pt x="58" y="49"/>
                  <a:pt x="56" y="48"/>
                  <a:pt x="54" y="49"/>
                </a:cubicBezTo>
                <a:cubicBezTo>
                  <a:pt x="55" y="49"/>
                  <a:pt x="56" y="49"/>
                  <a:pt x="56" y="50"/>
                </a:cubicBezTo>
                <a:cubicBezTo>
                  <a:pt x="56" y="49"/>
                  <a:pt x="57" y="49"/>
                  <a:pt x="58" y="49"/>
                </a:cubicBezTo>
                <a:cubicBezTo>
                  <a:pt x="57" y="50"/>
                  <a:pt x="59" y="49"/>
                  <a:pt x="59" y="50"/>
                </a:cubicBezTo>
                <a:cubicBezTo>
                  <a:pt x="58" y="50"/>
                  <a:pt x="56" y="50"/>
                  <a:pt x="56" y="51"/>
                </a:cubicBezTo>
                <a:cubicBezTo>
                  <a:pt x="57" y="50"/>
                  <a:pt x="58" y="51"/>
                  <a:pt x="59" y="50"/>
                </a:cubicBezTo>
                <a:cubicBezTo>
                  <a:pt x="59" y="51"/>
                  <a:pt x="62" y="51"/>
                  <a:pt x="62" y="50"/>
                </a:cubicBezTo>
                <a:cubicBezTo>
                  <a:pt x="62" y="51"/>
                  <a:pt x="62" y="51"/>
                  <a:pt x="62" y="51"/>
                </a:cubicBezTo>
                <a:cubicBezTo>
                  <a:pt x="67" y="50"/>
                  <a:pt x="71" y="51"/>
                  <a:pt x="76" y="50"/>
                </a:cubicBezTo>
                <a:cubicBezTo>
                  <a:pt x="76" y="49"/>
                  <a:pt x="73" y="51"/>
                  <a:pt x="74" y="50"/>
                </a:cubicBezTo>
                <a:cubicBezTo>
                  <a:pt x="72" y="50"/>
                  <a:pt x="70" y="50"/>
                  <a:pt x="67" y="50"/>
                </a:cubicBezTo>
                <a:cubicBezTo>
                  <a:pt x="70" y="49"/>
                  <a:pt x="70" y="50"/>
                  <a:pt x="71" y="49"/>
                </a:cubicBezTo>
                <a:cubicBezTo>
                  <a:pt x="69" y="48"/>
                  <a:pt x="65" y="49"/>
                  <a:pt x="63" y="49"/>
                </a:cubicBezTo>
                <a:cubicBezTo>
                  <a:pt x="64" y="49"/>
                  <a:pt x="65" y="49"/>
                  <a:pt x="65" y="48"/>
                </a:cubicBezTo>
                <a:cubicBezTo>
                  <a:pt x="64" y="48"/>
                  <a:pt x="62" y="48"/>
                  <a:pt x="61" y="49"/>
                </a:cubicBezTo>
                <a:cubicBezTo>
                  <a:pt x="61" y="48"/>
                  <a:pt x="61" y="48"/>
                  <a:pt x="61" y="48"/>
                </a:cubicBezTo>
                <a:cubicBezTo>
                  <a:pt x="72" y="47"/>
                  <a:pt x="84" y="46"/>
                  <a:pt x="96" y="46"/>
                </a:cubicBezTo>
                <a:cubicBezTo>
                  <a:pt x="99" y="46"/>
                  <a:pt x="103" y="45"/>
                  <a:pt x="105" y="45"/>
                </a:cubicBezTo>
                <a:cubicBezTo>
                  <a:pt x="106" y="45"/>
                  <a:pt x="108" y="45"/>
                  <a:pt x="107" y="44"/>
                </a:cubicBezTo>
                <a:cubicBezTo>
                  <a:pt x="103" y="44"/>
                  <a:pt x="99" y="45"/>
                  <a:pt x="97" y="44"/>
                </a:cubicBezTo>
                <a:cubicBezTo>
                  <a:pt x="98" y="44"/>
                  <a:pt x="98" y="43"/>
                  <a:pt x="98" y="42"/>
                </a:cubicBezTo>
                <a:cubicBezTo>
                  <a:pt x="98" y="43"/>
                  <a:pt x="96" y="44"/>
                  <a:pt x="95" y="43"/>
                </a:cubicBezTo>
                <a:cubicBezTo>
                  <a:pt x="95" y="43"/>
                  <a:pt x="94" y="44"/>
                  <a:pt x="94" y="44"/>
                </a:cubicBezTo>
                <a:cubicBezTo>
                  <a:pt x="84" y="46"/>
                  <a:pt x="69" y="46"/>
                  <a:pt x="59" y="46"/>
                </a:cubicBezTo>
                <a:cubicBezTo>
                  <a:pt x="59" y="46"/>
                  <a:pt x="58" y="47"/>
                  <a:pt x="57" y="46"/>
                </a:cubicBezTo>
                <a:cubicBezTo>
                  <a:pt x="60" y="45"/>
                  <a:pt x="62" y="46"/>
                  <a:pt x="64" y="44"/>
                </a:cubicBezTo>
                <a:cubicBezTo>
                  <a:pt x="65" y="46"/>
                  <a:pt x="68" y="44"/>
                  <a:pt x="69" y="44"/>
                </a:cubicBezTo>
                <a:cubicBezTo>
                  <a:pt x="67" y="44"/>
                  <a:pt x="68" y="43"/>
                  <a:pt x="68" y="43"/>
                </a:cubicBezTo>
                <a:cubicBezTo>
                  <a:pt x="68" y="43"/>
                  <a:pt x="67" y="43"/>
                  <a:pt x="66" y="44"/>
                </a:cubicBezTo>
                <a:close/>
                <a:moveTo>
                  <a:pt x="76" y="44"/>
                </a:moveTo>
                <a:cubicBezTo>
                  <a:pt x="78" y="44"/>
                  <a:pt x="78" y="43"/>
                  <a:pt x="77" y="43"/>
                </a:cubicBezTo>
                <a:cubicBezTo>
                  <a:pt x="77" y="43"/>
                  <a:pt x="77" y="44"/>
                  <a:pt x="76" y="44"/>
                </a:cubicBezTo>
                <a:close/>
                <a:moveTo>
                  <a:pt x="80" y="44"/>
                </a:moveTo>
                <a:cubicBezTo>
                  <a:pt x="79" y="44"/>
                  <a:pt x="78" y="43"/>
                  <a:pt x="77" y="44"/>
                </a:cubicBezTo>
                <a:cubicBezTo>
                  <a:pt x="80" y="45"/>
                  <a:pt x="83" y="45"/>
                  <a:pt x="84" y="44"/>
                </a:cubicBezTo>
                <a:cubicBezTo>
                  <a:pt x="82" y="44"/>
                  <a:pt x="84" y="43"/>
                  <a:pt x="85" y="43"/>
                </a:cubicBezTo>
                <a:cubicBezTo>
                  <a:pt x="83" y="43"/>
                  <a:pt x="81" y="43"/>
                  <a:pt x="80" y="44"/>
                </a:cubicBezTo>
                <a:close/>
                <a:moveTo>
                  <a:pt x="117" y="44"/>
                </a:moveTo>
                <a:cubicBezTo>
                  <a:pt x="119" y="46"/>
                  <a:pt x="122" y="43"/>
                  <a:pt x="124" y="44"/>
                </a:cubicBezTo>
                <a:cubicBezTo>
                  <a:pt x="123" y="42"/>
                  <a:pt x="119" y="44"/>
                  <a:pt x="117" y="44"/>
                </a:cubicBezTo>
                <a:close/>
                <a:moveTo>
                  <a:pt x="86" y="45"/>
                </a:moveTo>
                <a:cubicBezTo>
                  <a:pt x="86" y="44"/>
                  <a:pt x="89" y="45"/>
                  <a:pt x="89" y="44"/>
                </a:cubicBezTo>
                <a:cubicBezTo>
                  <a:pt x="88" y="43"/>
                  <a:pt x="85" y="44"/>
                  <a:pt x="86" y="45"/>
                </a:cubicBezTo>
                <a:close/>
                <a:moveTo>
                  <a:pt x="48" y="44"/>
                </a:moveTo>
                <a:cubicBezTo>
                  <a:pt x="49" y="45"/>
                  <a:pt x="50" y="45"/>
                  <a:pt x="51" y="44"/>
                </a:cubicBezTo>
                <a:cubicBezTo>
                  <a:pt x="51" y="44"/>
                  <a:pt x="49" y="44"/>
                  <a:pt x="48" y="44"/>
                </a:cubicBezTo>
                <a:close/>
                <a:moveTo>
                  <a:pt x="431" y="46"/>
                </a:moveTo>
                <a:cubicBezTo>
                  <a:pt x="430" y="47"/>
                  <a:pt x="429" y="49"/>
                  <a:pt x="431" y="49"/>
                </a:cubicBezTo>
                <a:cubicBezTo>
                  <a:pt x="432" y="49"/>
                  <a:pt x="432" y="48"/>
                  <a:pt x="433" y="48"/>
                </a:cubicBezTo>
                <a:cubicBezTo>
                  <a:pt x="432" y="46"/>
                  <a:pt x="432" y="45"/>
                  <a:pt x="431" y="46"/>
                </a:cubicBezTo>
                <a:close/>
                <a:moveTo>
                  <a:pt x="94" y="48"/>
                </a:moveTo>
                <a:cubicBezTo>
                  <a:pt x="95" y="49"/>
                  <a:pt x="97" y="48"/>
                  <a:pt x="99" y="48"/>
                </a:cubicBezTo>
                <a:cubicBezTo>
                  <a:pt x="97" y="47"/>
                  <a:pt x="95" y="47"/>
                  <a:pt x="94" y="48"/>
                </a:cubicBezTo>
                <a:close/>
                <a:moveTo>
                  <a:pt x="54" y="50"/>
                </a:moveTo>
                <a:cubicBezTo>
                  <a:pt x="54" y="50"/>
                  <a:pt x="53" y="49"/>
                  <a:pt x="53" y="48"/>
                </a:cubicBezTo>
                <a:cubicBezTo>
                  <a:pt x="51" y="49"/>
                  <a:pt x="50" y="49"/>
                  <a:pt x="48" y="50"/>
                </a:cubicBezTo>
                <a:cubicBezTo>
                  <a:pt x="49" y="50"/>
                  <a:pt x="48" y="50"/>
                  <a:pt x="49" y="50"/>
                </a:cubicBezTo>
                <a:cubicBezTo>
                  <a:pt x="50" y="49"/>
                  <a:pt x="50" y="51"/>
                  <a:pt x="51" y="50"/>
                </a:cubicBezTo>
                <a:cubicBezTo>
                  <a:pt x="51" y="50"/>
                  <a:pt x="51" y="50"/>
                  <a:pt x="51" y="50"/>
                </a:cubicBezTo>
                <a:cubicBezTo>
                  <a:pt x="52" y="51"/>
                  <a:pt x="52" y="49"/>
                  <a:pt x="53" y="49"/>
                </a:cubicBezTo>
                <a:cubicBezTo>
                  <a:pt x="53" y="49"/>
                  <a:pt x="53" y="50"/>
                  <a:pt x="54" y="50"/>
                </a:cubicBezTo>
                <a:close/>
                <a:moveTo>
                  <a:pt x="71" y="49"/>
                </a:moveTo>
                <a:cubicBezTo>
                  <a:pt x="76" y="49"/>
                  <a:pt x="80" y="50"/>
                  <a:pt x="81" y="48"/>
                </a:cubicBezTo>
                <a:cubicBezTo>
                  <a:pt x="77" y="49"/>
                  <a:pt x="74" y="48"/>
                  <a:pt x="71" y="49"/>
                </a:cubicBezTo>
                <a:close/>
                <a:moveTo>
                  <a:pt x="123" y="51"/>
                </a:moveTo>
                <a:cubicBezTo>
                  <a:pt x="124" y="51"/>
                  <a:pt x="124" y="51"/>
                  <a:pt x="124" y="51"/>
                </a:cubicBezTo>
                <a:cubicBezTo>
                  <a:pt x="124" y="51"/>
                  <a:pt x="125" y="50"/>
                  <a:pt x="124" y="50"/>
                </a:cubicBezTo>
                <a:cubicBezTo>
                  <a:pt x="124" y="50"/>
                  <a:pt x="124" y="51"/>
                  <a:pt x="124" y="51"/>
                </a:cubicBezTo>
                <a:cubicBezTo>
                  <a:pt x="124" y="50"/>
                  <a:pt x="123" y="51"/>
                  <a:pt x="123" y="51"/>
                </a:cubicBezTo>
                <a:close/>
                <a:moveTo>
                  <a:pt x="124" y="50"/>
                </a:moveTo>
                <a:cubicBezTo>
                  <a:pt x="122" y="50"/>
                  <a:pt x="120" y="49"/>
                  <a:pt x="119" y="50"/>
                </a:cubicBezTo>
                <a:cubicBezTo>
                  <a:pt x="121" y="50"/>
                  <a:pt x="122" y="52"/>
                  <a:pt x="124" y="50"/>
                </a:cubicBezTo>
                <a:close/>
                <a:moveTo>
                  <a:pt x="109" y="51"/>
                </a:moveTo>
                <a:cubicBezTo>
                  <a:pt x="109" y="51"/>
                  <a:pt x="108" y="51"/>
                  <a:pt x="108" y="52"/>
                </a:cubicBezTo>
                <a:cubicBezTo>
                  <a:pt x="109" y="52"/>
                  <a:pt x="110" y="51"/>
                  <a:pt x="110" y="52"/>
                </a:cubicBezTo>
                <a:cubicBezTo>
                  <a:pt x="109" y="53"/>
                  <a:pt x="106" y="51"/>
                  <a:pt x="105" y="53"/>
                </a:cubicBezTo>
                <a:cubicBezTo>
                  <a:pt x="105" y="53"/>
                  <a:pt x="106" y="53"/>
                  <a:pt x="107" y="53"/>
                </a:cubicBezTo>
                <a:cubicBezTo>
                  <a:pt x="106" y="53"/>
                  <a:pt x="109" y="52"/>
                  <a:pt x="108" y="53"/>
                </a:cubicBezTo>
                <a:cubicBezTo>
                  <a:pt x="110" y="52"/>
                  <a:pt x="113" y="53"/>
                  <a:pt x="114" y="53"/>
                </a:cubicBezTo>
                <a:cubicBezTo>
                  <a:pt x="113" y="53"/>
                  <a:pt x="115" y="52"/>
                  <a:pt x="115" y="53"/>
                </a:cubicBezTo>
                <a:cubicBezTo>
                  <a:pt x="116" y="53"/>
                  <a:pt x="116" y="52"/>
                  <a:pt x="116" y="52"/>
                </a:cubicBezTo>
                <a:cubicBezTo>
                  <a:pt x="115" y="51"/>
                  <a:pt x="114" y="52"/>
                  <a:pt x="114" y="52"/>
                </a:cubicBezTo>
                <a:cubicBezTo>
                  <a:pt x="113" y="53"/>
                  <a:pt x="112" y="51"/>
                  <a:pt x="111" y="52"/>
                </a:cubicBezTo>
                <a:cubicBezTo>
                  <a:pt x="111" y="52"/>
                  <a:pt x="110" y="52"/>
                  <a:pt x="110" y="51"/>
                </a:cubicBezTo>
                <a:cubicBezTo>
                  <a:pt x="111" y="51"/>
                  <a:pt x="111" y="51"/>
                  <a:pt x="112" y="51"/>
                </a:cubicBezTo>
                <a:cubicBezTo>
                  <a:pt x="112" y="51"/>
                  <a:pt x="112" y="50"/>
                  <a:pt x="111" y="50"/>
                </a:cubicBezTo>
                <a:cubicBezTo>
                  <a:pt x="106" y="50"/>
                  <a:pt x="98" y="50"/>
                  <a:pt x="95" y="50"/>
                </a:cubicBezTo>
                <a:cubicBezTo>
                  <a:pt x="96" y="51"/>
                  <a:pt x="91" y="50"/>
                  <a:pt x="90" y="51"/>
                </a:cubicBezTo>
                <a:cubicBezTo>
                  <a:pt x="91" y="51"/>
                  <a:pt x="91" y="51"/>
                  <a:pt x="90" y="52"/>
                </a:cubicBezTo>
                <a:cubicBezTo>
                  <a:pt x="92" y="52"/>
                  <a:pt x="93" y="52"/>
                  <a:pt x="93" y="51"/>
                </a:cubicBezTo>
                <a:cubicBezTo>
                  <a:pt x="93" y="52"/>
                  <a:pt x="94" y="52"/>
                  <a:pt x="95" y="52"/>
                </a:cubicBezTo>
                <a:cubicBezTo>
                  <a:pt x="92" y="52"/>
                  <a:pt x="91" y="52"/>
                  <a:pt x="90" y="54"/>
                </a:cubicBezTo>
                <a:cubicBezTo>
                  <a:pt x="90" y="54"/>
                  <a:pt x="91" y="54"/>
                  <a:pt x="91" y="54"/>
                </a:cubicBezTo>
                <a:cubicBezTo>
                  <a:pt x="91" y="54"/>
                  <a:pt x="91" y="53"/>
                  <a:pt x="91" y="53"/>
                </a:cubicBezTo>
                <a:cubicBezTo>
                  <a:pt x="92" y="54"/>
                  <a:pt x="97" y="53"/>
                  <a:pt x="98" y="53"/>
                </a:cubicBezTo>
                <a:cubicBezTo>
                  <a:pt x="98" y="54"/>
                  <a:pt x="99" y="53"/>
                  <a:pt x="98" y="54"/>
                </a:cubicBezTo>
                <a:cubicBezTo>
                  <a:pt x="97" y="54"/>
                  <a:pt x="96" y="54"/>
                  <a:pt x="95" y="54"/>
                </a:cubicBezTo>
                <a:cubicBezTo>
                  <a:pt x="96" y="54"/>
                  <a:pt x="95" y="55"/>
                  <a:pt x="96" y="55"/>
                </a:cubicBezTo>
                <a:cubicBezTo>
                  <a:pt x="96" y="54"/>
                  <a:pt x="97" y="54"/>
                  <a:pt x="98" y="54"/>
                </a:cubicBezTo>
                <a:cubicBezTo>
                  <a:pt x="98" y="55"/>
                  <a:pt x="99" y="55"/>
                  <a:pt x="99" y="55"/>
                </a:cubicBezTo>
                <a:cubicBezTo>
                  <a:pt x="98" y="55"/>
                  <a:pt x="98" y="55"/>
                  <a:pt x="99" y="56"/>
                </a:cubicBezTo>
                <a:cubicBezTo>
                  <a:pt x="97" y="56"/>
                  <a:pt x="91" y="56"/>
                  <a:pt x="89" y="56"/>
                </a:cubicBezTo>
                <a:cubicBezTo>
                  <a:pt x="87" y="57"/>
                  <a:pt x="84" y="57"/>
                  <a:pt x="82" y="57"/>
                </a:cubicBezTo>
                <a:cubicBezTo>
                  <a:pt x="82" y="57"/>
                  <a:pt x="83" y="57"/>
                  <a:pt x="83" y="56"/>
                </a:cubicBezTo>
                <a:cubicBezTo>
                  <a:pt x="78" y="55"/>
                  <a:pt x="75" y="57"/>
                  <a:pt x="71" y="56"/>
                </a:cubicBezTo>
                <a:cubicBezTo>
                  <a:pt x="71" y="57"/>
                  <a:pt x="71" y="57"/>
                  <a:pt x="71" y="57"/>
                </a:cubicBezTo>
                <a:cubicBezTo>
                  <a:pt x="73" y="57"/>
                  <a:pt x="76" y="57"/>
                  <a:pt x="77" y="57"/>
                </a:cubicBezTo>
                <a:cubicBezTo>
                  <a:pt x="75" y="57"/>
                  <a:pt x="71" y="58"/>
                  <a:pt x="70" y="58"/>
                </a:cubicBezTo>
                <a:cubicBezTo>
                  <a:pt x="70" y="57"/>
                  <a:pt x="71" y="57"/>
                  <a:pt x="71" y="57"/>
                </a:cubicBezTo>
                <a:cubicBezTo>
                  <a:pt x="71" y="56"/>
                  <a:pt x="70" y="57"/>
                  <a:pt x="70" y="56"/>
                </a:cubicBezTo>
                <a:cubicBezTo>
                  <a:pt x="70" y="57"/>
                  <a:pt x="69" y="58"/>
                  <a:pt x="69" y="57"/>
                </a:cubicBezTo>
                <a:cubicBezTo>
                  <a:pt x="69" y="58"/>
                  <a:pt x="69" y="58"/>
                  <a:pt x="69" y="58"/>
                </a:cubicBezTo>
                <a:cubicBezTo>
                  <a:pt x="68" y="58"/>
                  <a:pt x="68" y="57"/>
                  <a:pt x="68" y="57"/>
                </a:cubicBezTo>
                <a:cubicBezTo>
                  <a:pt x="67" y="57"/>
                  <a:pt x="68" y="57"/>
                  <a:pt x="66" y="57"/>
                </a:cubicBezTo>
                <a:cubicBezTo>
                  <a:pt x="66" y="58"/>
                  <a:pt x="68" y="58"/>
                  <a:pt x="67" y="58"/>
                </a:cubicBezTo>
                <a:cubicBezTo>
                  <a:pt x="66" y="58"/>
                  <a:pt x="66" y="57"/>
                  <a:pt x="66" y="57"/>
                </a:cubicBezTo>
                <a:cubicBezTo>
                  <a:pt x="65" y="58"/>
                  <a:pt x="65" y="58"/>
                  <a:pt x="64" y="57"/>
                </a:cubicBezTo>
                <a:cubicBezTo>
                  <a:pt x="64" y="58"/>
                  <a:pt x="64" y="58"/>
                  <a:pt x="64" y="58"/>
                </a:cubicBezTo>
                <a:cubicBezTo>
                  <a:pt x="64" y="58"/>
                  <a:pt x="63" y="58"/>
                  <a:pt x="64" y="58"/>
                </a:cubicBezTo>
                <a:cubicBezTo>
                  <a:pt x="62" y="58"/>
                  <a:pt x="59" y="58"/>
                  <a:pt x="57" y="58"/>
                </a:cubicBezTo>
                <a:cubicBezTo>
                  <a:pt x="58" y="58"/>
                  <a:pt x="59" y="59"/>
                  <a:pt x="58" y="59"/>
                </a:cubicBezTo>
                <a:cubicBezTo>
                  <a:pt x="57" y="58"/>
                  <a:pt x="56" y="58"/>
                  <a:pt x="56" y="59"/>
                </a:cubicBezTo>
                <a:cubicBezTo>
                  <a:pt x="56" y="58"/>
                  <a:pt x="55" y="58"/>
                  <a:pt x="55" y="58"/>
                </a:cubicBezTo>
                <a:cubicBezTo>
                  <a:pt x="55" y="59"/>
                  <a:pt x="53" y="58"/>
                  <a:pt x="53" y="59"/>
                </a:cubicBezTo>
                <a:cubicBezTo>
                  <a:pt x="53" y="59"/>
                  <a:pt x="53" y="58"/>
                  <a:pt x="53" y="58"/>
                </a:cubicBezTo>
                <a:cubicBezTo>
                  <a:pt x="52" y="60"/>
                  <a:pt x="49" y="58"/>
                  <a:pt x="47" y="60"/>
                </a:cubicBezTo>
                <a:cubicBezTo>
                  <a:pt x="47" y="59"/>
                  <a:pt x="45" y="59"/>
                  <a:pt x="45" y="60"/>
                </a:cubicBezTo>
                <a:cubicBezTo>
                  <a:pt x="47" y="60"/>
                  <a:pt x="50" y="61"/>
                  <a:pt x="51" y="60"/>
                </a:cubicBezTo>
                <a:cubicBezTo>
                  <a:pt x="51" y="61"/>
                  <a:pt x="50" y="60"/>
                  <a:pt x="50" y="61"/>
                </a:cubicBezTo>
                <a:cubicBezTo>
                  <a:pt x="51" y="61"/>
                  <a:pt x="53" y="61"/>
                  <a:pt x="52" y="62"/>
                </a:cubicBezTo>
                <a:cubicBezTo>
                  <a:pt x="53" y="62"/>
                  <a:pt x="53" y="61"/>
                  <a:pt x="54" y="61"/>
                </a:cubicBezTo>
                <a:cubicBezTo>
                  <a:pt x="54" y="61"/>
                  <a:pt x="55" y="61"/>
                  <a:pt x="54" y="62"/>
                </a:cubicBezTo>
                <a:cubicBezTo>
                  <a:pt x="55" y="62"/>
                  <a:pt x="55" y="62"/>
                  <a:pt x="56" y="62"/>
                </a:cubicBezTo>
                <a:cubicBezTo>
                  <a:pt x="56" y="61"/>
                  <a:pt x="55" y="61"/>
                  <a:pt x="55" y="61"/>
                </a:cubicBezTo>
                <a:cubicBezTo>
                  <a:pt x="56" y="60"/>
                  <a:pt x="57" y="61"/>
                  <a:pt x="59" y="61"/>
                </a:cubicBezTo>
                <a:cubicBezTo>
                  <a:pt x="58" y="61"/>
                  <a:pt x="58" y="61"/>
                  <a:pt x="58" y="62"/>
                </a:cubicBezTo>
                <a:cubicBezTo>
                  <a:pt x="63" y="61"/>
                  <a:pt x="66" y="61"/>
                  <a:pt x="70" y="61"/>
                </a:cubicBezTo>
                <a:cubicBezTo>
                  <a:pt x="70" y="60"/>
                  <a:pt x="68" y="61"/>
                  <a:pt x="68" y="60"/>
                </a:cubicBezTo>
                <a:cubicBezTo>
                  <a:pt x="69" y="60"/>
                  <a:pt x="72" y="60"/>
                  <a:pt x="73" y="60"/>
                </a:cubicBezTo>
                <a:cubicBezTo>
                  <a:pt x="72" y="61"/>
                  <a:pt x="71" y="60"/>
                  <a:pt x="71" y="60"/>
                </a:cubicBezTo>
                <a:cubicBezTo>
                  <a:pt x="72" y="60"/>
                  <a:pt x="72" y="61"/>
                  <a:pt x="72" y="61"/>
                </a:cubicBezTo>
                <a:cubicBezTo>
                  <a:pt x="76" y="61"/>
                  <a:pt x="77" y="61"/>
                  <a:pt x="80" y="60"/>
                </a:cubicBezTo>
                <a:cubicBezTo>
                  <a:pt x="80" y="61"/>
                  <a:pt x="80" y="61"/>
                  <a:pt x="80" y="61"/>
                </a:cubicBezTo>
                <a:cubicBezTo>
                  <a:pt x="81" y="60"/>
                  <a:pt x="83" y="60"/>
                  <a:pt x="85" y="60"/>
                </a:cubicBezTo>
                <a:cubicBezTo>
                  <a:pt x="85" y="60"/>
                  <a:pt x="86" y="60"/>
                  <a:pt x="86" y="59"/>
                </a:cubicBezTo>
                <a:cubicBezTo>
                  <a:pt x="84" y="59"/>
                  <a:pt x="84" y="60"/>
                  <a:pt x="83" y="59"/>
                </a:cubicBezTo>
                <a:cubicBezTo>
                  <a:pt x="83" y="59"/>
                  <a:pt x="83" y="60"/>
                  <a:pt x="83" y="60"/>
                </a:cubicBezTo>
                <a:cubicBezTo>
                  <a:pt x="82" y="60"/>
                  <a:pt x="81" y="60"/>
                  <a:pt x="82" y="59"/>
                </a:cubicBezTo>
                <a:cubicBezTo>
                  <a:pt x="84" y="60"/>
                  <a:pt x="88" y="57"/>
                  <a:pt x="90" y="59"/>
                </a:cubicBezTo>
                <a:cubicBezTo>
                  <a:pt x="91" y="58"/>
                  <a:pt x="92" y="58"/>
                  <a:pt x="93" y="59"/>
                </a:cubicBezTo>
                <a:cubicBezTo>
                  <a:pt x="93" y="58"/>
                  <a:pt x="94" y="58"/>
                  <a:pt x="95" y="58"/>
                </a:cubicBezTo>
                <a:cubicBezTo>
                  <a:pt x="96" y="59"/>
                  <a:pt x="96" y="59"/>
                  <a:pt x="96" y="60"/>
                </a:cubicBezTo>
                <a:cubicBezTo>
                  <a:pt x="99" y="60"/>
                  <a:pt x="100" y="59"/>
                  <a:pt x="102" y="59"/>
                </a:cubicBezTo>
                <a:cubicBezTo>
                  <a:pt x="102" y="59"/>
                  <a:pt x="102" y="59"/>
                  <a:pt x="103" y="59"/>
                </a:cubicBezTo>
                <a:cubicBezTo>
                  <a:pt x="103" y="59"/>
                  <a:pt x="105" y="58"/>
                  <a:pt x="105" y="59"/>
                </a:cubicBezTo>
                <a:cubicBezTo>
                  <a:pt x="104" y="59"/>
                  <a:pt x="104" y="60"/>
                  <a:pt x="106" y="60"/>
                </a:cubicBezTo>
                <a:cubicBezTo>
                  <a:pt x="105" y="59"/>
                  <a:pt x="105" y="59"/>
                  <a:pt x="106" y="58"/>
                </a:cubicBezTo>
                <a:cubicBezTo>
                  <a:pt x="104" y="58"/>
                  <a:pt x="103" y="59"/>
                  <a:pt x="102" y="58"/>
                </a:cubicBezTo>
                <a:cubicBezTo>
                  <a:pt x="104" y="58"/>
                  <a:pt x="106" y="58"/>
                  <a:pt x="108" y="57"/>
                </a:cubicBezTo>
                <a:cubicBezTo>
                  <a:pt x="107" y="59"/>
                  <a:pt x="108" y="59"/>
                  <a:pt x="106" y="59"/>
                </a:cubicBezTo>
                <a:cubicBezTo>
                  <a:pt x="106" y="60"/>
                  <a:pt x="108" y="59"/>
                  <a:pt x="109" y="58"/>
                </a:cubicBezTo>
                <a:cubicBezTo>
                  <a:pt x="109" y="58"/>
                  <a:pt x="108" y="58"/>
                  <a:pt x="109" y="59"/>
                </a:cubicBezTo>
                <a:cubicBezTo>
                  <a:pt x="111" y="58"/>
                  <a:pt x="110" y="59"/>
                  <a:pt x="112" y="59"/>
                </a:cubicBezTo>
                <a:cubicBezTo>
                  <a:pt x="112" y="58"/>
                  <a:pt x="111" y="59"/>
                  <a:pt x="111" y="58"/>
                </a:cubicBezTo>
                <a:cubicBezTo>
                  <a:pt x="112" y="58"/>
                  <a:pt x="113" y="58"/>
                  <a:pt x="114" y="58"/>
                </a:cubicBezTo>
                <a:cubicBezTo>
                  <a:pt x="113" y="58"/>
                  <a:pt x="113" y="60"/>
                  <a:pt x="113" y="59"/>
                </a:cubicBezTo>
                <a:cubicBezTo>
                  <a:pt x="113" y="59"/>
                  <a:pt x="114" y="59"/>
                  <a:pt x="114" y="59"/>
                </a:cubicBezTo>
                <a:cubicBezTo>
                  <a:pt x="114" y="59"/>
                  <a:pt x="115" y="59"/>
                  <a:pt x="115" y="58"/>
                </a:cubicBezTo>
                <a:cubicBezTo>
                  <a:pt x="116" y="60"/>
                  <a:pt x="120" y="59"/>
                  <a:pt x="121" y="58"/>
                </a:cubicBezTo>
                <a:cubicBezTo>
                  <a:pt x="120" y="58"/>
                  <a:pt x="120" y="57"/>
                  <a:pt x="119" y="57"/>
                </a:cubicBezTo>
                <a:cubicBezTo>
                  <a:pt x="120" y="57"/>
                  <a:pt x="120" y="57"/>
                  <a:pt x="121" y="57"/>
                </a:cubicBezTo>
                <a:cubicBezTo>
                  <a:pt x="121" y="58"/>
                  <a:pt x="120" y="57"/>
                  <a:pt x="121" y="58"/>
                </a:cubicBezTo>
                <a:cubicBezTo>
                  <a:pt x="123" y="58"/>
                  <a:pt x="125" y="57"/>
                  <a:pt x="127" y="58"/>
                </a:cubicBezTo>
                <a:cubicBezTo>
                  <a:pt x="127" y="58"/>
                  <a:pt x="128" y="59"/>
                  <a:pt x="128" y="58"/>
                </a:cubicBezTo>
                <a:cubicBezTo>
                  <a:pt x="128" y="58"/>
                  <a:pt x="128" y="57"/>
                  <a:pt x="129" y="58"/>
                </a:cubicBezTo>
                <a:cubicBezTo>
                  <a:pt x="129" y="58"/>
                  <a:pt x="129" y="58"/>
                  <a:pt x="129" y="59"/>
                </a:cubicBezTo>
                <a:cubicBezTo>
                  <a:pt x="130" y="58"/>
                  <a:pt x="131" y="59"/>
                  <a:pt x="132" y="59"/>
                </a:cubicBezTo>
                <a:cubicBezTo>
                  <a:pt x="131" y="58"/>
                  <a:pt x="133" y="58"/>
                  <a:pt x="133" y="57"/>
                </a:cubicBezTo>
                <a:cubicBezTo>
                  <a:pt x="130" y="56"/>
                  <a:pt x="127" y="58"/>
                  <a:pt x="126" y="57"/>
                </a:cubicBezTo>
                <a:cubicBezTo>
                  <a:pt x="128" y="57"/>
                  <a:pt x="129" y="55"/>
                  <a:pt x="131" y="57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5" y="55"/>
                  <a:pt x="140" y="56"/>
                  <a:pt x="145" y="56"/>
                </a:cubicBezTo>
                <a:cubicBezTo>
                  <a:pt x="150" y="56"/>
                  <a:pt x="155" y="55"/>
                  <a:pt x="158" y="56"/>
                </a:cubicBezTo>
                <a:cubicBezTo>
                  <a:pt x="156" y="56"/>
                  <a:pt x="154" y="56"/>
                  <a:pt x="153" y="56"/>
                </a:cubicBezTo>
                <a:cubicBezTo>
                  <a:pt x="154" y="58"/>
                  <a:pt x="157" y="57"/>
                  <a:pt x="156" y="59"/>
                </a:cubicBezTo>
                <a:cubicBezTo>
                  <a:pt x="156" y="58"/>
                  <a:pt x="156" y="58"/>
                  <a:pt x="156" y="58"/>
                </a:cubicBezTo>
                <a:cubicBezTo>
                  <a:pt x="155" y="58"/>
                  <a:pt x="153" y="58"/>
                  <a:pt x="152" y="59"/>
                </a:cubicBezTo>
                <a:cubicBezTo>
                  <a:pt x="154" y="59"/>
                  <a:pt x="155" y="59"/>
                  <a:pt x="157" y="59"/>
                </a:cubicBezTo>
                <a:cubicBezTo>
                  <a:pt x="157" y="58"/>
                  <a:pt x="161" y="58"/>
                  <a:pt x="163" y="59"/>
                </a:cubicBezTo>
                <a:cubicBezTo>
                  <a:pt x="163" y="58"/>
                  <a:pt x="165" y="59"/>
                  <a:pt x="165" y="59"/>
                </a:cubicBezTo>
                <a:cubicBezTo>
                  <a:pt x="166" y="59"/>
                  <a:pt x="166" y="58"/>
                  <a:pt x="166" y="58"/>
                </a:cubicBezTo>
                <a:cubicBezTo>
                  <a:pt x="166" y="58"/>
                  <a:pt x="167" y="58"/>
                  <a:pt x="167" y="58"/>
                </a:cubicBezTo>
                <a:cubicBezTo>
                  <a:pt x="168" y="58"/>
                  <a:pt x="167" y="57"/>
                  <a:pt x="167" y="57"/>
                </a:cubicBezTo>
                <a:cubicBezTo>
                  <a:pt x="168" y="57"/>
                  <a:pt x="167" y="59"/>
                  <a:pt x="168" y="58"/>
                </a:cubicBezTo>
                <a:cubicBezTo>
                  <a:pt x="168" y="58"/>
                  <a:pt x="169" y="58"/>
                  <a:pt x="170" y="58"/>
                </a:cubicBezTo>
                <a:cubicBezTo>
                  <a:pt x="170" y="59"/>
                  <a:pt x="169" y="58"/>
                  <a:pt x="169" y="59"/>
                </a:cubicBezTo>
                <a:cubicBezTo>
                  <a:pt x="170" y="59"/>
                  <a:pt x="170" y="59"/>
                  <a:pt x="169" y="59"/>
                </a:cubicBezTo>
                <a:cubicBezTo>
                  <a:pt x="170" y="59"/>
                  <a:pt x="170" y="58"/>
                  <a:pt x="170" y="58"/>
                </a:cubicBezTo>
                <a:cubicBezTo>
                  <a:pt x="170" y="57"/>
                  <a:pt x="169" y="58"/>
                  <a:pt x="169" y="57"/>
                </a:cubicBezTo>
                <a:cubicBezTo>
                  <a:pt x="169" y="57"/>
                  <a:pt x="169" y="57"/>
                  <a:pt x="169" y="57"/>
                </a:cubicBezTo>
                <a:cubicBezTo>
                  <a:pt x="169" y="57"/>
                  <a:pt x="168" y="57"/>
                  <a:pt x="168" y="57"/>
                </a:cubicBezTo>
                <a:cubicBezTo>
                  <a:pt x="169" y="57"/>
                  <a:pt x="169" y="56"/>
                  <a:pt x="169" y="56"/>
                </a:cubicBezTo>
                <a:cubicBezTo>
                  <a:pt x="170" y="56"/>
                  <a:pt x="169" y="57"/>
                  <a:pt x="171" y="57"/>
                </a:cubicBezTo>
                <a:cubicBezTo>
                  <a:pt x="171" y="57"/>
                  <a:pt x="170" y="56"/>
                  <a:pt x="171" y="56"/>
                </a:cubicBezTo>
                <a:cubicBezTo>
                  <a:pt x="171" y="56"/>
                  <a:pt x="171" y="57"/>
                  <a:pt x="171" y="57"/>
                </a:cubicBezTo>
                <a:cubicBezTo>
                  <a:pt x="170" y="55"/>
                  <a:pt x="166" y="56"/>
                  <a:pt x="164" y="56"/>
                </a:cubicBezTo>
                <a:cubicBezTo>
                  <a:pt x="164" y="57"/>
                  <a:pt x="165" y="57"/>
                  <a:pt x="165" y="57"/>
                </a:cubicBezTo>
                <a:cubicBezTo>
                  <a:pt x="164" y="57"/>
                  <a:pt x="165" y="57"/>
                  <a:pt x="163" y="58"/>
                </a:cubicBezTo>
                <a:cubicBezTo>
                  <a:pt x="164" y="57"/>
                  <a:pt x="163" y="57"/>
                  <a:pt x="162" y="57"/>
                </a:cubicBezTo>
                <a:cubicBezTo>
                  <a:pt x="162" y="58"/>
                  <a:pt x="163" y="57"/>
                  <a:pt x="163" y="58"/>
                </a:cubicBezTo>
                <a:cubicBezTo>
                  <a:pt x="162" y="58"/>
                  <a:pt x="162" y="58"/>
                  <a:pt x="161" y="58"/>
                </a:cubicBezTo>
                <a:cubicBezTo>
                  <a:pt x="161" y="57"/>
                  <a:pt x="162" y="57"/>
                  <a:pt x="162" y="57"/>
                </a:cubicBezTo>
                <a:cubicBezTo>
                  <a:pt x="160" y="57"/>
                  <a:pt x="160" y="57"/>
                  <a:pt x="159" y="57"/>
                </a:cubicBezTo>
                <a:cubicBezTo>
                  <a:pt x="158" y="57"/>
                  <a:pt x="159" y="58"/>
                  <a:pt x="158" y="58"/>
                </a:cubicBezTo>
                <a:cubicBezTo>
                  <a:pt x="156" y="58"/>
                  <a:pt x="157" y="58"/>
                  <a:pt x="156" y="57"/>
                </a:cubicBezTo>
                <a:cubicBezTo>
                  <a:pt x="156" y="56"/>
                  <a:pt x="157" y="57"/>
                  <a:pt x="158" y="57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58" y="56"/>
                  <a:pt x="159" y="57"/>
                  <a:pt x="159" y="57"/>
                </a:cubicBezTo>
                <a:cubicBezTo>
                  <a:pt x="159" y="56"/>
                  <a:pt x="158" y="56"/>
                  <a:pt x="158" y="55"/>
                </a:cubicBezTo>
                <a:cubicBezTo>
                  <a:pt x="159" y="55"/>
                  <a:pt x="161" y="55"/>
                  <a:pt x="160" y="56"/>
                </a:cubicBezTo>
                <a:cubicBezTo>
                  <a:pt x="161" y="56"/>
                  <a:pt x="162" y="56"/>
                  <a:pt x="162" y="56"/>
                </a:cubicBezTo>
                <a:cubicBezTo>
                  <a:pt x="163" y="54"/>
                  <a:pt x="168" y="56"/>
                  <a:pt x="170" y="54"/>
                </a:cubicBezTo>
                <a:cubicBezTo>
                  <a:pt x="165" y="54"/>
                  <a:pt x="161" y="54"/>
                  <a:pt x="157" y="54"/>
                </a:cubicBezTo>
                <a:cubicBezTo>
                  <a:pt x="157" y="54"/>
                  <a:pt x="158" y="54"/>
                  <a:pt x="158" y="54"/>
                </a:cubicBezTo>
                <a:cubicBezTo>
                  <a:pt x="156" y="54"/>
                  <a:pt x="154" y="54"/>
                  <a:pt x="153" y="54"/>
                </a:cubicBezTo>
                <a:cubicBezTo>
                  <a:pt x="153" y="55"/>
                  <a:pt x="152" y="54"/>
                  <a:pt x="152" y="54"/>
                </a:cubicBezTo>
                <a:cubicBezTo>
                  <a:pt x="151" y="55"/>
                  <a:pt x="152" y="55"/>
                  <a:pt x="151" y="55"/>
                </a:cubicBezTo>
                <a:cubicBezTo>
                  <a:pt x="151" y="54"/>
                  <a:pt x="150" y="55"/>
                  <a:pt x="149" y="54"/>
                </a:cubicBezTo>
                <a:cubicBezTo>
                  <a:pt x="149" y="55"/>
                  <a:pt x="150" y="55"/>
                  <a:pt x="149" y="55"/>
                </a:cubicBezTo>
                <a:cubicBezTo>
                  <a:pt x="146" y="55"/>
                  <a:pt x="139" y="53"/>
                  <a:pt x="135" y="55"/>
                </a:cubicBezTo>
                <a:cubicBezTo>
                  <a:pt x="135" y="55"/>
                  <a:pt x="136" y="55"/>
                  <a:pt x="136" y="55"/>
                </a:cubicBezTo>
                <a:cubicBezTo>
                  <a:pt x="133" y="54"/>
                  <a:pt x="125" y="55"/>
                  <a:pt x="121" y="55"/>
                </a:cubicBezTo>
                <a:cubicBezTo>
                  <a:pt x="118" y="55"/>
                  <a:pt x="113" y="55"/>
                  <a:pt x="111" y="55"/>
                </a:cubicBezTo>
                <a:cubicBezTo>
                  <a:pt x="111" y="55"/>
                  <a:pt x="111" y="55"/>
                  <a:pt x="110" y="55"/>
                </a:cubicBezTo>
                <a:cubicBezTo>
                  <a:pt x="110" y="55"/>
                  <a:pt x="110" y="55"/>
                  <a:pt x="110" y="55"/>
                </a:cubicBezTo>
                <a:cubicBezTo>
                  <a:pt x="107" y="54"/>
                  <a:pt x="101" y="57"/>
                  <a:pt x="99" y="54"/>
                </a:cubicBezTo>
                <a:cubicBezTo>
                  <a:pt x="100" y="54"/>
                  <a:pt x="101" y="55"/>
                  <a:pt x="101" y="54"/>
                </a:cubicBezTo>
                <a:cubicBezTo>
                  <a:pt x="100" y="54"/>
                  <a:pt x="99" y="54"/>
                  <a:pt x="99" y="54"/>
                </a:cubicBezTo>
                <a:cubicBezTo>
                  <a:pt x="100" y="54"/>
                  <a:pt x="99" y="53"/>
                  <a:pt x="100" y="53"/>
                </a:cubicBezTo>
                <a:cubicBezTo>
                  <a:pt x="101" y="54"/>
                  <a:pt x="103" y="53"/>
                  <a:pt x="105" y="53"/>
                </a:cubicBezTo>
                <a:cubicBezTo>
                  <a:pt x="105" y="52"/>
                  <a:pt x="103" y="52"/>
                  <a:pt x="102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4" y="52"/>
                  <a:pt x="107" y="52"/>
                  <a:pt x="108" y="51"/>
                </a:cubicBezTo>
                <a:cubicBezTo>
                  <a:pt x="108" y="51"/>
                  <a:pt x="108" y="51"/>
                  <a:pt x="108" y="51"/>
                </a:cubicBezTo>
                <a:cubicBezTo>
                  <a:pt x="108" y="51"/>
                  <a:pt x="108" y="50"/>
                  <a:pt x="109" y="50"/>
                </a:cubicBezTo>
                <a:cubicBezTo>
                  <a:pt x="109" y="51"/>
                  <a:pt x="109" y="51"/>
                  <a:pt x="109" y="51"/>
                </a:cubicBezTo>
                <a:close/>
                <a:moveTo>
                  <a:pt x="112" y="51"/>
                </a:moveTo>
                <a:cubicBezTo>
                  <a:pt x="112" y="51"/>
                  <a:pt x="113" y="51"/>
                  <a:pt x="113" y="51"/>
                </a:cubicBezTo>
                <a:cubicBezTo>
                  <a:pt x="112" y="51"/>
                  <a:pt x="113" y="49"/>
                  <a:pt x="112" y="50"/>
                </a:cubicBezTo>
                <a:cubicBezTo>
                  <a:pt x="112" y="51"/>
                  <a:pt x="112" y="50"/>
                  <a:pt x="112" y="51"/>
                </a:cubicBezTo>
                <a:close/>
                <a:moveTo>
                  <a:pt x="49" y="52"/>
                </a:moveTo>
                <a:cubicBezTo>
                  <a:pt x="50" y="51"/>
                  <a:pt x="53" y="52"/>
                  <a:pt x="54" y="51"/>
                </a:cubicBezTo>
                <a:cubicBezTo>
                  <a:pt x="52" y="52"/>
                  <a:pt x="50" y="50"/>
                  <a:pt x="49" y="52"/>
                </a:cubicBezTo>
                <a:close/>
                <a:moveTo>
                  <a:pt x="127" y="51"/>
                </a:moveTo>
                <a:cubicBezTo>
                  <a:pt x="127" y="51"/>
                  <a:pt x="125" y="52"/>
                  <a:pt x="124" y="52"/>
                </a:cubicBezTo>
                <a:cubicBezTo>
                  <a:pt x="125" y="52"/>
                  <a:pt x="127" y="53"/>
                  <a:pt x="127" y="51"/>
                </a:cubicBezTo>
                <a:close/>
                <a:moveTo>
                  <a:pt x="62" y="53"/>
                </a:moveTo>
                <a:cubicBezTo>
                  <a:pt x="61" y="53"/>
                  <a:pt x="59" y="53"/>
                  <a:pt x="59" y="54"/>
                </a:cubicBezTo>
                <a:cubicBezTo>
                  <a:pt x="60" y="54"/>
                  <a:pt x="61" y="54"/>
                  <a:pt x="62" y="53"/>
                </a:cubicBezTo>
                <a:close/>
                <a:moveTo>
                  <a:pt x="85" y="51"/>
                </a:moveTo>
                <a:cubicBezTo>
                  <a:pt x="84" y="52"/>
                  <a:pt x="74" y="51"/>
                  <a:pt x="70" y="53"/>
                </a:cubicBezTo>
                <a:cubicBezTo>
                  <a:pt x="68" y="52"/>
                  <a:pt x="64" y="52"/>
                  <a:pt x="63" y="53"/>
                </a:cubicBezTo>
                <a:cubicBezTo>
                  <a:pt x="65" y="54"/>
                  <a:pt x="67" y="53"/>
                  <a:pt x="68" y="54"/>
                </a:cubicBezTo>
                <a:cubicBezTo>
                  <a:pt x="65" y="53"/>
                  <a:pt x="63" y="54"/>
                  <a:pt x="62" y="53"/>
                </a:cubicBezTo>
                <a:cubicBezTo>
                  <a:pt x="59" y="55"/>
                  <a:pt x="56" y="54"/>
                  <a:pt x="53" y="54"/>
                </a:cubicBezTo>
                <a:cubicBezTo>
                  <a:pt x="53" y="54"/>
                  <a:pt x="52" y="53"/>
                  <a:pt x="51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1" y="54"/>
                  <a:pt x="51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2" y="54"/>
                  <a:pt x="52" y="55"/>
                  <a:pt x="52" y="55"/>
                </a:cubicBezTo>
                <a:cubicBezTo>
                  <a:pt x="52" y="54"/>
                  <a:pt x="50" y="55"/>
                  <a:pt x="51" y="55"/>
                </a:cubicBezTo>
                <a:cubicBezTo>
                  <a:pt x="51" y="54"/>
                  <a:pt x="52" y="54"/>
                  <a:pt x="51" y="54"/>
                </a:cubicBezTo>
                <a:cubicBezTo>
                  <a:pt x="50" y="53"/>
                  <a:pt x="47" y="54"/>
                  <a:pt x="47" y="53"/>
                </a:cubicBezTo>
                <a:cubicBezTo>
                  <a:pt x="47" y="54"/>
                  <a:pt x="46" y="54"/>
                  <a:pt x="45" y="54"/>
                </a:cubicBezTo>
                <a:cubicBezTo>
                  <a:pt x="46" y="56"/>
                  <a:pt x="48" y="54"/>
                  <a:pt x="50" y="54"/>
                </a:cubicBezTo>
                <a:cubicBezTo>
                  <a:pt x="50" y="55"/>
                  <a:pt x="50" y="55"/>
                  <a:pt x="50" y="55"/>
                </a:cubicBezTo>
                <a:cubicBezTo>
                  <a:pt x="50" y="56"/>
                  <a:pt x="51" y="55"/>
                  <a:pt x="51" y="55"/>
                </a:cubicBezTo>
                <a:cubicBezTo>
                  <a:pt x="50" y="55"/>
                  <a:pt x="50" y="56"/>
                  <a:pt x="50" y="56"/>
                </a:cubicBezTo>
                <a:cubicBezTo>
                  <a:pt x="49" y="56"/>
                  <a:pt x="50" y="55"/>
                  <a:pt x="49" y="55"/>
                </a:cubicBezTo>
                <a:cubicBezTo>
                  <a:pt x="49" y="55"/>
                  <a:pt x="48" y="55"/>
                  <a:pt x="48" y="55"/>
                </a:cubicBezTo>
                <a:cubicBezTo>
                  <a:pt x="48" y="56"/>
                  <a:pt x="48" y="56"/>
                  <a:pt x="48" y="56"/>
                </a:cubicBezTo>
                <a:cubicBezTo>
                  <a:pt x="47" y="57"/>
                  <a:pt x="46" y="56"/>
                  <a:pt x="45" y="57"/>
                </a:cubicBezTo>
                <a:cubicBezTo>
                  <a:pt x="46" y="57"/>
                  <a:pt x="49" y="57"/>
                  <a:pt x="49" y="56"/>
                </a:cubicBezTo>
                <a:cubicBezTo>
                  <a:pt x="49" y="56"/>
                  <a:pt x="50" y="56"/>
                  <a:pt x="50" y="56"/>
                </a:cubicBezTo>
                <a:cubicBezTo>
                  <a:pt x="50" y="56"/>
                  <a:pt x="49" y="56"/>
                  <a:pt x="49" y="57"/>
                </a:cubicBezTo>
                <a:cubicBezTo>
                  <a:pt x="50" y="58"/>
                  <a:pt x="52" y="56"/>
                  <a:pt x="54" y="57"/>
                </a:cubicBezTo>
                <a:cubicBezTo>
                  <a:pt x="54" y="57"/>
                  <a:pt x="54" y="56"/>
                  <a:pt x="54" y="56"/>
                </a:cubicBezTo>
                <a:cubicBezTo>
                  <a:pt x="54" y="57"/>
                  <a:pt x="55" y="57"/>
                  <a:pt x="55" y="57"/>
                </a:cubicBezTo>
                <a:cubicBezTo>
                  <a:pt x="55" y="57"/>
                  <a:pt x="55" y="56"/>
                  <a:pt x="56" y="56"/>
                </a:cubicBezTo>
                <a:cubicBezTo>
                  <a:pt x="56" y="57"/>
                  <a:pt x="58" y="56"/>
                  <a:pt x="60" y="57"/>
                </a:cubicBezTo>
                <a:cubicBezTo>
                  <a:pt x="60" y="55"/>
                  <a:pt x="65" y="56"/>
                  <a:pt x="65" y="55"/>
                </a:cubicBezTo>
                <a:cubicBezTo>
                  <a:pt x="67" y="54"/>
                  <a:pt x="67" y="55"/>
                  <a:pt x="69" y="55"/>
                </a:cubicBezTo>
                <a:cubicBezTo>
                  <a:pt x="69" y="55"/>
                  <a:pt x="69" y="54"/>
                  <a:pt x="70" y="54"/>
                </a:cubicBezTo>
                <a:cubicBezTo>
                  <a:pt x="70" y="55"/>
                  <a:pt x="76" y="54"/>
                  <a:pt x="75" y="53"/>
                </a:cubicBezTo>
                <a:cubicBezTo>
                  <a:pt x="78" y="53"/>
                  <a:pt x="81" y="53"/>
                  <a:pt x="83" y="53"/>
                </a:cubicBezTo>
                <a:cubicBezTo>
                  <a:pt x="83" y="52"/>
                  <a:pt x="82" y="53"/>
                  <a:pt x="82" y="52"/>
                </a:cubicBezTo>
                <a:cubicBezTo>
                  <a:pt x="85" y="53"/>
                  <a:pt x="87" y="52"/>
                  <a:pt x="89" y="52"/>
                </a:cubicBezTo>
                <a:cubicBezTo>
                  <a:pt x="88" y="50"/>
                  <a:pt x="85" y="53"/>
                  <a:pt x="85" y="51"/>
                </a:cubicBezTo>
                <a:close/>
                <a:moveTo>
                  <a:pt x="56" y="52"/>
                </a:moveTo>
                <a:cubicBezTo>
                  <a:pt x="58" y="53"/>
                  <a:pt x="60" y="51"/>
                  <a:pt x="59" y="52"/>
                </a:cubicBezTo>
                <a:cubicBezTo>
                  <a:pt x="58" y="52"/>
                  <a:pt x="56" y="51"/>
                  <a:pt x="56" y="52"/>
                </a:cubicBezTo>
                <a:close/>
                <a:moveTo>
                  <a:pt x="195" y="54"/>
                </a:moveTo>
                <a:cubicBezTo>
                  <a:pt x="195" y="54"/>
                  <a:pt x="195" y="54"/>
                  <a:pt x="195" y="55"/>
                </a:cubicBezTo>
                <a:cubicBezTo>
                  <a:pt x="196" y="55"/>
                  <a:pt x="196" y="54"/>
                  <a:pt x="197" y="54"/>
                </a:cubicBezTo>
                <a:cubicBezTo>
                  <a:pt x="196" y="53"/>
                  <a:pt x="196" y="55"/>
                  <a:pt x="195" y="54"/>
                </a:cubicBezTo>
                <a:close/>
                <a:moveTo>
                  <a:pt x="200" y="55"/>
                </a:moveTo>
                <a:cubicBezTo>
                  <a:pt x="201" y="55"/>
                  <a:pt x="200" y="54"/>
                  <a:pt x="201" y="54"/>
                </a:cubicBezTo>
                <a:cubicBezTo>
                  <a:pt x="201" y="55"/>
                  <a:pt x="202" y="54"/>
                  <a:pt x="202" y="54"/>
                </a:cubicBezTo>
                <a:cubicBezTo>
                  <a:pt x="201" y="54"/>
                  <a:pt x="200" y="54"/>
                  <a:pt x="200" y="54"/>
                </a:cubicBezTo>
                <a:cubicBezTo>
                  <a:pt x="200" y="54"/>
                  <a:pt x="200" y="54"/>
                  <a:pt x="200" y="55"/>
                </a:cubicBezTo>
                <a:close/>
                <a:moveTo>
                  <a:pt x="187" y="54"/>
                </a:moveTo>
                <a:cubicBezTo>
                  <a:pt x="188" y="54"/>
                  <a:pt x="189" y="55"/>
                  <a:pt x="189" y="55"/>
                </a:cubicBezTo>
                <a:cubicBezTo>
                  <a:pt x="190" y="54"/>
                  <a:pt x="188" y="54"/>
                  <a:pt x="187" y="54"/>
                </a:cubicBezTo>
                <a:close/>
                <a:moveTo>
                  <a:pt x="71" y="54"/>
                </a:moveTo>
                <a:cubicBezTo>
                  <a:pt x="69" y="55"/>
                  <a:pt x="76" y="55"/>
                  <a:pt x="73" y="54"/>
                </a:cubicBezTo>
                <a:cubicBezTo>
                  <a:pt x="72" y="54"/>
                  <a:pt x="72" y="54"/>
                  <a:pt x="71" y="54"/>
                </a:cubicBezTo>
                <a:close/>
                <a:moveTo>
                  <a:pt x="48" y="55"/>
                </a:moveTo>
                <a:cubicBezTo>
                  <a:pt x="47" y="55"/>
                  <a:pt x="47" y="56"/>
                  <a:pt x="46" y="55"/>
                </a:cubicBezTo>
                <a:cubicBezTo>
                  <a:pt x="46" y="56"/>
                  <a:pt x="48" y="56"/>
                  <a:pt x="48" y="55"/>
                </a:cubicBezTo>
                <a:close/>
                <a:moveTo>
                  <a:pt x="173" y="55"/>
                </a:moveTo>
                <a:cubicBezTo>
                  <a:pt x="173" y="56"/>
                  <a:pt x="175" y="56"/>
                  <a:pt x="174" y="57"/>
                </a:cubicBezTo>
                <a:cubicBezTo>
                  <a:pt x="175" y="57"/>
                  <a:pt x="175" y="57"/>
                  <a:pt x="176" y="57"/>
                </a:cubicBezTo>
                <a:cubicBezTo>
                  <a:pt x="176" y="56"/>
                  <a:pt x="175" y="56"/>
                  <a:pt x="176" y="56"/>
                </a:cubicBezTo>
                <a:cubicBezTo>
                  <a:pt x="177" y="56"/>
                  <a:pt x="178" y="56"/>
                  <a:pt x="179" y="55"/>
                </a:cubicBezTo>
                <a:cubicBezTo>
                  <a:pt x="176" y="55"/>
                  <a:pt x="175" y="55"/>
                  <a:pt x="173" y="55"/>
                </a:cubicBezTo>
                <a:close/>
                <a:moveTo>
                  <a:pt x="141" y="56"/>
                </a:moveTo>
                <a:cubicBezTo>
                  <a:pt x="141" y="57"/>
                  <a:pt x="141" y="57"/>
                  <a:pt x="141" y="57"/>
                </a:cubicBezTo>
                <a:cubicBezTo>
                  <a:pt x="141" y="57"/>
                  <a:pt x="140" y="58"/>
                  <a:pt x="140" y="57"/>
                </a:cubicBezTo>
                <a:cubicBezTo>
                  <a:pt x="140" y="57"/>
                  <a:pt x="141" y="57"/>
                  <a:pt x="141" y="57"/>
                </a:cubicBezTo>
                <a:cubicBezTo>
                  <a:pt x="140" y="56"/>
                  <a:pt x="140" y="57"/>
                  <a:pt x="139" y="58"/>
                </a:cubicBezTo>
                <a:cubicBezTo>
                  <a:pt x="141" y="58"/>
                  <a:pt x="141" y="58"/>
                  <a:pt x="144" y="58"/>
                </a:cubicBezTo>
                <a:cubicBezTo>
                  <a:pt x="144" y="58"/>
                  <a:pt x="144" y="58"/>
                  <a:pt x="144" y="58"/>
                </a:cubicBezTo>
                <a:cubicBezTo>
                  <a:pt x="144" y="58"/>
                  <a:pt x="143" y="59"/>
                  <a:pt x="143" y="59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143" y="60"/>
                  <a:pt x="145" y="60"/>
                  <a:pt x="145" y="60"/>
                </a:cubicBezTo>
                <a:cubicBezTo>
                  <a:pt x="144" y="60"/>
                  <a:pt x="144" y="60"/>
                  <a:pt x="143" y="60"/>
                </a:cubicBezTo>
                <a:cubicBezTo>
                  <a:pt x="143" y="60"/>
                  <a:pt x="142" y="60"/>
                  <a:pt x="143" y="59"/>
                </a:cubicBezTo>
                <a:cubicBezTo>
                  <a:pt x="141" y="60"/>
                  <a:pt x="141" y="59"/>
                  <a:pt x="141" y="60"/>
                </a:cubicBezTo>
                <a:cubicBezTo>
                  <a:pt x="139" y="59"/>
                  <a:pt x="139" y="60"/>
                  <a:pt x="138" y="60"/>
                </a:cubicBezTo>
                <a:cubicBezTo>
                  <a:pt x="138" y="60"/>
                  <a:pt x="138" y="60"/>
                  <a:pt x="138" y="59"/>
                </a:cubicBezTo>
                <a:cubicBezTo>
                  <a:pt x="138" y="59"/>
                  <a:pt x="137" y="59"/>
                  <a:pt x="137" y="59"/>
                </a:cubicBezTo>
                <a:cubicBezTo>
                  <a:pt x="137" y="61"/>
                  <a:pt x="138" y="59"/>
                  <a:pt x="138" y="60"/>
                </a:cubicBezTo>
                <a:cubicBezTo>
                  <a:pt x="135" y="60"/>
                  <a:pt x="132" y="59"/>
                  <a:pt x="131" y="61"/>
                </a:cubicBezTo>
                <a:cubicBezTo>
                  <a:pt x="130" y="61"/>
                  <a:pt x="130" y="60"/>
                  <a:pt x="130" y="60"/>
                </a:cubicBezTo>
                <a:cubicBezTo>
                  <a:pt x="128" y="61"/>
                  <a:pt x="125" y="60"/>
                  <a:pt x="123" y="60"/>
                </a:cubicBezTo>
                <a:cubicBezTo>
                  <a:pt x="124" y="61"/>
                  <a:pt x="123" y="61"/>
                  <a:pt x="123" y="61"/>
                </a:cubicBezTo>
                <a:cubicBezTo>
                  <a:pt x="129" y="62"/>
                  <a:pt x="136" y="61"/>
                  <a:pt x="142" y="60"/>
                </a:cubicBezTo>
                <a:cubicBezTo>
                  <a:pt x="144" y="60"/>
                  <a:pt x="146" y="61"/>
                  <a:pt x="147" y="60"/>
                </a:cubicBezTo>
                <a:cubicBezTo>
                  <a:pt x="146" y="60"/>
                  <a:pt x="146" y="60"/>
                  <a:pt x="147" y="59"/>
                </a:cubicBezTo>
                <a:cubicBezTo>
                  <a:pt x="146" y="59"/>
                  <a:pt x="146" y="60"/>
                  <a:pt x="146" y="60"/>
                </a:cubicBezTo>
                <a:cubicBezTo>
                  <a:pt x="146" y="59"/>
                  <a:pt x="147" y="59"/>
                  <a:pt x="147" y="58"/>
                </a:cubicBezTo>
                <a:cubicBezTo>
                  <a:pt x="146" y="58"/>
                  <a:pt x="146" y="59"/>
                  <a:pt x="145" y="59"/>
                </a:cubicBezTo>
                <a:cubicBezTo>
                  <a:pt x="145" y="58"/>
                  <a:pt x="146" y="58"/>
                  <a:pt x="146" y="58"/>
                </a:cubicBezTo>
                <a:cubicBezTo>
                  <a:pt x="146" y="58"/>
                  <a:pt x="146" y="57"/>
                  <a:pt x="147" y="57"/>
                </a:cubicBezTo>
                <a:cubicBezTo>
                  <a:pt x="147" y="56"/>
                  <a:pt x="145" y="57"/>
                  <a:pt x="144" y="56"/>
                </a:cubicBezTo>
                <a:cubicBezTo>
                  <a:pt x="144" y="57"/>
                  <a:pt x="144" y="57"/>
                  <a:pt x="144" y="57"/>
                </a:cubicBezTo>
                <a:cubicBezTo>
                  <a:pt x="143" y="56"/>
                  <a:pt x="143" y="57"/>
                  <a:pt x="141" y="56"/>
                </a:cubicBezTo>
                <a:close/>
                <a:moveTo>
                  <a:pt x="153" y="58"/>
                </a:moveTo>
                <a:cubicBezTo>
                  <a:pt x="153" y="58"/>
                  <a:pt x="153" y="58"/>
                  <a:pt x="153" y="58"/>
                </a:cubicBezTo>
                <a:cubicBezTo>
                  <a:pt x="154" y="57"/>
                  <a:pt x="153" y="57"/>
                  <a:pt x="153" y="56"/>
                </a:cubicBezTo>
                <a:cubicBezTo>
                  <a:pt x="151" y="57"/>
                  <a:pt x="149" y="56"/>
                  <a:pt x="148" y="57"/>
                </a:cubicBezTo>
                <a:cubicBezTo>
                  <a:pt x="149" y="57"/>
                  <a:pt x="152" y="58"/>
                  <a:pt x="152" y="57"/>
                </a:cubicBezTo>
                <a:cubicBezTo>
                  <a:pt x="152" y="57"/>
                  <a:pt x="152" y="58"/>
                  <a:pt x="153" y="58"/>
                </a:cubicBezTo>
                <a:close/>
                <a:moveTo>
                  <a:pt x="136" y="57"/>
                </a:moveTo>
                <a:cubicBezTo>
                  <a:pt x="137" y="57"/>
                  <a:pt x="137" y="57"/>
                  <a:pt x="137" y="57"/>
                </a:cubicBezTo>
                <a:cubicBezTo>
                  <a:pt x="136" y="57"/>
                  <a:pt x="134" y="56"/>
                  <a:pt x="133" y="57"/>
                </a:cubicBezTo>
                <a:cubicBezTo>
                  <a:pt x="134" y="57"/>
                  <a:pt x="133" y="58"/>
                  <a:pt x="133" y="58"/>
                </a:cubicBezTo>
                <a:cubicBezTo>
                  <a:pt x="135" y="59"/>
                  <a:pt x="135" y="57"/>
                  <a:pt x="135" y="57"/>
                </a:cubicBezTo>
                <a:cubicBezTo>
                  <a:pt x="136" y="57"/>
                  <a:pt x="136" y="59"/>
                  <a:pt x="136" y="59"/>
                </a:cubicBezTo>
                <a:cubicBezTo>
                  <a:pt x="136" y="58"/>
                  <a:pt x="137" y="59"/>
                  <a:pt x="138" y="59"/>
                </a:cubicBezTo>
                <a:cubicBezTo>
                  <a:pt x="138" y="59"/>
                  <a:pt x="138" y="58"/>
                  <a:pt x="138" y="58"/>
                </a:cubicBezTo>
                <a:cubicBezTo>
                  <a:pt x="136" y="59"/>
                  <a:pt x="137" y="58"/>
                  <a:pt x="136" y="57"/>
                </a:cubicBezTo>
                <a:close/>
                <a:moveTo>
                  <a:pt x="174" y="59"/>
                </a:moveTo>
                <a:cubicBezTo>
                  <a:pt x="175" y="59"/>
                  <a:pt x="175" y="59"/>
                  <a:pt x="176" y="59"/>
                </a:cubicBezTo>
                <a:cubicBezTo>
                  <a:pt x="176" y="57"/>
                  <a:pt x="174" y="59"/>
                  <a:pt x="174" y="58"/>
                </a:cubicBezTo>
                <a:cubicBezTo>
                  <a:pt x="174" y="58"/>
                  <a:pt x="174" y="58"/>
                  <a:pt x="174" y="59"/>
                </a:cubicBezTo>
                <a:close/>
                <a:moveTo>
                  <a:pt x="171" y="59"/>
                </a:moveTo>
                <a:cubicBezTo>
                  <a:pt x="171" y="58"/>
                  <a:pt x="172" y="59"/>
                  <a:pt x="172" y="59"/>
                </a:cubicBezTo>
                <a:cubicBezTo>
                  <a:pt x="172" y="58"/>
                  <a:pt x="172" y="58"/>
                  <a:pt x="174" y="59"/>
                </a:cubicBezTo>
                <a:cubicBezTo>
                  <a:pt x="174" y="58"/>
                  <a:pt x="174" y="58"/>
                  <a:pt x="174" y="58"/>
                </a:cubicBezTo>
                <a:cubicBezTo>
                  <a:pt x="173" y="58"/>
                  <a:pt x="172" y="58"/>
                  <a:pt x="171" y="58"/>
                </a:cubicBezTo>
                <a:cubicBezTo>
                  <a:pt x="171" y="59"/>
                  <a:pt x="170" y="58"/>
                  <a:pt x="171" y="59"/>
                </a:cubicBezTo>
                <a:close/>
                <a:moveTo>
                  <a:pt x="94" y="59"/>
                </a:moveTo>
                <a:cubicBezTo>
                  <a:pt x="94" y="59"/>
                  <a:pt x="95" y="59"/>
                  <a:pt x="95" y="59"/>
                </a:cubicBezTo>
                <a:cubicBezTo>
                  <a:pt x="95" y="59"/>
                  <a:pt x="94" y="58"/>
                  <a:pt x="94" y="59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59"/>
                  <a:pt x="94" y="60"/>
                  <a:pt x="94" y="59"/>
                </a:cubicBezTo>
                <a:close/>
                <a:moveTo>
                  <a:pt x="158" y="59"/>
                </a:moveTo>
                <a:cubicBezTo>
                  <a:pt x="159" y="60"/>
                  <a:pt x="159" y="60"/>
                  <a:pt x="159" y="60"/>
                </a:cubicBezTo>
                <a:cubicBezTo>
                  <a:pt x="160" y="59"/>
                  <a:pt x="158" y="59"/>
                  <a:pt x="158" y="59"/>
                </a:cubicBezTo>
                <a:close/>
                <a:moveTo>
                  <a:pt x="92" y="60"/>
                </a:moveTo>
                <a:cubicBezTo>
                  <a:pt x="92" y="61"/>
                  <a:pt x="93" y="59"/>
                  <a:pt x="92" y="59"/>
                </a:cubicBezTo>
                <a:cubicBezTo>
                  <a:pt x="92" y="60"/>
                  <a:pt x="92" y="59"/>
                  <a:pt x="91" y="59"/>
                </a:cubicBezTo>
                <a:cubicBezTo>
                  <a:pt x="91" y="60"/>
                  <a:pt x="91" y="60"/>
                  <a:pt x="91" y="60"/>
                </a:cubicBezTo>
                <a:cubicBezTo>
                  <a:pt x="92" y="60"/>
                  <a:pt x="92" y="61"/>
                  <a:pt x="92" y="60"/>
                </a:cubicBezTo>
                <a:close/>
                <a:moveTo>
                  <a:pt x="114" y="62"/>
                </a:moveTo>
                <a:cubicBezTo>
                  <a:pt x="115" y="62"/>
                  <a:pt x="116" y="62"/>
                  <a:pt x="117" y="61"/>
                </a:cubicBezTo>
                <a:cubicBezTo>
                  <a:pt x="115" y="62"/>
                  <a:pt x="114" y="61"/>
                  <a:pt x="114" y="62"/>
                </a:cubicBezTo>
                <a:close/>
                <a:moveTo>
                  <a:pt x="40" y="62"/>
                </a:moveTo>
                <a:cubicBezTo>
                  <a:pt x="40" y="62"/>
                  <a:pt x="38" y="61"/>
                  <a:pt x="37" y="62"/>
                </a:cubicBezTo>
                <a:cubicBezTo>
                  <a:pt x="38" y="61"/>
                  <a:pt x="41" y="63"/>
                  <a:pt x="40" y="62"/>
                </a:cubicBezTo>
                <a:close/>
                <a:moveTo>
                  <a:pt x="35" y="63"/>
                </a:moveTo>
                <a:cubicBezTo>
                  <a:pt x="35" y="62"/>
                  <a:pt x="36" y="63"/>
                  <a:pt x="37" y="62"/>
                </a:cubicBezTo>
                <a:cubicBezTo>
                  <a:pt x="37" y="61"/>
                  <a:pt x="34" y="62"/>
                  <a:pt x="35" y="63"/>
                </a:cubicBezTo>
                <a:close/>
                <a:moveTo>
                  <a:pt x="97" y="63"/>
                </a:moveTo>
                <a:cubicBezTo>
                  <a:pt x="100" y="63"/>
                  <a:pt x="102" y="63"/>
                  <a:pt x="104" y="63"/>
                </a:cubicBezTo>
                <a:cubicBezTo>
                  <a:pt x="102" y="62"/>
                  <a:pt x="99" y="62"/>
                  <a:pt x="97" y="63"/>
                </a:cubicBezTo>
                <a:close/>
                <a:moveTo>
                  <a:pt x="4" y="65"/>
                </a:moveTo>
                <a:cubicBezTo>
                  <a:pt x="5" y="65"/>
                  <a:pt x="6" y="64"/>
                  <a:pt x="6" y="65"/>
                </a:cubicBezTo>
                <a:cubicBezTo>
                  <a:pt x="6" y="64"/>
                  <a:pt x="5" y="64"/>
                  <a:pt x="4" y="65"/>
                </a:cubicBezTo>
                <a:close/>
                <a:moveTo>
                  <a:pt x="10" y="65"/>
                </a:moveTo>
                <a:cubicBezTo>
                  <a:pt x="11" y="65"/>
                  <a:pt x="11" y="65"/>
                  <a:pt x="11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0" y="65"/>
                  <a:pt x="10" y="65"/>
                  <a:pt x="10" y="65"/>
                </a:cubicBezTo>
                <a:close/>
                <a:moveTo>
                  <a:pt x="114" y="66"/>
                </a:moveTo>
                <a:cubicBezTo>
                  <a:pt x="114" y="67"/>
                  <a:pt x="116" y="67"/>
                  <a:pt x="115" y="66"/>
                </a:cubicBezTo>
                <a:cubicBezTo>
                  <a:pt x="115" y="66"/>
                  <a:pt x="114" y="66"/>
                  <a:pt x="114" y="66"/>
                </a:cubicBezTo>
                <a:close/>
                <a:moveTo>
                  <a:pt x="163" y="70"/>
                </a:moveTo>
                <a:cubicBezTo>
                  <a:pt x="165" y="69"/>
                  <a:pt x="167" y="71"/>
                  <a:pt x="169" y="69"/>
                </a:cubicBezTo>
                <a:cubicBezTo>
                  <a:pt x="166" y="70"/>
                  <a:pt x="162" y="69"/>
                  <a:pt x="163" y="70"/>
                </a:cubicBezTo>
                <a:close/>
                <a:moveTo>
                  <a:pt x="155" y="70"/>
                </a:moveTo>
                <a:cubicBezTo>
                  <a:pt x="156" y="71"/>
                  <a:pt x="157" y="71"/>
                  <a:pt x="158" y="70"/>
                </a:cubicBezTo>
                <a:cubicBezTo>
                  <a:pt x="157" y="70"/>
                  <a:pt x="155" y="70"/>
                  <a:pt x="155" y="70"/>
                </a:cubicBezTo>
                <a:close/>
                <a:moveTo>
                  <a:pt x="117" y="72"/>
                </a:moveTo>
                <a:cubicBezTo>
                  <a:pt x="118" y="72"/>
                  <a:pt x="120" y="72"/>
                  <a:pt x="121" y="72"/>
                </a:cubicBezTo>
                <a:cubicBezTo>
                  <a:pt x="120" y="71"/>
                  <a:pt x="119" y="72"/>
                  <a:pt x="119" y="71"/>
                </a:cubicBezTo>
                <a:cubicBezTo>
                  <a:pt x="119" y="72"/>
                  <a:pt x="117" y="71"/>
                  <a:pt x="117" y="72"/>
                </a:cubicBezTo>
                <a:close/>
                <a:moveTo>
                  <a:pt x="107" y="73"/>
                </a:moveTo>
                <a:cubicBezTo>
                  <a:pt x="108" y="73"/>
                  <a:pt x="108" y="72"/>
                  <a:pt x="108" y="72"/>
                </a:cubicBezTo>
                <a:cubicBezTo>
                  <a:pt x="107" y="72"/>
                  <a:pt x="108" y="71"/>
                  <a:pt x="107" y="72"/>
                </a:cubicBezTo>
                <a:cubicBezTo>
                  <a:pt x="107" y="72"/>
                  <a:pt x="107" y="72"/>
                  <a:pt x="107" y="73"/>
                </a:cubicBezTo>
                <a:close/>
                <a:moveTo>
                  <a:pt x="108" y="72"/>
                </a:moveTo>
                <a:cubicBezTo>
                  <a:pt x="109" y="72"/>
                  <a:pt x="111" y="73"/>
                  <a:pt x="111" y="72"/>
                </a:cubicBezTo>
                <a:cubicBezTo>
                  <a:pt x="110" y="72"/>
                  <a:pt x="109" y="71"/>
                  <a:pt x="108" y="72"/>
                </a:cubicBezTo>
                <a:close/>
                <a:moveTo>
                  <a:pt x="111" y="72"/>
                </a:moveTo>
                <a:cubicBezTo>
                  <a:pt x="112" y="72"/>
                  <a:pt x="112" y="73"/>
                  <a:pt x="113" y="72"/>
                </a:cubicBezTo>
                <a:cubicBezTo>
                  <a:pt x="112" y="72"/>
                  <a:pt x="112" y="72"/>
                  <a:pt x="111" y="72"/>
                </a:cubicBezTo>
                <a:cubicBezTo>
                  <a:pt x="111" y="72"/>
                  <a:pt x="111" y="72"/>
                  <a:pt x="111" y="72"/>
                </a:cubicBezTo>
                <a:close/>
                <a:moveTo>
                  <a:pt x="147" y="74"/>
                </a:moveTo>
                <a:cubicBezTo>
                  <a:pt x="147" y="74"/>
                  <a:pt x="147" y="74"/>
                  <a:pt x="148" y="73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8" y="73"/>
                  <a:pt x="148" y="73"/>
                  <a:pt x="146" y="73"/>
                </a:cubicBezTo>
                <a:cubicBezTo>
                  <a:pt x="147" y="74"/>
                  <a:pt x="146" y="74"/>
                  <a:pt x="147" y="74"/>
                </a:cubicBezTo>
                <a:close/>
                <a:moveTo>
                  <a:pt x="146" y="73"/>
                </a:moveTo>
                <a:cubicBezTo>
                  <a:pt x="145" y="73"/>
                  <a:pt x="144" y="73"/>
                  <a:pt x="144" y="73"/>
                </a:cubicBezTo>
                <a:cubicBezTo>
                  <a:pt x="144" y="73"/>
                  <a:pt x="143" y="73"/>
                  <a:pt x="143" y="74"/>
                </a:cubicBezTo>
                <a:cubicBezTo>
                  <a:pt x="145" y="73"/>
                  <a:pt x="145" y="74"/>
                  <a:pt x="146" y="73"/>
                </a:cubicBezTo>
                <a:cubicBezTo>
                  <a:pt x="146" y="73"/>
                  <a:pt x="146" y="73"/>
                  <a:pt x="146" y="73"/>
                </a:cubicBezTo>
                <a:close/>
                <a:moveTo>
                  <a:pt x="149" y="74"/>
                </a:moveTo>
                <a:cubicBezTo>
                  <a:pt x="149" y="74"/>
                  <a:pt x="151" y="73"/>
                  <a:pt x="150" y="73"/>
                </a:cubicBezTo>
                <a:cubicBezTo>
                  <a:pt x="150" y="73"/>
                  <a:pt x="150" y="73"/>
                  <a:pt x="149" y="73"/>
                </a:cubicBezTo>
                <a:cubicBezTo>
                  <a:pt x="149" y="73"/>
                  <a:pt x="148" y="74"/>
                  <a:pt x="149" y="74"/>
                </a:cubicBezTo>
                <a:close/>
                <a:moveTo>
                  <a:pt x="154" y="73"/>
                </a:moveTo>
                <a:cubicBezTo>
                  <a:pt x="153" y="74"/>
                  <a:pt x="153" y="73"/>
                  <a:pt x="153" y="73"/>
                </a:cubicBezTo>
                <a:cubicBezTo>
                  <a:pt x="153" y="74"/>
                  <a:pt x="152" y="74"/>
                  <a:pt x="151" y="75"/>
                </a:cubicBezTo>
                <a:cubicBezTo>
                  <a:pt x="153" y="75"/>
                  <a:pt x="154" y="75"/>
                  <a:pt x="156" y="75"/>
                </a:cubicBezTo>
                <a:cubicBezTo>
                  <a:pt x="156" y="74"/>
                  <a:pt x="156" y="74"/>
                  <a:pt x="155" y="74"/>
                </a:cubicBezTo>
                <a:cubicBezTo>
                  <a:pt x="156" y="75"/>
                  <a:pt x="157" y="73"/>
                  <a:pt x="157" y="74"/>
                </a:cubicBezTo>
                <a:cubicBezTo>
                  <a:pt x="157" y="74"/>
                  <a:pt x="156" y="74"/>
                  <a:pt x="156" y="74"/>
                </a:cubicBezTo>
                <a:cubicBezTo>
                  <a:pt x="158" y="75"/>
                  <a:pt x="161" y="75"/>
                  <a:pt x="162" y="74"/>
                </a:cubicBezTo>
                <a:cubicBezTo>
                  <a:pt x="161" y="74"/>
                  <a:pt x="161" y="74"/>
                  <a:pt x="161" y="73"/>
                </a:cubicBezTo>
                <a:cubicBezTo>
                  <a:pt x="159" y="75"/>
                  <a:pt x="156" y="73"/>
                  <a:pt x="154" y="73"/>
                </a:cubicBezTo>
                <a:close/>
                <a:moveTo>
                  <a:pt x="107" y="78"/>
                </a:moveTo>
                <a:cubicBezTo>
                  <a:pt x="106" y="77"/>
                  <a:pt x="105" y="77"/>
                  <a:pt x="104" y="77"/>
                </a:cubicBezTo>
                <a:cubicBezTo>
                  <a:pt x="103" y="79"/>
                  <a:pt x="97" y="77"/>
                  <a:pt x="96" y="78"/>
                </a:cubicBezTo>
                <a:cubicBezTo>
                  <a:pt x="96" y="79"/>
                  <a:pt x="99" y="78"/>
                  <a:pt x="101" y="78"/>
                </a:cubicBezTo>
                <a:cubicBezTo>
                  <a:pt x="102" y="78"/>
                  <a:pt x="106" y="79"/>
                  <a:pt x="107" y="78"/>
                </a:cubicBezTo>
                <a:cubicBezTo>
                  <a:pt x="107" y="77"/>
                  <a:pt x="106" y="77"/>
                  <a:pt x="106" y="76"/>
                </a:cubicBezTo>
                <a:cubicBezTo>
                  <a:pt x="105" y="77"/>
                  <a:pt x="107" y="77"/>
                  <a:pt x="107" y="78"/>
                </a:cubicBezTo>
                <a:close/>
                <a:moveTo>
                  <a:pt x="109" y="77"/>
                </a:moveTo>
                <a:cubicBezTo>
                  <a:pt x="109" y="77"/>
                  <a:pt x="108" y="77"/>
                  <a:pt x="108" y="78"/>
                </a:cubicBezTo>
                <a:cubicBezTo>
                  <a:pt x="111" y="78"/>
                  <a:pt x="113" y="78"/>
                  <a:pt x="115" y="78"/>
                </a:cubicBezTo>
                <a:cubicBezTo>
                  <a:pt x="115" y="78"/>
                  <a:pt x="115" y="78"/>
                  <a:pt x="115" y="78"/>
                </a:cubicBezTo>
                <a:cubicBezTo>
                  <a:pt x="116" y="78"/>
                  <a:pt x="119" y="78"/>
                  <a:pt x="120" y="77"/>
                </a:cubicBezTo>
                <a:cubicBezTo>
                  <a:pt x="116" y="76"/>
                  <a:pt x="112" y="78"/>
                  <a:pt x="110" y="77"/>
                </a:cubicBezTo>
                <a:cubicBezTo>
                  <a:pt x="110" y="77"/>
                  <a:pt x="110" y="75"/>
                  <a:pt x="109" y="77"/>
                </a:cubicBezTo>
                <a:cubicBezTo>
                  <a:pt x="110" y="77"/>
                  <a:pt x="109" y="77"/>
                  <a:pt x="109" y="77"/>
                </a:cubicBezTo>
                <a:close/>
                <a:moveTo>
                  <a:pt x="79" y="77"/>
                </a:moveTo>
                <a:cubicBezTo>
                  <a:pt x="80" y="77"/>
                  <a:pt x="81" y="78"/>
                  <a:pt x="82" y="77"/>
                </a:cubicBezTo>
                <a:cubicBezTo>
                  <a:pt x="81" y="77"/>
                  <a:pt x="80" y="77"/>
                  <a:pt x="79" y="77"/>
                </a:cubicBezTo>
                <a:close/>
                <a:moveTo>
                  <a:pt x="239" y="80"/>
                </a:moveTo>
                <a:cubicBezTo>
                  <a:pt x="243" y="82"/>
                  <a:pt x="247" y="81"/>
                  <a:pt x="253" y="80"/>
                </a:cubicBezTo>
                <a:cubicBezTo>
                  <a:pt x="248" y="80"/>
                  <a:pt x="244" y="81"/>
                  <a:pt x="239" y="80"/>
                </a:cubicBezTo>
                <a:close/>
                <a:moveTo>
                  <a:pt x="226" y="81"/>
                </a:moveTo>
                <a:cubicBezTo>
                  <a:pt x="225" y="80"/>
                  <a:pt x="217" y="80"/>
                  <a:pt x="217" y="82"/>
                </a:cubicBezTo>
                <a:cubicBezTo>
                  <a:pt x="219" y="81"/>
                  <a:pt x="223" y="82"/>
                  <a:pt x="225" y="81"/>
                </a:cubicBezTo>
                <a:cubicBezTo>
                  <a:pt x="226" y="82"/>
                  <a:pt x="232" y="82"/>
                  <a:pt x="234" y="81"/>
                </a:cubicBezTo>
                <a:cubicBezTo>
                  <a:pt x="232" y="80"/>
                  <a:pt x="229" y="80"/>
                  <a:pt x="226" y="81"/>
                </a:cubicBezTo>
                <a:close/>
                <a:moveTo>
                  <a:pt x="212" y="82"/>
                </a:moveTo>
                <a:cubicBezTo>
                  <a:pt x="213" y="82"/>
                  <a:pt x="216" y="82"/>
                  <a:pt x="216" y="81"/>
                </a:cubicBezTo>
                <a:cubicBezTo>
                  <a:pt x="215" y="82"/>
                  <a:pt x="213" y="80"/>
                  <a:pt x="212" y="82"/>
                </a:cubicBezTo>
                <a:close/>
                <a:moveTo>
                  <a:pt x="153" y="82"/>
                </a:moveTo>
                <a:cubicBezTo>
                  <a:pt x="154" y="81"/>
                  <a:pt x="155" y="82"/>
                  <a:pt x="155" y="81"/>
                </a:cubicBezTo>
                <a:cubicBezTo>
                  <a:pt x="154" y="81"/>
                  <a:pt x="154" y="81"/>
                  <a:pt x="153" y="82"/>
                </a:cubicBezTo>
                <a:close/>
                <a:moveTo>
                  <a:pt x="157" y="82"/>
                </a:moveTo>
                <a:cubicBezTo>
                  <a:pt x="161" y="82"/>
                  <a:pt x="158" y="80"/>
                  <a:pt x="157" y="82"/>
                </a:cubicBezTo>
                <a:close/>
                <a:moveTo>
                  <a:pt x="155" y="82"/>
                </a:moveTo>
                <a:cubicBezTo>
                  <a:pt x="151" y="82"/>
                  <a:pt x="145" y="82"/>
                  <a:pt x="140" y="82"/>
                </a:cubicBezTo>
                <a:cubicBezTo>
                  <a:pt x="141" y="83"/>
                  <a:pt x="140" y="82"/>
                  <a:pt x="141" y="82"/>
                </a:cubicBezTo>
                <a:cubicBezTo>
                  <a:pt x="151" y="82"/>
                  <a:pt x="159" y="83"/>
                  <a:pt x="167" y="82"/>
                </a:cubicBezTo>
                <a:cubicBezTo>
                  <a:pt x="170" y="82"/>
                  <a:pt x="174" y="83"/>
                  <a:pt x="175" y="82"/>
                </a:cubicBezTo>
                <a:cubicBezTo>
                  <a:pt x="170" y="82"/>
                  <a:pt x="164" y="82"/>
                  <a:pt x="161" y="82"/>
                </a:cubicBezTo>
                <a:cubicBezTo>
                  <a:pt x="161" y="82"/>
                  <a:pt x="162" y="81"/>
                  <a:pt x="162" y="81"/>
                </a:cubicBezTo>
                <a:cubicBezTo>
                  <a:pt x="160" y="82"/>
                  <a:pt x="159" y="82"/>
                  <a:pt x="155" y="82"/>
                </a:cubicBezTo>
                <a:close/>
                <a:moveTo>
                  <a:pt x="202" y="82"/>
                </a:moveTo>
                <a:cubicBezTo>
                  <a:pt x="203" y="82"/>
                  <a:pt x="205" y="81"/>
                  <a:pt x="206" y="82"/>
                </a:cubicBezTo>
                <a:cubicBezTo>
                  <a:pt x="206" y="81"/>
                  <a:pt x="210" y="83"/>
                  <a:pt x="211" y="81"/>
                </a:cubicBezTo>
                <a:cubicBezTo>
                  <a:pt x="206" y="81"/>
                  <a:pt x="204" y="81"/>
                  <a:pt x="202" y="82"/>
                </a:cubicBezTo>
                <a:close/>
                <a:moveTo>
                  <a:pt x="176" y="82"/>
                </a:moveTo>
                <a:cubicBezTo>
                  <a:pt x="176" y="83"/>
                  <a:pt x="178" y="82"/>
                  <a:pt x="178" y="82"/>
                </a:cubicBezTo>
                <a:cubicBezTo>
                  <a:pt x="182" y="82"/>
                  <a:pt x="185" y="82"/>
                  <a:pt x="189" y="82"/>
                </a:cubicBezTo>
                <a:cubicBezTo>
                  <a:pt x="187" y="81"/>
                  <a:pt x="180" y="82"/>
                  <a:pt x="176" y="82"/>
                </a:cubicBezTo>
                <a:close/>
                <a:moveTo>
                  <a:pt x="139" y="83"/>
                </a:moveTo>
                <a:cubicBezTo>
                  <a:pt x="139" y="82"/>
                  <a:pt x="140" y="83"/>
                  <a:pt x="140" y="82"/>
                </a:cubicBezTo>
                <a:cubicBezTo>
                  <a:pt x="139" y="82"/>
                  <a:pt x="138" y="82"/>
                  <a:pt x="138" y="82"/>
                </a:cubicBezTo>
                <a:cubicBezTo>
                  <a:pt x="138" y="83"/>
                  <a:pt x="139" y="83"/>
                  <a:pt x="139" y="83"/>
                </a:cubicBezTo>
                <a:close/>
                <a:moveTo>
                  <a:pt x="206" y="83"/>
                </a:moveTo>
                <a:cubicBezTo>
                  <a:pt x="207" y="83"/>
                  <a:pt x="211" y="83"/>
                  <a:pt x="212" y="83"/>
                </a:cubicBezTo>
                <a:cubicBezTo>
                  <a:pt x="210" y="82"/>
                  <a:pt x="207" y="82"/>
                  <a:pt x="206" y="83"/>
                </a:cubicBezTo>
                <a:close/>
                <a:moveTo>
                  <a:pt x="186" y="83"/>
                </a:moveTo>
                <a:cubicBezTo>
                  <a:pt x="186" y="83"/>
                  <a:pt x="186" y="83"/>
                  <a:pt x="186" y="83"/>
                </a:cubicBezTo>
                <a:cubicBezTo>
                  <a:pt x="186" y="83"/>
                  <a:pt x="187" y="83"/>
                  <a:pt x="187" y="83"/>
                </a:cubicBezTo>
                <a:cubicBezTo>
                  <a:pt x="186" y="83"/>
                  <a:pt x="185" y="83"/>
                  <a:pt x="184" y="83"/>
                </a:cubicBezTo>
                <a:cubicBezTo>
                  <a:pt x="186" y="83"/>
                  <a:pt x="186" y="84"/>
                  <a:pt x="186" y="83"/>
                </a:cubicBezTo>
                <a:close/>
                <a:moveTo>
                  <a:pt x="188" y="83"/>
                </a:moveTo>
                <a:cubicBezTo>
                  <a:pt x="189" y="84"/>
                  <a:pt x="189" y="83"/>
                  <a:pt x="190" y="83"/>
                </a:cubicBezTo>
                <a:cubicBezTo>
                  <a:pt x="190" y="83"/>
                  <a:pt x="190" y="83"/>
                  <a:pt x="190" y="83"/>
                </a:cubicBezTo>
                <a:cubicBezTo>
                  <a:pt x="189" y="83"/>
                  <a:pt x="188" y="82"/>
                  <a:pt x="188" y="83"/>
                </a:cubicBezTo>
                <a:close/>
                <a:moveTo>
                  <a:pt x="202" y="84"/>
                </a:moveTo>
                <a:cubicBezTo>
                  <a:pt x="202" y="83"/>
                  <a:pt x="201" y="83"/>
                  <a:pt x="201" y="83"/>
                </a:cubicBezTo>
                <a:cubicBezTo>
                  <a:pt x="201" y="83"/>
                  <a:pt x="201" y="83"/>
                  <a:pt x="202" y="84"/>
                </a:cubicBezTo>
                <a:close/>
                <a:moveTo>
                  <a:pt x="170" y="83"/>
                </a:moveTo>
                <a:cubicBezTo>
                  <a:pt x="167" y="83"/>
                  <a:pt x="165" y="83"/>
                  <a:pt x="163" y="84"/>
                </a:cubicBezTo>
                <a:cubicBezTo>
                  <a:pt x="164" y="84"/>
                  <a:pt x="168" y="84"/>
                  <a:pt x="169" y="83"/>
                </a:cubicBezTo>
                <a:cubicBezTo>
                  <a:pt x="169" y="83"/>
                  <a:pt x="169" y="84"/>
                  <a:pt x="170" y="83"/>
                </a:cubicBezTo>
                <a:close/>
                <a:moveTo>
                  <a:pt x="160" y="84"/>
                </a:moveTo>
                <a:cubicBezTo>
                  <a:pt x="161" y="83"/>
                  <a:pt x="161" y="84"/>
                  <a:pt x="162" y="84"/>
                </a:cubicBezTo>
                <a:cubicBezTo>
                  <a:pt x="163" y="83"/>
                  <a:pt x="159" y="83"/>
                  <a:pt x="160" y="84"/>
                </a:cubicBezTo>
                <a:close/>
                <a:moveTo>
                  <a:pt x="79" y="85"/>
                </a:moveTo>
                <a:cubicBezTo>
                  <a:pt x="80" y="84"/>
                  <a:pt x="83" y="86"/>
                  <a:pt x="83" y="84"/>
                </a:cubicBezTo>
                <a:cubicBezTo>
                  <a:pt x="82" y="85"/>
                  <a:pt x="80" y="84"/>
                  <a:pt x="79" y="84"/>
                </a:cubicBezTo>
                <a:cubicBezTo>
                  <a:pt x="80" y="84"/>
                  <a:pt x="78" y="85"/>
                  <a:pt x="79" y="85"/>
                </a:cubicBezTo>
                <a:close/>
                <a:moveTo>
                  <a:pt x="83" y="85"/>
                </a:moveTo>
                <a:cubicBezTo>
                  <a:pt x="84" y="85"/>
                  <a:pt x="84" y="85"/>
                  <a:pt x="85" y="85"/>
                </a:cubicBezTo>
                <a:cubicBezTo>
                  <a:pt x="85" y="84"/>
                  <a:pt x="83" y="84"/>
                  <a:pt x="83" y="84"/>
                </a:cubicBezTo>
                <a:cubicBezTo>
                  <a:pt x="83" y="84"/>
                  <a:pt x="83" y="85"/>
                  <a:pt x="83" y="85"/>
                </a:cubicBezTo>
                <a:close/>
                <a:moveTo>
                  <a:pt x="124" y="85"/>
                </a:moveTo>
                <a:cubicBezTo>
                  <a:pt x="125" y="84"/>
                  <a:pt x="126" y="85"/>
                  <a:pt x="126" y="84"/>
                </a:cubicBezTo>
                <a:cubicBezTo>
                  <a:pt x="125" y="85"/>
                  <a:pt x="124" y="84"/>
                  <a:pt x="124" y="85"/>
                </a:cubicBezTo>
                <a:close/>
                <a:moveTo>
                  <a:pt x="276" y="85"/>
                </a:moveTo>
                <a:cubicBezTo>
                  <a:pt x="276" y="85"/>
                  <a:pt x="277" y="85"/>
                  <a:pt x="277" y="84"/>
                </a:cubicBezTo>
                <a:cubicBezTo>
                  <a:pt x="277" y="84"/>
                  <a:pt x="277" y="84"/>
                  <a:pt x="276" y="84"/>
                </a:cubicBezTo>
                <a:cubicBezTo>
                  <a:pt x="277" y="85"/>
                  <a:pt x="276" y="84"/>
                  <a:pt x="276" y="85"/>
                </a:cubicBezTo>
                <a:close/>
                <a:moveTo>
                  <a:pt x="85" y="84"/>
                </a:moveTo>
                <a:cubicBezTo>
                  <a:pt x="85" y="85"/>
                  <a:pt x="88" y="85"/>
                  <a:pt x="88" y="84"/>
                </a:cubicBezTo>
                <a:cubicBezTo>
                  <a:pt x="87" y="84"/>
                  <a:pt x="85" y="85"/>
                  <a:pt x="85" y="84"/>
                </a:cubicBezTo>
                <a:close/>
                <a:moveTo>
                  <a:pt x="120" y="85"/>
                </a:moveTo>
                <a:cubicBezTo>
                  <a:pt x="122" y="85"/>
                  <a:pt x="122" y="85"/>
                  <a:pt x="123" y="85"/>
                </a:cubicBezTo>
                <a:cubicBezTo>
                  <a:pt x="123" y="84"/>
                  <a:pt x="120" y="84"/>
                  <a:pt x="120" y="85"/>
                </a:cubicBezTo>
                <a:close/>
                <a:moveTo>
                  <a:pt x="226" y="85"/>
                </a:moveTo>
                <a:cubicBezTo>
                  <a:pt x="228" y="85"/>
                  <a:pt x="228" y="86"/>
                  <a:pt x="230" y="85"/>
                </a:cubicBezTo>
                <a:cubicBezTo>
                  <a:pt x="230" y="84"/>
                  <a:pt x="227" y="84"/>
                  <a:pt x="226" y="85"/>
                </a:cubicBezTo>
                <a:close/>
                <a:moveTo>
                  <a:pt x="223" y="85"/>
                </a:moveTo>
                <a:cubicBezTo>
                  <a:pt x="223" y="84"/>
                  <a:pt x="220" y="85"/>
                  <a:pt x="220" y="85"/>
                </a:cubicBezTo>
                <a:cubicBezTo>
                  <a:pt x="221" y="85"/>
                  <a:pt x="221" y="85"/>
                  <a:pt x="223" y="85"/>
                </a:cubicBezTo>
                <a:close/>
                <a:moveTo>
                  <a:pt x="172" y="85"/>
                </a:moveTo>
                <a:cubicBezTo>
                  <a:pt x="173" y="86"/>
                  <a:pt x="174" y="86"/>
                  <a:pt x="175" y="85"/>
                </a:cubicBezTo>
                <a:cubicBezTo>
                  <a:pt x="174" y="85"/>
                  <a:pt x="173" y="84"/>
                  <a:pt x="172" y="85"/>
                </a:cubicBezTo>
                <a:close/>
                <a:moveTo>
                  <a:pt x="177" y="85"/>
                </a:moveTo>
                <a:cubicBezTo>
                  <a:pt x="178" y="85"/>
                  <a:pt x="176" y="85"/>
                  <a:pt x="176" y="85"/>
                </a:cubicBezTo>
                <a:cubicBezTo>
                  <a:pt x="176" y="85"/>
                  <a:pt x="177" y="85"/>
                  <a:pt x="177" y="85"/>
                </a:cubicBezTo>
                <a:close/>
                <a:moveTo>
                  <a:pt x="201" y="85"/>
                </a:moveTo>
                <a:cubicBezTo>
                  <a:pt x="201" y="85"/>
                  <a:pt x="205" y="86"/>
                  <a:pt x="204" y="85"/>
                </a:cubicBezTo>
                <a:cubicBezTo>
                  <a:pt x="203" y="86"/>
                  <a:pt x="201" y="84"/>
                  <a:pt x="201" y="85"/>
                </a:cubicBezTo>
                <a:close/>
                <a:moveTo>
                  <a:pt x="208" y="85"/>
                </a:moveTo>
                <a:cubicBezTo>
                  <a:pt x="208" y="84"/>
                  <a:pt x="205" y="85"/>
                  <a:pt x="204" y="85"/>
                </a:cubicBezTo>
                <a:cubicBezTo>
                  <a:pt x="204" y="86"/>
                  <a:pt x="207" y="85"/>
                  <a:pt x="208" y="85"/>
                </a:cubicBezTo>
                <a:close/>
                <a:moveTo>
                  <a:pt x="209" y="85"/>
                </a:moveTo>
                <a:cubicBezTo>
                  <a:pt x="209" y="85"/>
                  <a:pt x="209" y="86"/>
                  <a:pt x="209" y="86"/>
                </a:cubicBezTo>
                <a:cubicBezTo>
                  <a:pt x="210" y="86"/>
                  <a:pt x="210" y="85"/>
                  <a:pt x="211" y="85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0" y="85"/>
                  <a:pt x="210" y="85"/>
                  <a:pt x="209" y="85"/>
                </a:cubicBezTo>
                <a:close/>
                <a:moveTo>
                  <a:pt x="289" y="87"/>
                </a:moveTo>
                <a:cubicBezTo>
                  <a:pt x="290" y="87"/>
                  <a:pt x="290" y="86"/>
                  <a:pt x="290" y="86"/>
                </a:cubicBezTo>
                <a:cubicBezTo>
                  <a:pt x="290" y="86"/>
                  <a:pt x="290" y="85"/>
                  <a:pt x="289" y="86"/>
                </a:cubicBezTo>
                <a:cubicBezTo>
                  <a:pt x="291" y="86"/>
                  <a:pt x="288" y="86"/>
                  <a:pt x="289" y="87"/>
                </a:cubicBezTo>
                <a:close/>
                <a:moveTo>
                  <a:pt x="184" y="87"/>
                </a:moveTo>
                <a:cubicBezTo>
                  <a:pt x="183" y="87"/>
                  <a:pt x="183" y="87"/>
                  <a:pt x="182" y="87"/>
                </a:cubicBezTo>
                <a:cubicBezTo>
                  <a:pt x="181" y="88"/>
                  <a:pt x="184" y="88"/>
                  <a:pt x="184" y="87"/>
                </a:cubicBezTo>
                <a:close/>
                <a:moveTo>
                  <a:pt x="293" y="87"/>
                </a:moveTo>
                <a:cubicBezTo>
                  <a:pt x="293" y="87"/>
                  <a:pt x="293" y="87"/>
                  <a:pt x="292" y="87"/>
                </a:cubicBezTo>
                <a:cubicBezTo>
                  <a:pt x="292" y="88"/>
                  <a:pt x="293" y="88"/>
                  <a:pt x="293" y="88"/>
                </a:cubicBezTo>
                <a:cubicBezTo>
                  <a:pt x="293" y="88"/>
                  <a:pt x="294" y="88"/>
                  <a:pt x="293" y="87"/>
                </a:cubicBezTo>
                <a:close/>
                <a:moveTo>
                  <a:pt x="301" y="89"/>
                </a:moveTo>
                <a:cubicBezTo>
                  <a:pt x="301" y="88"/>
                  <a:pt x="302" y="88"/>
                  <a:pt x="302" y="87"/>
                </a:cubicBezTo>
                <a:cubicBezTo>
                  <a:pt x="300" y="88"/>
                  <a:pt x="299" y="88"/>
                  <a:pt x="297" y="87"/>
                </a:cubicBezTo>
                <a:cubicBezTo>
                  <a:pt x="297" y="89"/>
                  <a:pt x="295" y="88"/>
                  <a:pt x="294" y="87"/>
                </a:cubicBezTo>
                <a:cubicBezTo>
                  <a:pt x="295" y="90"/>
                  <a:pt x="300" y="87"/>
                  <a:pt x="301" y="89"/>
                </a:cubicBezTo>
                <a:close/>
                <a:moveTo>
                  <a:pt x="421" y="90"/>
                </a:moveTo>
                <a:cubicBezTo>
                  <a:pt x="422" y="90"/>
                  <a:pt x="426" y="91"/>
                  <a:pt x="426" y="89"/>
                </a:cubicBezTo>
                <a:cubicBezTo>
                  <a:pt x="425" y="90"/>
                  <a:pt x="423" y="89"/>
                  <a:pt x="421" y="90"/>
                </a:cubicBezTo>
                <a:close/>
                <a:moveTo>
                  <a:pt x="409" y="92"/>
                </a:moveTo>
                <a:cubicBezTo>
                  <a:pt x="411" y="90"/>
                  <a:pt x="418" y="92"/>
                  <a:pt x="419" y="90"/>
                </a:cubicBezTo>
                <a:cubicBezTo>
                  <a:pt x="420" y="90"/>
                  <a:pt x="420" y="90"/>
                  <a:pt x="419" y="90"/>
                </a:cubicBezTo>
                <a:cubicBezTo>
                  <a:pt x="411" y="91"/>
                  <a:pt x="406" y="90"/>
                  <a:pt x="399" y="92"/>
                </a:cubicBezTo>
                <a:cubicBezTo>
                  <a:pt x="401" y="92"/>
                  <a:pt x="406" y="92"/>
                  <a:pt x="409" y="92"/>
                </a:cubicBezTo>
                <a:close/>
              </a:path>
            </a:pathLst>
          </a:custGeom>
          <a:solidFill>
            <a:srgbClr val="B80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1" name="Picture 3" descr="C:\Users\user\Desktop\56e8ecd22947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3672" y="332656"/>
            <a:ext cx="7056784" cy="25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user\Desktop\55c9b5ee2294b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" y="2791545"/>
            <a:ext cx="5151348" cy="37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本框 3"/>
          <p:cNvSpPr txBox="1"/>
          <p:nvPr/>
        </p:nvSpPr>
        <p:spPr>
          <a:xfrm>
            <a:off x="4272558" y="3401124"/>
            <a:ext cx="6336704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kern="2200" spc="-1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校企招聘</a:t>
            </a:r>
            <a:endParaRPr lang="zh-CN" altLang="en-US" sz="6600" b="1" kern="2200" spc="-1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3"/>
          <p:cNvSpPr txBox="1"/>
          <p:nvPr/>
        </p:nvSpPr>
        <p:spPr>
          <a:xfrm>
            <a:off x="5712570" y="3068960"/>
            <a:ext cx="3335758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请添加您的公司名称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" name="组合 50"/>
          <p:cNvGrpSpPr/>
          <p:nvPr/>
        </p:nvGrpSpPr>
        <p:grpSpPr>
          <a:xfrm>
            <a:off x="4801976" y="2729453"/>
            <a:ext cx="1215944" cy="1215945"/>
            <a:chOff x="4801182" y="2729452"/>
            <a:chExt cx="1215944" cy="1215945"/>
          </a:xfrm>
        </p:grpSpPr>
        <p:sp>
          <p:nvSpPr>
            <p:cNvPr id="52" name="泪滴形 51"/>
            <p:cNvSpPr/>
            <p:nvPr/>
          </p:nvSpPr>
          <p:spPr>
            <a:xfrm rot="16200000">
              <a:off x="4801181" y="2729453"/>
              <a:ext cx="1215945" cy="1215944"/>
            </a:xfrm>
            <a:prstGeom prst="teardrop">
              <a:avLst>
                <a:gd name="adj" fmla="val 200000"/>
              </a:avLst>
            </a:prstGeom>
            <a:solidFill>
              <a:srgbClr val="EF1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TextBox 45"/>
            <p:cNvSpPr txBox="1"/>
            <p:nvPr/>
          </p:nvSpPr>
          <p:spPr>
            <a:xfrm>
              <a:off x="5012092" y="2874769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01</a:t>
              </a:r>
              <a:endParaRPr lang="zh-CN" altLang="en-US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801976" y="3945398"/>
            <a:ext cx="1215944" cy="1215945"/>
            <a:chOff x="4801182" y="3945397"/>
            <a:chExt cx="1215944" cy="1215945"/>
          </a:xfrm>
        </p:grpSpPr>
        <p:sp>
          <p:nvSpPr>
            <p:cNvPr id="5" name="泪滴形 4"/>
            <p:cNvSpPr/>
            <p:nvPr/>
          </p:nvSpPr>
          <p:spPr>
            <a:xfrm rot="10800000">
              <a:off x="4801182" y="3945397"/>
              <a:ext cx="1215944" cy="1215945"/>
            </a:xfrm>
            <a:prstGeom prst="teardrop">
              <a:avLst>
                <a:gd name="adj" fmla="val 200000"/>
              </a:avLst>
            </a:prstGeom>
            <a:solidFill>
              <a:srgbClr val="EB6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TextBox 44"/>
            <p:cNvSpPr txBox="1"/>
            <p:nvPr/>
          </p:nvSpPr>
          <p:spPr>
            <a:xfrm>
              <a:off x="5012091" y="4362346"/>
              <a:ext cx="5982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02</a:t>
              </a:r>
              <a:endParaRPr lang="zh-CN" altLang="en-US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44161" y="2729454"/>
            <a:ext cx="1215944" cy="1215945"/>
            <a:chOff x="6043367" y="2729453"/>
            <a:chExt cx="1215944" cy="1215945"/>
          </a:xfrm>
        </p:grpSpPr>
        <p:sp>
          <p:nvSpPr>
            <p:cNvPr id="3" name="泪滴形 2"/>
            <p:cNvSpPr/>
            <p:nvPr/>
          </p:nvSpPr>
          <p:spPr>
            <a:xfrm>
              <a:off x="6043367" y="2729453"/>
              <a:ext cx="1215944" cy="1215945"/>
            </a:xfrm>
            <a:prstGeom prst="teardrop">
              <a:avLst>
                <a:gd name="adj" fmla="val 200000"/>
              </a:avLst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46"/>
            <p:cNvSpPr txBox="1"/>
            <p:nvPr/>
          </p:nvSpPr>
          <p:spPr>
            <a:xfrm>
              <a:off x="6496937" y="2874769"/>
              <a:ext cx="5982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03</a:t>
              </a:r>
              <a:endParaRPr lang="zh-CN" altLang="en-US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044162" y="3945398"/>
            <a:ext cx="1215944" cy="1215945"/>
            <a:chOff x="6043368" y="3945397"/>
            <a:chExt cx="1215944" cy="1215945"/>
          </a:xfrm>
        </p:grpSpPr>
        <p:sp>
          <p:nvSpPr>
            <p:cNvPr id="4" name="泪滴形 3"/>
            <p:cNvSpPr/>
            <p:nvPr/>
          </p:nvSpPr>
          <p:spPr>
            <a:xfrm rot="5400000">
              <a:off x="6043367" y="3945398"/>
              <a:ext cx="1215945" cy="1215944"/>
            </a:xfrm>
            <a:prstGeom prst="teardrop">
              <a:avLst>
                <a:gd name="adj" fmla="val 200000"/>
              </a:avLst>
            </a:prstGeom>
            <a:solidFill>
              <a:srgbClr val="EA0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47"/>
            <p:cNvSpPr txBox="1"/>
            <p:nvPr/>
          </p:nvSpPr>
          <p:spPr>
            <a:xfrm>
              <a:off x="6496937" y="4362801"/>
              <a:ext cx="5982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04</a:t>
              </a:r>
              <a:endParaRPr lang="zh-CN" altLang="en-US" sz="32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</p:txBody>
        </p:sp>
      </p:grpSp>
      <p:sp>
        <p:nvSpPr>
          <p:cNvPr id="9" name="椭圆 8"/>
          <p:cNvSpPr/>
          <p:nvPr/>
        </p:nvSpPr>
        <p:spPr>
          <a:xfrm>
            <a:off x="5712810" y="3564678"/>
            <a:ext cx="683240" cy="683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4067970" y="1915279"/>
            <a:ext cx="0" cy="1314865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4067970" y="4523617"/>
            <a:ext cx="0" cy="1260937"/>
          </a:xfrm>
          <a:prstGeom prst="line">
            <a:avLst/>
          </a:prstGeom>
          <a:ln>
            <a:solidFill>
              <a:srgbClr val="F003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7954170" y="1945241"/>
            <a:ext cx="0" cy="1284902"/>
          </a:xfrm>
          <a:prstGeom prst="line">
            <a:avLst/>
          </a:prstGeom>
          <a:ln>
            <a:solidFill>
              <a:srgbClr val="CC006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7954170" y="4523617"/>
            <a:ext cx="0" cy="1260937"/>
          </a:xfrm>
          <a:prstGeom prst="line">
            <a:avLst/>
          </a:prstGeom>
          <a:ln>
            <a:solidFill>
              <a:srgbClr val="C9B03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组合 49"/>
          <p:cNvGrpSpPr/>
          <p:nvPr/>
        </p:nvGrpSpPr>
        <p:grpSpPr>
          <a:xfrm>
            <a:off x="5312007" y="3163875"/>
            <a:ext cx="1484846" cy="1484846"/>
            <a:chOff x="5311213" y="3163875"/>
            <a:chExt cx="1484846" cy="1484846"/>
          </a:xfrm>
        </p:grpSpPr>
        <p:sp>
          <p:nvSpPr>
            <p:cNvPr id="7" name="椭圆 6"/>
            <p:cNvSpPr/>
            <p:nvPr/>
          </p:nvSpPr>
          <p:spPr>
            <a:xfrm>
              <a:off x="5311213" y="3163875"/>
              <a:ext cx="1484846" cy="1484846"/>
            </a:xfrm>
            <a:prstGeom prst="ellipse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507781" y="3360443"/>
              <a:ext cx="1091711" cy="1091711"/>
            </a:xfrm>
            <a:prstGeom prst="ellipse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5791180" y="3611582"/>
              <a:ext cx="518372" cy="497992"/>
              <a:chOff x="4953357" y="320496"/>
              <a:chExt cx="2220913" cy="2133599"/>
            </a:xfrm>
            <a:solidFill>
              <a:schemeClr val="bg1">
                <a:lumMod val="65000"/>
              </a:schemeClr>
            </a:solidFill>
          </p:grpSpPr>
          <p:sp>
            <p:nvSpPr>
              <p:cNvPr id="35" name="Freeform 17"/>
              <p:cNvSpPr/>
              <p:nvPr/>
            </p:nvSpPr>
            <p:spPr bwMode="auto">
              <a:xfrm>
                <a:off x="5312132" y="799920"/>
                <a:ext cx="1501775" cy="1654175"/>
              </a:xfrm>
              <a:custGeom>
                <a:gdLst>
                  <a:gd name="T0" fmla="*/ 0 w 138"/>
                  <a:gd name="T1" fmla="*/ 63 h 152"/>
                  <a:gd name="T2" fmla="*/ 0 w 138"/>
                  <a:gd name="T3" fmla="*/ 144 h 152"/>
                  <a:gd name="T4" fmla="*/ 4 w 138"/>
                  <a:gd name="T5" fmla="*/ 150 h 152"/>
                  <a:gd name="T6" fmla="*/ 9 w 138"/>
                  <a:gd name="T7" fmla="*/ 152 h 152"/>
                  <a:gd name="T8" fmla="*/ 46 w 138"/>
                  <a:gd name="T9" fmla="*/ 152 h 152"/>
                  <a:gd name="T10" fmla="*/ 49 w 138"/>
                  <a:gd name="T11" fmla="*/ 150 h 152"/>
                  <a:gd name="T12" fmla="*/ 51 w 138"/>
                  <a:gd name="T13" fmla="*/ 147 h 152"/>
                  <a:gd name="T14" fmla="*/ 51 w 138"/>
                  <a:gd name="T15" fmla="*/ 108 h 152"/>
                  <a:gd name="T16" fmla="*/ 88 w 138"/>
                  <a:gd name="T17" fmla="*/ 108 h 152"/>
                  <a:gd name="T18" fmla="*/ 88 w 138"/>
                  <a:gd name="T19" fmla="*/ 147 h 152"/>
                  <a:gd name="T20" fmla="*/ 89 w 138"/>
                  <a:gd name="T21" fmla="*/ 150 h 152"/>
                  <a:gd name="T22" fmla="*/ 92 w 138"/>
                  <a:gd name="T23" fmla="*/ 152 h 152"/>
                  <a:gd name="T24" fmla="*/ 129 w 138"/>
                  <a:gd name="T25" fmla="*/ 152 h 152"/>
                  <a:gd name="T26" fmla="*/ 135 w 138"/>
                  <a:gd name="T27" fmla="*/ 150 h 152"/>
                  <a:gd name="T28" fmla="*/ 138 w 138"/>
                  <a:gd name="T29" fmla="*/ 144 h 152"/>
                  <a:gd name="T30" fmla="*/ 138 w 138"/>
                  <a:gd name="T31" fmla="*/ 63 h 152"/>
                  <a:gd name="T32" fmla="*/ 69 w 138"/>
                  <a:gd name="T33" fmla="*/ 0 h 152"/>
                  <a:gd name="T34" fmla="*/ 0 w 138"/>
                  <a:gd name="T35" fmla="*/ 63 h 15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8" h="152">
                    <a:moveTo>
                      <a:pt x="0" y="63"/>
                    </a:move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48"/>
                      <a:pt x="2" y="150"/>
                      <a:pt x="4" y="150"/>
                    </a:cubicBezTo>
                    <a:cubicBezTo>
                      <a:pt x="5" y="151"/>
                      <a:pt x="7" y="152"/>
                      <a:pt x="9" y="152"/>
                    </a:cubicBezTo>
                    <a:cubicBezTo>
                      <a:pt x="46" y="152"/>
                      <a:pt x="46" y="152"/>
                      <a:pt x="46" y="152"/>
                    </a:cubicBezTo>
                    <a:cubicBezTo>
                      <a:pt x="47" y="152"/>
                      <a:pt x="49" y="151"/>
                      <a:pt x="49" y="150"/>
                    </a:cubicBezTo>
                    <a:cubicBezTo>
                      <a:pt x="50" y="150"/>
                      <a:pt x="51" y="148"/>
                      <a:pt x="51" y="147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88" y="108"/>
                      <a:pt x="88" y="108"/>
                      <a:pt x="88" y="108"/>
                    </a:cubicBezTo>
                    <a:cubicBezTo>
                      <a:pt x="88" y="147"/>
                      <a:pt x="88" y="147"/>
                      <a:pt x="88" y="147"/>
                    </a:cubicBezTo>
                    <a:cubicBezTo>
                      <a:pt x="88" y="148"/>
                      <a:pt x="88" y="150"/>
                      <a:pt x="89" y="150"/>
                    </a:cubicBezTo>
                    <a:cubicBezTo>
                      <a:pt x="90" y="151"/>
                      <a:pt x="91" y="152"/>
                      <a:pt x="92" y="152"/>
                    </a:cubicBezTo>
                    <a:cubicBezTo>
                      <a:pt x="129" y="152"/>
                      <a:pt x="129" y="152"/>
                      <a:pt x="129" y="152"/>
                    </a:cubicBezTo>
                    <a:cubicBezTo>
                      <a:pt x="131" y="152"/>
                      <a:pt x="133" y="151"/>
                      <a:pt x="135" y="150"/>
                    </a:cubicBezTo>
                    <a:cubicBezTo>
                      <a:pt x="136" y="150"/>
                      <a:pt x="138" y="148"/>
                      <a:pt x="138" y="144"/>
                    </a:cubicBezTo>
                    <a:cubicBezTo>
                      <a:pt x="138" y="63"/>
                      <a:pt x="138" y="63"/>
                      <a:pt x="138" y="63"/>
                    </a:cubicBezTo>
                    <a:cubicBezTo>
                      <a:pt x="69" y="0"/>
                      <a:pt x="69" y="0"/>
                      <a:pt x="69" y="0"/>
                    </a:cubicBezTo>
                    <a:lnTo>
                      <a:pt x="0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8"/>
              <p:cNvSpPr/>
              <p:nvPr/>
            </p:nvSpPr>
            <p:spPr bwMode="auto">
              <a:xfrm>
                <a:off x="4953357" y="320496"/>
                <a:ext cx="2220913" cy="1187450"/>
              </a:xfrm>
              <a:custGeom>
                <a:gdLst>
                  <a:gd name="T0" fmla="*/ 198 w 204"/>
                  <a:gd name="T1" fmla="*/ 85 h 109"/>
                  <a:gd name="T2" fmla="*/ 166 w 204"/>
                  <a:gd name="T3" fmla="*/ 55 h 109"/>
                  <a:gd name="T4" fmla="*/ 166 w 204"/>
                  <a:gd name="T5" fmla="*/ 9 h 109"/>
                  <a:gd name="T6" fmla="*/ 161 w 204"/>
                  <a:gd name="T7" fmla="*/ 4 h 109"/>
                  <a:gd name="T8" fmla="*/ 149 w 204"/>
                  <a:gd name="T9" fmla="*/ 4 h 109"/>
                  <a:gd name="T10" fmla="*/ 144 w 204"/>
                  <a:gd name="T11" fmla="*/ 9 h 109"/>
                  <a:gd name="T12" fmla="*/ 144 w 204"/>
                  <a:gd name="T13" fmla="*/ 35 h 109"/>
                  <a:gd name="T14" fmla="*/ 111 w 204"/>
                  <a:gd name="T15" fmla="*/ 5 h 109"/>
                  <a:gd name="T16" fmla="*/ 93 w 204"/>
                  <a:gd name="T17" fmla="*/ 5 h 109"/>
                  <a:gd name="T18" fmla="*/ 6 w 204"/>
                  <a:gd name="T19" fmla="*/ 85 h 109"/>
                  <a:gd name="T20" fmla="*/ 5 w 204"/>
                  <a:gd name="T21" fmla="*/ 103 h 109"/>
                  <a:gd name="T22" fmla="*/ 5 w 204"/>
                  <a:gd name="T23" fmla="*/ 103 h 109"/>
                  <a:gd name="T24" fmla="*/ 15 w 204"/>
                  <a:gd name="T25" fmla="*/ 107 h 109"/>
                  <a:gd name="T26" fmla="*/ 24 w 204"/>
                  <a:gd name="T27" fmla="*/ 104 h 109"/>
                  <a:gd name="T28" fmla="*/ 102 w 204"/>
                  <a:gd name="T29" fmla="*/ 32 h 109"/>
                  <a:gd name="T30" fmla="*/ 181 w 204"/>
                  <a:gd name="T31" fmla="*/ 104 h 109"/>
                  <a:gd name="T32" fmla="*/ 199 w 204"/>
                  <a:gd name="T33" fmla="*/ 103 h 109"/>
                  <a:gd name="T34" fmla="*/ 198 w 204"/>
                  <a:gd name="T35" fmla="*/ 85 h 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4" h="109">
                    <a:moveTo>
                      <a:pt x="198" y="85"/>
                    </a:moveTo>
                    <a:cubicBezTo>
                      <a:pt x="166" y="55"/>
                      <a:pt x="166" y="55"/>
                      <a:pt x="166" y="55"/>
                    </a:cubicBezTo>
                    <a:cubicBezTo>
                      <a:pt x="166" y="9"/>
                      <a:pt x="166" y="9"/>
                      <a:pt x="166" y="9"/>
                    </a:cubicBezTo>
                    <a:cubicBezTo>
                      <a:pt x="166" y="7"/>
                      <a:pt x="164" y="4"/>
                      <a:pt x="161" y="4"/>
                    </a:cubicBezTo>
                    <a:cubicBezTo>
                      <a:pt x="149" y="4"/>
                      <a:pt x="149" y="4"/>
                      <a:pt x="149" y="4"/>
                    </a:cubicBezTo>
                    <a:cubicBezTo>
                      <a:pt x="146" y="4"/>
                      <a:pt x="144" y="7"/>
                      <a:pt x="144" y="9"/>
                    </a:cubicBezTo>
                    <a:cubicBezTo>
                      <a:pt x="144" y="35"/>
                      <a:pt x="144" y="35"/>
                      <a:pt x="144" y="35"/>
                    </a:cubicBezTo>
                    <a:cubicBezTo>
                      <a:pt x="111" y="5"/>
                      <a:pt x="111" y="5"/>
                      <a:pt x="111" y="5"/>
                    </a:cubicBezTo>
                    <a:cubicBezTo>
                      <a:pt x="106" y="0"/>
                      <a:pt x="98" y="0"/>
                      <a:pt x="93" y="5"/>
                    </a:cubicBezTo>
                    <a:cubicBezTo>
                      <a:pt x="6" y="85"/>
                      <a:pt x="6" y="85"/>
                      <a:pt x="6" y="85"/>
                    </a:cubicBezTo>
                    <a:cubicBezTo>
                      <a:pt x="1" y="90"/>
                      <a:pt x="0" y="98"/>
                      <a:pt x="5" y="103"/>
                    </a:cubicBezTo>
                    <a:cubicBezTo>
                      <a:pt x="5" y="103"/>
                      <a:pt x="5" y="103"/>
                      <a:pt x="5" y="103"/>
                    </a:cubicBezTo>
                    <a:cubicBezTo>
                      <a:pt x="8" y="106"/>
                      <a:pt x="11" y="107"/>
                      <a:pt x="15" y="107"/>
                    </a:cubicBezTo>
                    <a:cubicBezTo>
                      <a:pt x="18" y="107"/>
                      <a:pt x="21" y="106"/>
                      <a:pt x="24" y="104"/>
                    </a:cubicBezTo>
                    <a:cubicBezTo>
                      <a:pt x="102" y="32"/>
                      <a:pt x="102" y="32"/>
                      <a:pt x="102" y="32"/>
                    </a:cubicBezTo>
                    <a:cubicBezTo>
                      <a:pt x="181" y="104"/>
                      <a:pt x="181" y="104"/>
                      <a:pt x="181" y="104"/>
                    </a:cubicBezTo>
                    <a:cubicBezTo>
                      <a:pt x="186" y="109"/>
                      <a:pt x="194" y="108"/>
                      <a:pt x="199" y="103"/>
                    </a:cubicBezTo>
                    <a:cubicBezTo>
                      <a:pt x="204" y="98"/>
                      <a:pt x="204" y="90"/>
                      <a:pt x="198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矩形 36"/>
          <p:cNvSpPr/>
          <p:nvPr/>
        </p:nvSpPr>
        <p:spPr>
          <a:xfrm>
            <a:off x="839417" y="116632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未来规划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09952" y="2232387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37014" y="4941169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675678" y="2232387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747686" y="4752667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368996" y="1691368"/>
            <a:ext cx="2160240" cy="507747"/>
          </a:xfrm>
          <a:prstGeom prst="rect">
            <a:avLst/>
          </a:prstGeom>
          <a:solidFill>
            <a:srgbClr val="EF1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个分店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509306" y="4394848"/>
            <a:ext cx="2160240" cy="507747"/>
          </a:xfrm>
          <a:prstGeom prst="rect">
            <a:avLst/>
          </a:prstGeom>
          <a:solidFill>
            <a:srgbClr val="EB6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销售收入过亿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472264" y="1697118"/>
            <a:ext cx="2160240" cy="507747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十大产业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616280" y="4198281"/>
            <a:ext cx="2160240" cy="507747"/>
          </a:xfrm>
          <a:prstGeom prst="rect">
            <a:avLst/>
          </a:prstGeom>
          <a:solidFill>
            <a:srgbClr val="EA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全国</a:t>
            </a:r>
            <a:r>
              <a:rPr lang="en-US" altLang="zh-CN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强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8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295800" y="1690490"/>
            <a:ext cx="5256584" cy="2602607"/>
          </a:xfrm>
          <a:prstGeom prst="rect">
            <a:avLst/>
          </a:prstGeom>
          <a:noFill/>
          <a:ln w="3175">
            <a:solidFill>
              <a:srgbClr val="B30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663952" y="1412776"/>
            <a:ext cx="2520280" cy="508466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/>
              <a:t>PART 02</a:t>
            </a:r>
            <a:endParaRPr lang="zh-CN" altLang="en-US" sz="3600"/>
          </a:p>
        </p:txBody>
      </p:sp>
      <p:sp>
        <p:nvSpPr>
          <p:cNvPr id="5" name="矩形 4"/>
          <p:cNvSpPr/>
          <p:nvPr/>
        </p:nvSpPr>
        <p:spPr>
          <a:xfrm>
            <a:off x="4364102" y="1982366"/>
            <a:ext cx="503214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5400" b="1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为什么选择我们</a:t>
            </a:r>
            <a:endParaRPr lang="en-US" altLang="zh-CN" sz="5400" b="1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67808" y="3088725"/>
            <a:ext cx="5532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4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发展平台及福利</a:t>
            </a:r>
            <a:endParaRPr lang="en-US" altLang="zh-CN" sz="4400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2118611" y="2506592"/>
            <a:ext cx="2494807" cy="4351408"/>
          </a:xfrm>
          <a:custGeom>
            <a:gdLst>
              <a:gd name="T0" fmla="*/ 499059 w 1487487"/>
              <a:gd name="T1" fmla="*/ 966084 h 2590800"/>
              <a:gd name="T2" fmla="*/ 109570 w 1487487"/>
              <a:gd name="T3" fmla="*/ 649281 h 2590800"/>
              <a:gd name="T4" fmla="*/ 138378 w 1487487"/>
              <a:gd name="T5" fmla="*/ 649781 h 2590800"/>
              <a:gd name="T6" fmla="*/ 133382 w 1487487"/>
              <a:gd name="T7" fmla="*/ 565077 h 2590800"/>
              <a:gd name="T8" fmla="*/ 324627 w 1487487"/>
              <a:gd name="T9" fmla="*/ 355159 h 2590800"/>
              <a:gd name="T10" fmla="*/ 349893 w 1487487"/>
              <a:gd name="T11" fmla="*/ 744224 h 2590800"/>
              <a:gd name="T12" fmla="*/ 294542 w 1487487"/>
              <a:gd name="T13" fmla="*/ 601367 h 2590800"/>
              <a:gd name="T14" fmla="*/ 277920 w 1487487"/>
              <a:gd name="T15" fmla="*/ 297649 h 2590800"/>
              <a:gd name="T16" fmla="*/ 214616 w 1487487"/>
              <a:gd name="T17" fmla="*/ 493426 h 2590800"/>
              <a:gd name="T18" fmla="*/ 172347 w 1487487"/>
              <a:gd name="T19" fmla="*/ 736554 h 2590800"/>
              <a:gd name="T20" fmla="*/ 311304 w 1487487"/>
              <a:gd name="T21" fmla="*/ 752896 h 2590800"/>
              <a:gd name="T22" fmla="*/ 431790 w 1487487"/>
              <a:gd name="T23" fmla="*/ 736720 h 2590800"/>
              <a:gd name="T24" fmla="*/ 428629 w 1487487"/>
              <a:gd name="T25" fmla="*/ 473249 h 2590800"/>
              <a:gd name="T26" fmla="*/ 346252 w 1487487"/>
              <a:gd name="T27" fmla="*/ 243795 h 2590800"/>
              <a:gd name="T28" fmla="*/ 823188 w 1487487"/>
              <a:gd name="T29" fmla="*/ 59531 h 2590800"/>
              <a:gd name="T30" fmla="*/ 884652 w 1487487"/>
              <a:gd name="T31" fmla="*/ 236887 h 2590800"/>
              <a:gd name="T32" fmla="*/ 1019908 w 1487487"/>
              <a:gd name="T33" fmla="*/ 349674 h 2590800"/>
              <a:gd name="T34" fmla="*/ 1040729 w 1487487"/>
              <a:gd name="T35" fmla="*/ 731749 h 2590800"/>
              <a:gd name="T36" fmla="*/ 1008082 w 1487487"/>
              <a:gd name="T37" fmla="*/ 991526 h 2590800"/>
              <a:gd name="T38" fmla="*/ 950948 w 1487487"/>
              <a:gd name="T39" fmla="*/ 964496 h 2590800"/>
              <a:gd name="T40" fmla="*/ 962608 w 1487487"/>
              <a:gd name="T41" fmla="*/ 1336226 h 2590800"/>
              <a:gd name="T42" fmla="*/ 999086 w 1487487"/>
              <a:gd name="T43" fmla="*/ 1531601 h 2590800"/>
              <a:gd name="T44" fmla="*/ 1092200 w 1487487"/>
              <a:gd name="T45" fmla="*/ 1888315 h 2590800"/>
              <a:gd name="T46" fmla="*/ 977432 w 1487487"/>
              <a:gd name="T47" fmla="*/ 1822913 h 2590800"/>
              <a:gd name="T48" fmla="*/ 852670 w 1487487"/>
              <a:gd name="T49" fmla="*/ 1360920 h 2590800"/>
              <a:gd name="T50" fmla="*/ 772217 w 1487487"/>
              <a:gd name="T51" fmla="*/ 1298854 h 2590800"/>
              <a:gd name="T52" fmla="*/ 793704 w 1487487"/>
              <a:gd name="T53" fmla="*/ 1649060 h 2590800"/>
              <a:gd name="T54" fmla="*/ 735071 w 1487487"/>
              <a:gd name="T55" fmla="*/ 1703952 h 2590800"/>
              <a:gd name="T56" fmla="*/ 654951 w 1487487"/>
              <a:gd name="T57" fmla="*/ 1677590 h 2590800"/>
              <a:gd name="T58" fmla="*/ 683267 w 1487487"/>
              <a:gd name="T59" fmla="*/ 1414476 h 2590800"/>
              <a:gd name="T60" fmla="*/ 633296 w 1487487"/>
              <a:gd name="T61" fmla="*/ 995196 h 2590800"/>
              <a:gd name="T62" fmla="*/ 599482 w 1487487"/>
              <a:gd name="T63" fmla="*/ 1006041 h 2590800"/>
              <a:gd name="T64" fmla="*/ 566501 w 1487487"/>
              <a:gd name="T65" fmla="*/ 907936 h 2590800"/>
              <a:gd name="T66" fmla="*/ 632463 w 1487487"/>
              <a:gd name="T67" fmla="*/ 373199 h 2590800"/>
              <a:gd name="T68" fmla="*/ 726909 w 1487487"/>
              <a:gd name="T69" fmla="*/ 291779 h 2590800"/>
              <a:gd name="T70" fmla="*/ 714749 w 1487487"/>
              <a:gd name="T71" fmla="*/ 222371 h 2590800"/>
              <a:gd name="T72" fmla="*/ 732406 w 1487487"/>
              <a:gd name="T73" fmla="*/ 121430 h 2590800"/>
              <a:gd name="T74" fmla="*/ 288578 w 1487487"/>
              <a:gd name="T75" fmla="*/ 0 h 2590800"/>
              <a:gd name="T76" fmla="*/ 379498 w 1487487"/>
              <a:gd name="T77" fmla="*/ 105046 h 2590800"/>
              <a:gd name="T78" fmla="*/ 346693 w 1487487"/>
              <a:gd name="T79" fmla="*/ 237436 h 2590800"/>
              <a:gd name="T80" fmla="*/ 459260 w 1487487"/>
              <a:gd name="T81" fmla="*/ 362657 h 2590800"/>
              <a:gd name="T82" fmla="*/ 503721 w 1487487"/>
              <a:gd name="T83" fmla="*/ 708306 h 2590800"/>
              <a:gd name="T84" fmla="*/ 534194 w 1487487"/>
              <a:gd name="T85" fmla="*/ 959582 h 2590800"/>
              <a:gd name="T86" fmla="*/ 459760 w 1487487"/>
              <a:gd name="T87" fmla="*/ 1034447 h 2590800"/>
              <a:gd name="T88" fmla="*/ 466088 w 1487487"/>
              <a:gd name="T89" fmla="*/ 967085 h 2590800"/>
              <a:gd name="T90" fmla="*/ 452433 w 1487487"/>
              <a:gd name="T91" fmla="*/ 964083 h 2590800"/>
              <a:gd name="T92" fmla="*/ 406807 w 1487487"/>
              <a:gd name="T93" fmla="*/ 1582517 h 2590800"/>
              <a:gd name="T94" fmla="*/ 550181 w 1487487"/>
              <a:gd name="T95" fmla="*/ 1699568 h 2590800"/>
              <a:gd name="T96" fmla="*/ 379831 w 1487487"/>
              <a:gd name="T97" fmla="*/ 1720243 h 2590800"/>
              <a:gd name="T98" fmla="*/ 289244 w 1487487"/>
              <a:gd name="T99" fmla="*/ 1668554 h 2590800"/>
              <a:gd name="T100" fmla="*/ 303232 w 1487487"/>
              <a:gd name="T101" fmla="*/ 1558174 h 2590800"/>
              <a:gd name="T102" fmla="*/ 283582 w 1487487"/>
              <a:gd name="T103" fmla="*/ 1166338 h 2590800"/>
              <a:gd name="T104" fmla="*/ 237956 w 1487487"/>
              <a:gd name="T105" fmla="*/ 1543000 h 2590800"/>
              <a:gd name="T106" fmla="*/ 257439 w 1487487"/>
              <a:gd name="T107" fmla="*/ 1752757 h 2590800"/>
              <a:gd name="T108" fmla="*/ 145871 w 1487487"/>
              <a:gd name="T109" fmla="*/ 1766096 h 2590800"/>
              <a:gd name="T110" fmla="*/ 146037 w 1487487"/>
              <a:gd name="T111" fmla="*/ 1280220 h 2590800"/>
              <a:gd name="T112" fmla="*/ 69439 w 1487487"/>
              <a:gd name="T113" fmla="*/ 934404 h 2590800"/>
              <a:gd name="T114" fmla="*/ 7160 w 1487487"/>
              <a:gd name="T115" fmla="*/ 692132 h 2590800"/>
              <a:gd name="T116" fmla="*/ 34969 w 1487487"/>
              <a:gd name="T117" fmla="*/ 470537 h 2590800"/>
              <a:gd name="T118" fmla="*/ 61279 w 1487487"/>
              <a:gd name="T119" fmla="*/ 323640 h 2590800"/>
              <a:gd name="T120" fmla="*/ 223303 w 1487487"/>
              <a:gd name="T121" fmla="*/ 235935 h 2590800"/>
              <a:gd name="T122" fmla="*/ 213811 w 1487487"/>
              <a:gd name="T123" fmla="*/ 157568 h 2590800"/>
              <a:gd name="T124" fmla="*/ 213145 w 1487487"/>
              <a:gd name="T125" fmla="*/ 57858 h 25908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87487" h="2590800">
                <a:moveTo>
                  <a:pt x="674915" y="1311380"/>
                </a:moveTo>
                <a:lnTo>
                  <a:pt x="673100" y="1311607"/>
                </a:lnTo>
                <a:lnTo>
                  <a:pt x="669472" y="1311834"/>
                </a:lnTo>
                <a:lnTo>
                  <a:pt x="666524" y="1312287"/>
                </a:lnTo>
                <a:lnTo>
                  <a:pt x="665163" y="1312967"/>
                </a:lnTo>
                <a:lnTo>
                  <a:pt x="664256" y="1313648"/>
                </a:lnTo>
                <a:lnTo>
                  <a:pt x="663802" y="1314328"/>
                </a:lnTo>
                <a:lnTo>
                  <a:pt x="663122" y="1315915"/>
                </a:lnTo>
                <a:lnTo>
                  <a:pt x="662895" y="1317503"/>
                </a:lnTo>
                <a:lnTo>
                  <a:pt x="662895" y="1319770"/>
                </a:lnTo>
                <a:lnTo>
                  <a:pt x="662895" y="1324759"/>
                </a:lnTo>
                <a:lnTo>
                  <a:pt x="662895" y="1329748"/>
                </a:lnTo>
                <a:lnTo>
                  <a:pt x="662441" y="1340859"/>
                </a:lnTo>
                <a:lnTo>
                  <a:pt x="662215" y="1346529"/>
                </a:lnTo>
                <a:lnTo>
                  <a:pt x="661761" y="1352424"/>
                </a:lnTo>
                <a:lnTo>
                  <a:pt x="660854" y="1357413"/>
                </a:lnTo>
                <a:lnTo>
                  <a:pt x="660400" y="1359454"/>
                </a:lnTo>
                <a:lnTo>
                  <a:pt x="659720" y="1361041"/>
                </a:lnTo>
                <a:lnTo>
                  <a:pt x="658133" y="1363536"/>
                </a:lnTo>
                <a:lnTo>
                  <a:pt x="657225" y="1365123"/>
                </a:lnTo>
                <a:lnTo>
                  <a:pt x="657225" y="1365577"/>
                </a:lnTo>
                <a:lnTo>
                  <a:pt x="657225" y="1366030"/>
                </a:lnTo>
                <a:lnTo>
                  <a:pt x="657679" y="1366257"/>
                </a:lnTo>
                <a:lnTo>
                  <a:pt x="658359" y="1366257"/>
                </a:lnTo>
                <a:lnTo>
                  <a:pt x="660400" y="1366257"/>
                </a:lnTo>
                <a:lnTo>
                  <a:pt x="662668" y="1365577"/>
                </a:lnTo>
                <a:lnTo>
                  <a:pt x="665163" y="1364216"/>
                </a:lnTo>
                <a:lnTo>
                  <a:pt x="668338" y="1362175"/>
                </a:lnTo>
                <a:lnTo>
                  <a:pt x="672193" y="1359454"/>
                </a:lnTo>
                <a:lnTo>
                  <a:pt x="676729" y="1356053"/>
                </a:lnTo>
                <a:lnTo>
                  <a:pt x="678770" y="1354012"/>
                </a:lnTo>
                <a:lnTo>
                  <a:pt x="680131" y="1352198"/>
                </a:lnTo>
                <a:lnTo>
                  <a:pt x="681491" y="1350157"/>
                </a:lnTo>
                <a:lnTo>
                  <a:pt x="681718" y="1349023"/>
                </a:lnTo>
                <a:lnTo>
                  <a:pt x="681945" y="1348116"/>
                </a:lnTo>
                <a:lnTo>
                  <a:pt x="681945" y="1342674"/>
                </a:lnTo>
                <a:lnTo>
                  <a:pt x="681718" y="1335871"/>
                </a:lnTo>
                <a:lnTo>
                  <a:pt x="681038" y="1319770"/>
                </a:lnTo>
                <a:lnTo>
                  <a:pt x="681038" y="1317956"/>
                </a:lnTo>
                <a:lnTo>
                  <a:pt x="680811" y="1316369"/>
                </a:lnTo>
                <a:lnTo>
                  <a:pt x="680131" y="1315235"/>
                </a:lnTo>
                <a:lnTo>
                  <a:pt x="679677" y="1313874"/>
                </a:lnTo>
                <a:lnTo>
                  <a:pt x="679224" y="1313194"/>
                </a:lnTo>
                <a:lnTo>
                  <a:pt x="678317" y="1312741"/>
                </a:lnTo>
                <a:lnTo>
                  <a:pt x="677636" y="1312060"/>
                </a:lnTo>
                <a:lnTo>
                  <a:pt x="676956" y="1311607"/>
                </a:lnTo>
                <a:lnTo>
                  <a:pt x="674915" y="1311380"/>
                </a:lnTo>
                <a:close/>
                <a:moveTo>
                  <a:pt x="416083" y="806751"/>
                </a:moveTo>
                <a:lnTo>
                  <a:pt x="416083" y="808111"/>
                </a:lnTo>
                <a:lnTo>
                  <a:pt x="416174" y="808654"/>
                </a:lnTo>
                <a:lnTo>
                  <a:pt x="416083" y="806751"/>
                </a:lnTo>
                <a:close/>
                <a:moveTo>
                  <a:pt x="181202" y="761476"/>
                </a:moveTo>
                <a:lnTo>
                  <a:pt x="180295" y="762610"/>
                </a:lnTo>
                <a:lnTo>
                  <a:pt x="179388" y="764424"/>
                </a:lnTo>
                <a:lnTo>
                  <a:pt x="178480" y="766691"/>
                </a:lnTo>
                <a:lnTo>
                  <a:pt x="177347" y="769866"/>
                </a:lnTo>
                <a:lnTo>
                  <a:pt x="176439" y="773494"/>
                </a:lnTo>
                <a:lnTo>
                  <a:pt x="175986" y="778030"/>
                </a:lnTo>
                <a:lnTo>
                  <a:pt x="175532" y="783472"/>
                </a:lnTo>
                <a:lnTo>
                  <a:pt x="175305" y="792996"/>
                </a:lnTo>
                <a:lnTo>
                  <a:pt x="175079" y="796851"/>
                </a:lnTo>
                <a:lnTo>
                  <a:pt x="174625" y="800026"/>
                </a:lnTo>
                <a:lnTo>
                  <a:pt x="174172" y="802747"/>
                </a:lnTo>
                <a:lnTo>
                  <a:pt x="173264" y="805241"/>
                </a:lnTo>
                <a:lnTo>
                  <a:pt x="172357" y="807509"/>
                </a:lnTo>
                <a:lnTo>
                  <a:pt x="171677" y="809550"/>
                </a:lnTo>
                <a:lnTo>
                  <a:pt x="168955" y="814085"/>
                </a:lnTo>
                <a:lnTo>
                  <a:pt x="165327" y="819754"/>
                </a:lnTo>
                <a:lnTo>
                  <a:pt x="160791" y="827011"/>
                </a:lnTo>
                <a:lnTo>
                  <a:pt x="155122" y="836988"/>
                </a:lnTo>
                <a:lnTo>
                  <a:pt x="153534" y="839710"/>
                </a:lnTo>
                <a:lnTo>
                  <a:pt x="152627" y="842431"/>
                </a:lnTo>
                <a:lnTo>
                  <a:pt x="151493" y="844925"/>
                </a:lnTo>
                <a:lnTo>
                  <a:pt x="150813" y="847193"/>
                </a:lnTo>
                <a:lnTo>
                  <a:pt x="150132" y="851955"/>
                </a:lnTo>
                <a:lnTo>
                  <a:pt x="149905" y="856263"/>
                </a:lnTo>
                <a:lnTo>
                  <a:pt x="149905" y="859892"/>
                </a:lnTo>
                <a:lnTo>
                  <a:pt x="149905" y="863520"/>
                </a:lnTo>
                <a:lnTo>
                  <a:pt x="149905" y="866695"/>
                </a:lnTo>
                <a:lnTo>
                  <a:pt x="149452" y="869869"/>
                </a:lnTo>
                <a:lnTo>
                  <a:pt x="148998" y="873044"/>
                </a:lnTo>
                <a:lnTo>
                  <a:pt x="148772" y="876445"/>
                </a:lnTo>
                <a:lnTo>
                  <a:pt x="148772" y="879620"/>
                </a:lnTo>
                <a:lnTo>
                  <a:pt x="149225" y="883022"/>
                </a:lnTo>
                <a:lnTo>
                  <a:pt x="149905" y="884836"/>
                </a:lnTo>
                <a:lnTo>
                  <a:pt x="150359" y="886196"/>
                </a:lnTo>
                <a:lnTo>
                  <a:pt x="151039" y="888010"/>
                </a:lnTo>
                <a:lnTo>
                  <a:pt x="152400" y="889598"/>
                </a:lnTo>
                <a:lnTo>
                  <a:pt x="153534" y="891412"/>
                </a:lnTo>
                <a:lnTo>
                  <a:pt x="155122" y="892773"/>
                </a:lnTo>
                <a:lnTo>
                  <a:pt x="157163" y="894587"/>
                </a:lnTo>
                <a:lnTo>
                  <a:pt x="159204" y="896174"/>
                </a:lnTo>
                <a:lnTo>
                  <a:pt x="161472" y="897761"/>
                </a:lnTo>
                <a:lnTo>
                  <a:pt x="163059" y="899122"/>
                </a:lnTo>
                <a:lnTo>
                  <a:pt x="164420" y="900936"/>
                </a:lnTo>
                <a:lnTo>
                  <a:pt x="165554" y="902750"/>
                </a:lnTo>
                <a:lnTo>
                  <a:pt x="166234" y="904564"/>
                </a:lnTo>
                <a:lnTo>
                  <a:pt x="166688" y="906378"/>
                </a:lnTo>
                <a:lnTo>
                  <a:pt x="167368" y="908419"/>
                </a:lnTo>
                <a:lnTo>
                  <a:pt x="167368" y="910007"/>
                </a:lnTo>
                <a:lnTo>
                  <a:pt x="167368" y="914315"/>
                </a:lnTo>
                <a:lnTo>
                  <a:pt x="166688" y="919304"/>
                </a:lnTo>
                <a:lnTo>
                  <a:pt x="166234" y="924520"/>
                </a:lnTo>
                <a:lnTo>
                  <a:pt x="166007" y="930415"/>
                </a:lnTo>
                <a:lnTo>
                  <a:pt x="166007" y="955133"/>
                </a:lnTo>
                <a:lnTo>
                  <a:pt x="167822" y="953999"/>
                </a:lnTo>
                <a:lnTo>
                  <a:pt x="172130" y="950597"/>
                </a:lnTo>
                <a:lnTo>
                  <a:pt x="178254" y="945382"/>
                </a:lnTo>
                <a:lnTo>
                  <a:pt x="181655" y="941980"/>
                </a:lnTo>
                <a:lnTo>
                  <a:pt x="185284" y="938806"/>
                </a:lnTo>
                <a:lnTo>
                  <a:pt x="188232" y="935404"/>
                </a:lnTo>
                <a:lnTo>
                  <a:pt x="190273" y="932683"/>
                </a:lnTo>
                <a:lnTo>
                  <a:pt x="191407" y="930642"/>
                </a:lnTo>
                <a:lnTo>
                  <a:pt x="191634" y="928601"/>
                </a:lnTo>
                <a:lnTo>
                  <a:pt x="191634" y="926560"/>
                </a:lnTo>
                <a:lnTo>
                  <a:pt x="191407" y="924520"/>
                </a:lnTo>
                <a:lnTo>
                  <a:pt x="190727" y="922252"/>
                </a:lnTo>
                <a:lnTo>
                  <a:pt x="190727" y="919531"/>
                </a:lnTo>
                <a:lnTo>
                  <a:pt x="190500" y="916129"/>
                </a:lnTo>
                <a:lnTo>
                  <a:pt x="190273" y="912728"/>
                </a:lnTo>
                <a:lnTo>
                  <a:pt x="189366" y="904791"/>
                </a:lnTo>
                <a:lnTo>
                  <a:pt x="188459" y="896174"/>
                </a:lnTo>
                <a:lnTo>
                  <a:pt x="188005" y="892092"/>
                </a:lnTo>
                <a:lnTo>
                  <a:pt x="188005" y="887784"/>
                </a:lnTo>
                <a:lnTo>
                  <a:pt x="188005" y="885743"/>
                </a:lnTo>
                <a:lnTo>
                  <a:pt x="188459" y="883702"/>
                </a:lnTo>
                <a:lnTo>
                  <a:pt x="189139" y="881888"/>
                </a:lnTo>
                <a:lnTo>
                  <a:pt x="189820" y="880074"/>
                </a:lnTo>
                <a:lnTo>
                  <a:pt x="191407" y="876219"/>
                </a:lnTo>
                <a:lnTo>
                  <a:pt x="193448" y="872137"/>
                </a:lnTo>
                <a:lnTo>
                  <a:pt x="195036" y="867828"/>
                </a:lnTo>
                <a:lnTo>
                  <a:pt x="196170" y="865561"/>
                </a:lnTo>
                <a:lnTo>
                  <a:pt x="196623" y="863066"/>
                </a:lnTo>
                <a:lnTo>
                  <a:pt x="197304" y="860799"/>
                </a:lnTo>
                <a:lnTo>
                  <a:pt x="197757" y="857851"/>
                </a:lnTo>
                <a:lnTo>
                  <a:pt x="197984" y="855130"/>
                </a:lnTo>
                <a:lnTo>
                  <a:pt x="197757" y="852182"/>
                </a:lnTo>
                <a:lnTo>
                  <a:pt x="197304" y="849234"/>
                </a:lnTo>
                <a:lnTo>
                  <a:pt x="196850" y="846739"/>
                </a:lnTo>
                <a:lnTo>
                  <a:pt x="195943" y="842431"/>
                </a:lnTo>
                <a:lnTo>
                  <a:pt x="193675" y="836308"/>
                </a:lnTo>
                <a:lnTo>
                  <a:pt x="192995" y="833360"/>
                </a:lnTo>
                <a:lnTo>
                  <a:pt x="192768" y="831773"/>
                </a:lnTo>
                <a:lnTo>
                  <a:pt x="192768" y="829959"/>
                </a:lnTo>
                <a:lnTo>
                  <a:pt x="192995" y="828145"/>
                </a:lnTo>
                <a:lnTo>
                  <a:pt x="193448" y="826104"/>
                </a:lnTo>
                <a:lnTo>
                  <a:pt x="194129" y="823383"/>
                </a:lnTo>
                <a:lnTo>
                  <a:pt x="194809" y="820435"/>
                </a:lnTo>
                <a:lnTo>
                  <a:pt x="196623" y="814765"/>
                </a:lnTo>
                <a:lnTo>
                  <a:pt x="197757" y="810457"/>
                </a:lnTo>
                <a:lnTo>
                  <a:pt x="198211" y="808416"/>
                </a:lnTo>
                <a:lnTo>
                  <a:pt x="198211" y="806829"/>
                </a:lnTo>
                <a:lnTo>
                  <a:pt x="198211" y="805015"/>
                </a:lnTo>
                <a:lnTo>
                  <a:pt x="197984" y="803427"/>
                </a:lnTo>
                <a:lnTo>
                  <a:pt x="197304" y="801840"/>
                </a:lnTo>
                <a:lnTo>
                  <a:pt x="196850" y="800479"/>
                </a:lnTo>
                <a:lnTo>
                  <a:pt x="195036" y="797305"/>
                </a:lnTo>
                <a:lnTo>
                  <a:pt x="192541" y="794130"/>
                </a:lnTo>
                <a:lnTo>
                  <a:pt x="189366" y="790275"/>
                </a:lnTo>
                <a:lnTo>
                  <a:pt x="187779" y="788234"/>
                </a:lnTo>
                <a:lnTo>
                  <a:pt x="186191" y="786193"/>
                </a:lnTo>
                <a:lnTo>
                  <a:pt x="185284" y="784379"/>
                </a:lnTo>
                <a:lnTo>
                  <a:pt x="184150" y="782338"/>
                </a:lnTo>
                <a:lnTo>
                  <a:pt x="183470" y="780751"/>
                </a:lnTo>
                <a:lnTo>
                  <a:pt x="183016" y="778937"/>
                </a:lnTo>
                <a:lnTo>
                  <a:pt x="182109" y="775308"/>
                </a:lnTo>
                <a:lnTo>
                  <a:pt x="181655" y="771907"/>
                </a:lnTo>
                <a:lnTo>
                  <a:pt x="181655" y="768505"/>
                </a:lnTo>
                <a:lnTo>
                  <a:pt x="181429" y="764877"/>
                </a:lnTo>
                <a:lnTo>
                  <a:pt x="181202" y="761476"/>
                </a:lnTo>
                <a:close/>
                <a:moveTo>
                  <a:pt x="411555" y="377825"/>
                </a:moveTo>
                <a:lnTo>
                  <a:pt x="412234" y="378052"/>
                </a:lnTo>
                <a:lnTo>
                  <a:pt x="412913" y="378505"/>
                </a:lnTo>
                <a:lnTo>
                  <a:pt x="414045" y="379185"/>
                </a:lnTo>
                <a:lnTo>
                  <a:pt x="414724" y="380319"/>
                </a:lnTo>
                <a:lnTo>
                  <a:pt x="416536" y="382813"/>
                </a:lnTo>
                <a:lnTo>
                  <a:pt x="418120" y="385306"/>
                </a:lnTo>
                <a:lnTo>
                  <a:pt x="419478" y="387800"/>
                </a:lnTo>
                <a:lnTo>
                  <a:pt x="421063" y="390974"/>
                </a:lnTo>
                <a:lnTo>
                  <a:pt x="424685" y="399815"/>
                </a:lnTo>
                <a:lnTo>
                  <a:pt x="425591" y="402083"/>
                </a:lnTo>
                <a:lnTo>
                  <a:pt x="426496" y="404123"/>
                </a:lnTo>
                <a:lnTo>
                  <a:pt x="426722" y="405256"/>
                </a:lnTo>
                <a:lnTo>
                  <a:pt x="426496" y="406390"/>
                </a:lnTo>
                <a:lnTo>
                  <a:pt x="425817" y="407297"/>
                </a:lnTo>
                <a:lnTo>
                  <a:pt x="425138" y="408204"/>
                </a:lnTo>
                <a:lnTo>
                  <a:pt x="423100" y="410697"/>
                </a:lnTo>
                <a:lnTo>
                  <a:pt x="421742" y="412511"/>
                </a:lnTo>
                <a:lnTo>
                  <a:pt x="420610" y="414778"/>
                </a:lnTo>
                <a:lnTo>
                  <a:pt x="419252" y="417272"/>
                </a:lnTo>
                <a:lnTo>
                  <a:pt x="418347" y="419992"/>
                </a:lnTo>
                <a:lnTo>
                  <a:pt x="417215" y="422713"/>
                </a:lnTo>
                <a:lnTo>
                  <a:pt x="416536" y="425660"/>
                </a:lnTo>
                <a:lnTo>
                  <a:pt x="416083" y="428380"/>
                </a:lnTo>
                <a:lnTo>
                  <a:pt x="416083" y="430647"/>
                </a:lnTo>
                <a:lnTo>
                  <a:pt x="416083" y="432914"/>
                </a:lnTo>
                <a:lnTo>
                  <a:pt x="416536" y="435408"/>
                </a:lnTo>
                <a:lnTo>
                  <a:pt x="417215" y="438129"/>
                </a:lnTo>
                <a:lnTo>
                  <a:pt x="418573" y="441076"/>
                </a:lnTo>
                <a:lnTo>
                  <a:pt x="420610" y="444703"/>
                </a:lnTo>
                <a:lnTo>
                  <a:pt x="423100" y="448557"/>
                </a:lnTo>
                <a:lnTo>
                  <a:pt x="426722" y="453318"/>
                </a:lnTo>
                <a:lnTo>
                  <a:pt x="431024" y="458305"/>
                </a:lnTo>
                <a:lnTo>
                  <a:pt x="433061" y="461252"/>
                </a:lnTo>
                <a:lnTo>
                  <a:pt x="434872" y="464653"/>
                </a:lnTo>
                <a:lnTo>
                  <a:pt x="436909" y="467827"/>
                </a:lnTo>
                <a:lnTo>
                  <a:pt x="438494" y="471454"/>
                </a:lnTo>
                <a:lnTo>
                  <a:pt x="439852" y="475308"/>
                </a:lnTo>
                <a:lnTo>
                  <a:pt x="440984" y="478935"/>
                </a:lnTo>
                <a:lnTo>
                  <a:pt x="442116" y="483016"/>
                </a:lnTo>
                <a:lnTo>
                  <a:pt x="443022" y="487324"/>
                </a:lnTo>
                <a:lnTo>
                  <a:pt x="444606" y="495938"/>
                </a:lnTo>
                <a:lnTo>
                  <a:pt x="445965" y="505233"/>
                </a:lnTo>
                <a:lnTo>
                  <a:pt x="447776" y="523823"/>
                </a:lnTo>
                <a:lnTo>
                  <a:pt x="451171" y="550574"/>
                </a:lnTo>
                <a:lnTo>
                  <a:pt x="455925" y="585713"/>
                </a:lnTo>
                <a:lnTo>
                  <a:pt x="460453" y="619266"/>
                </a:lnTo>
                <a:lnTo>
                  <a:pt x="463622" y="642163"/>
                </a:lnTo>
                <a:lnTo>
                  <a:pt x="464980" y="652365"/>
                </a:lnTo>
                <a:lnTo>
                  <a:pt x="467923" y="667781"/>
                </a:lnTo>
                <a:lnTo>
                  <a:pt x="471545" y="686370"/>
                </a:lnTo>
                <a:lnTo>
                  <a:pt x="475846" y="706774"/>
                </a:lnTo>
                <a:lnTo>
                  <a:pt x="484222" y="745314"/>
                </a:lnTo>
                <a:lnTo>
                  <a:pt x="487618" y="759823"/>
                </a:lnTo>
                <a:lnTo>
                  <a:pt x="489882" y="768664"/>
                </a:lnTo>
                <a:lnTo>
                  <a:pt x="490787" y="772745"/>
                </a:lnTo>
                <a:lnTo>
                  <a:pt x="491919" y="778639"/>
                </a:lnTo>
                <a:lnTo>
                  <a:pt x="493957" y="795415"/>
                </a:lnTo>
                <a:lnTo>
                  <a:pt x="496220" y="816952"/>
                </a:lnTo>
                <a:lnTo>
                  <a:pt x="498258" y="840530"/>
                </a:lnTo>
                <a:lnTo>
                  <a:pt x="500295" y="864334"/>
                </a:lnTo>
                <a:lnTo>
                  <a:pt x="501653" y="886097"/>
                </a:lnTo>
                <a:lnTo>
                  <a:pt x="503012" y="903553"/>
                </a:lnTo>
                <a:lnTo>
                  <a:pt x="503238" y="914209"/>
                </a:lnTo>
                <a:lnTo>
                  <a:pt x="503238" y="929171"/>
                </a:lnTo>
                <a:lnTo>
                  <a:pt x="503012" y="945267"/>
                </a:lnTo>
                <a:lnTo>
                  <a:pt x="502559" y="958869"/>
                </a:lnTo>
                <a:lnTo>
                  <a:pt x="502332" y="964084"/>
                </a:lnTo>
                <a:lnTo>
                  <a:pt x="501653" y="966804"/>
                </a:lnTo>
                <a:lnTo>
                  <a:pt x="499616" y="971565"/>
                </a:lnTo>
                <a:lnTo>
                  <a:pt x="496447" y="978366"/>
                </a:lnTo>
                <a:lnTo>
                  <a:pt x="492146" y="987888"/>
                </a:lnTo>
                <a:lnTo>
                  <a:pt x="486486" y="999676"/>
                </a:lnTo>
                <a:lnTo>
                  <a:pt x="483996" y="1005344"/>
                </a:lnTo>
                <a:lnTo>
                  <a:pt x="481959" y="1009425"/>
                </a:lnTo>
                <a:lnTo>
                  <a:pt x="481053" y="1010558"/>
                </a:lnTo>
                <a:lnTo>
                  <a:pt x="480148" y="1011692"/>
                </a:lnTo>
                <a:lnTo>
                  <a:pt x="479468" y="1012372"/>
                </a:lnTo>
                <a:lnTo>
                  <a:pt x="478789" y="1012598"/>
                </a:lnTo>
                <a:lnTo>
                  <a:pt x="477884" y="1012825"/>
                </a:lnTo>
                <a:lnTo>
                  <a:pt x="477205" y="1012598"/>
                </a:lnTo>
                <a:lnTo>
                  <a:pt x="476525" y="1012145"/>
                </a:lnTo>
                <a:lnTo>
                  <a:pt x="475620" y="1011465"/>
                </a:lnTo>
                <a:lnTo>
                  <a:pt x="474262" y="1009198"/>
                </a:lnTo>
                <a:lnTo>
                  <a:pt x="472451" y="1006251"/>
                </a:lnTo>
                <a:lnTo>
                  <a:pt x="469055" y="1002170"/>
                </a:lnTo>
                <a:lnTo>
                  <a:pt x="464301" y="996956"/>
                </a:lnTo>
                <a:lnTo>
                  <a:pt x="458189" y="990381"/>
                </a:lnTo>
                <a:lnTo>
                  <a:pt x="451624" y="983580"/>
                </a:lnTo>
                <a:lnTo>
                  <a:pt x="438720" y="970885"/>
                </a:lnTo>
                <a:lnTo>
                  <a:pt x="430118" y="962723"/>
                </a:lnTo>
                <a:lnTo>
                  <a:pt x="428081" y="960456"/>
                </a:lnTo>
                <a:lnTo>
                  <a:pt x="426722" y="958189"/>
                </a:lnTo>
                <a:lnTo>
                  <a:pt x="425591" y="955922"/>
                </a:lnTo>
                <a:lnTo>
                  <a:pt x="424911" y="952975"/>
                </a:lnTo>
                <a:lnTo>
                  <a:pt x="424459" y="949575"/>
                </a:lnTo>
                <a:lnTo>
                  <a:pt x="424006" y="945494"/>
                </a:lnTo>
                <a:lnTo>
                  <a:pt x="423553" y="934839"/>
                </a:lnTo>
                <a:lnTo>
                  <a:pt x="422421" y="913528"/>
                </a:lnTo>
                <a:lnTo>
                  <a:pt x="420837" y="882470"/>
                </a:lnTo>
                <a:lnTo>
                  <a:pt x="419252" y="852318"/>
                </a:lnTo>
                <a:lnTo>
                  <a:pt x="418120" y="834409"/>
                </a:lnTo>
                <a:lnTo>
                  <a:pt x="416536" y="816272"/>
                </a:lnTo>
                <a:lnTo>
                  <a:pt x="416309" y="811501"/>
                </a:lnTo>
                <a:lnTo>
                  <a:pt x="416309" y="809471"/>
                </a:lnTo>
                <a:lnTo>
                  <a:pt x="416174" y="808659"/>
                </a:lnTo>
                <a:lnTo>
                  <a:pt x="416308" y="811489"/>
                </a:lnTo>
                <a:lnTo>
                  <a:pt x="416309" y="811501"/>
                </a:lnTo>
                <a:lnTo>
                  <a:pt x="416309" y="811511"/>
                </a:lnTo>
                <a:lnTo>
                  <a:pt x="415856" y="813778"/>
                </a:lnTo>
                <a:lnTo>
                  <a:pt x="415177" y="816045"/>
                </a:lnTo>
                <a:lnTo>
                  <a:pt x="414045" y="818993"/>
                </a:lnTo>
                <a:lnTo>
                  <a:pt x="412913" y="820126"/>
                </a:lnTo>
                <a:lnTo>
                  <a:pt x="412008" y="821486"/>
                </a:lnTo>
                <a:lnTo>
                  <a:pt x="410197" y="823527"/>
                </a:lnTo>
                <a:lnTo>
                  <a:pt x="408612" y="824433"/>
                </a:lnTo>
                <a:lnTo>
                  <a:pt x="407933" y="824887"/>
                </a:lnTo>
                <a:lnTo>
                  <a:pt x="407707" y="824887"/>
                </a:lnTo>
                <a:lnTo>
                  <a:pt x="407254" y="824660"/>
                </a:lnTo>
                <a:lnTo>
                  <a:pt x="406575" y="823980"/>
                </a:lnTo>
                <a:lnTo>
                  <a:pt x="405896" y="822620"/>
                </a:lnTo>
                <a:lnTo>
                  <a:pt x="404538" y="821033"/>
                </a:lnTo>
                <a:lnTo>
                  <a:pt x="403179" y="819219"/>
                </a:lnTo>
                <a:lnTo>
                  <a:pt x="401142" y="817859"/>
                </a:lnTo>
                <a:lnTo>
                  <a:pt x="399784" y="817179"/>
                </a:lnTo>
                <a:lnTo>
                  <a:pt x="397973" y="816952"/>
                </a:lnTo>
                <a:lnTo>
                  <a:pt x="397746" y="816272"/>
                </a:lnTo>
                <a:lnTo>
                  <a:pt x="397520" y="815365"/>
                </a:lnTo>
                <a:lnTo>
                  <a:pt x="397520" y="810151"/>
                </a:lnTo>
                <a:lnTo>
                  <a:pt x="397067" y="795415"/>
                </a:lnTo>
                <a:lnTo>
                  <a:pt x="396388" y="772291"/>
                </a:lnTo>
                <a:lnTo>
                  <a:pt x="395482" y="747581"/>
                </a:lnTo>
                <a:lnTo>
                  <a:pt x="395256" y="727631"/>
                </a:lnTo>
                <a:lnTo>
                  <a:pt x="395256" y="615638"/>
                </a:lnTo>
                <a:lnTo>
                  <a:pt x="395030" y="508634"/>
                </a:lnTo>
                <a:lnTo>
                  <a:pt x="395030" y="501153"/>
                </a:lnTo>
                <a:lnTo>
                  <a:pt x="395256" y="495712"/>
                </a:lnTo>
                <a:lnTo>
                  <a:pt x="396388" y="490497"/>
                </a:lnTo>
                <a:lnTo>
                  <a:pt x="398425" y="482789"/>
                </a:lnTo>
                <a:lnTo>
                  <a:pt x="399331" y="478482"/>
                </a:lnTo>
                <a:lnTo>
                  <a:pt x="399784" y="475081"/>
                </a:lnTo>
                <a:lnTo>
                  <a:pt x="400915" y="469414"/>
                </a:lnTo>
                <a:lnTo>
                  <a:pt x="401595" y="464200"/>
                </a:lnTo>
                <a:lnTo>
                  <a:pt x="402726" y="461026"/>
                </a:lnTo>
                <a:lnTo>
                  <a:pt x="403632" y="457172"/>
                </a:lnTo>
                <a:lnTo>
                  <a:pt x="404085" y="454905"/>
                </a:lnTo>
                <a:lnTo>
                  <a:pt x="404311" y="453318"/>
                </a:lnTo>
                <a:lnTo>
                  <a:pt x="404538" y="451504"/>
                </a:lnTo>
                <a:lnTo>
                  <a:pt x="404311" y="449691"/>
                </a:lnTo>
                <a:lnTo>
                  <a:pt x="404085" y="448104"/>
                </a:lnTo>
                <a:lnTo>
                  <a:pt x="403632" y="446743"/>
                </a:lnTo>
                <a:lnTo>
                  <a:pt x="402726" y="443796"/>
                </a:lnTo>
                <a:lnTo>
                  <a:pt x="401142" y="441302"/>
                </a:lnTo>
                <a:lnTo>
                  <a:pt x="399784" y="439035"/>
                </a:lnTo>
                <a:lnTo>
                  <a:pt x="398652" y="437222"/>
                </a:lnTo>
                <a:lnTo>
                  <a:pt x="397973" y="435408"/>
                </a:lnTo>
                <a:lnTo>
                  <a:pt x="397520" y="433368"/>
                </a:lnTo>
                <a:lnTo>
                  <a:pt x="396614" y="431327"/>
                </a:lnTo>
                <a:lnTo>
                  <a:pt x="395482" y="429514"/>
                </a:lnTo>
                <a:lnTo>
                  <a:pt x="394124" y="427020"/>
                </a:lnTo>
                <a:lnTo>
                  <a:pt x="390502" y="422033"/>
                </a:lnTo>
                <a:lnTo>
                  <a:pt x="386427" y="416818"/>
                </a:lnTo>
                <a:lnTo>
                  <a:pt x="382353" y="411604"/>
                </a:lnTo>
                <a:lnTo>
                  <a:pt x="380542" y="409110"/>
                </a:lnTo>
                <a:lnTo>
                  <a:pt x="379410" y="406843"/>
                </a:lnTo>
                <a:lnTo>
                  <a:pt x="378504" y="404803"/>
                </a:lnTo>
                <a:lnTo>
                  <a:pt x="377825" y="402989"/>
                </a:lnTo>
                <a:lnTo>
                  <a:pt x="377825" y="401402"/>
                </a:lnTo>
                <a:lnTo>
                  <a:pt x="378051" y="399815"/>
                </a:lnTo>
                <a:lnTo>
                  <a:pt x="382126" y="389840"/>
                </a:lnTo>
                <a:lnTo>
                  <a:pt x="384390" y="384173"/>
                </a:lnTo>
                <a:lnTo>
                  <a:pt x="386201" y="380319"/>
                </a:lnTo>
                <a:lnTo>
                  <a:pt x="386654" y="379865"/>
                </a:lnTo>
                <a:lnTo>
                  <a:pt x="387106" y="379412"/>
                </a:lnTo>
                <a:lnTo>
                  <a:pt x="388917" y="378732"/>
                </a:lnTo>
                <a:lnTo>
                  <a:pt x="390955" y="378279"/>
                </a:lnTo>
                <a:lnTo>
                  <a:pt x="393219" y="378279"/>
                </a:lnTo>
                <a:lnTo>
                  <a:pt x="397973" y="378279"/>
                </a:lnTo>
                <a:lnTo>
                  <a:pt x="401595" y="378505"/>
                </a:lnTo>
                <a:lnTo>
                  <a:pt x="405669" y="378279"/>
                </a:lnTo>
                <a:lnTo>
                  <a:pt x="411555" y="377825"/>
                </a:lnTo>
                <a:close/>
                <a:moveTo>
                  <a:pt x="325154" y="307975"/>
                </a:moveTo>
                <a:lnTo>
                  <a:pt x="322661" y="312964"/>
                </a:lnTo>
                <a:lnTo>
                  <a:pt x="320394" y="317727"/>
                </a:lnTo>
                <a:lnTo>
                  <a:pt x="317901" y="322489"/>
                </a:lnTo>
                <a:lnTo>
                  <a:pt x="316768" y="324984"/>
                </a:lnTo>
                <a:lnTo>
                  <a:pt x="315181" y="328159"/>
                </a:lnTo>
                <a:lnTo>
                  <a:pt x="312688" y="335870"/>
                </a:lnTo>
                <a:lnTo>
                  <a:pt x="308835" y="347209"/>
                </a:lnTo>
                <a:lnTo>
                  <a:pt x="312688" y="357188"/>
                </a:lnTo>
                <a:lnTo>
                  <a:pt x="321074" y="379413"/>
                </a:lnTo>
                <a:lnTo>
                  <a:pt x="330593" y="403452"/>
                </a:lnTo>
                <a:lnTo>
                  <a:pt x="334673" y="413204"/>
                </a:lnTo>
                <a:lnTo>
                  <a:pt x="337393" y="419327"/>
                </a:lnTo>
                <a:lnTo>
                  <a:pt x="339432" y="422955"/>
                </a:lnTo>
                <a:lnTo>
                  <a:pt x="341019" y="426811"/>
                </a:lnTo>
                <a:lnTo>
                  <a:pt x="342605" y="430439"/>
                </a:lnTo>
                <a:lnTo>
                  <a:pt x="343285" y="433614"/>
                </a:lnTo>
                <a:lnTo>
                  <a:pt x="343739" y="437016"/>
                </a:lnTo>
                <a:lnTo>
                  <a:pt x="343965" y="440191"/>
                </a:lnTo>
                <a:lnTo>
                  <a:pt x="343739" y="443366"/>
                </a:lnTo>
                <a:lnTo>
                  <a:pt x="343059" y="446314"/>
                </a:lnTo>
                <a:lnTo>
                  <a:pt x="340339" y="457427"/>
                </a:lnTo>
                <a:lnTo>
                  <a:pt x="334673" y="481693"/>
                </a:lnTo>
                <a:lnTo>
                  <a:pt x="319034" y="554038"/>
                </a:lnTo>
                <a:lnTo>
                  <a:pt x="301809" y="630464"/>
                </a:lnTo>
                <a:lnTo>
                  <a:pt x="295236" y="660173"/>
                </a:lnTo>
                <a:lnTo>
                  <a:pt x="292290" y="671059"/>
                </a:lnTo>
                <a:lnTo>
                  <a:pt x="290703" y="678543"/>
                </a:lnTo>
                <a:lnTo>
                  <a:pt x="285491" y="696686"/>
                </a:lnTo>
                <a:lnTo>
                  <a:pt x="284131" y="703036"/>
                </a:lnTo>
                <a:lnTo>
                  <a:pt x="282998" y="708479"/>
                </a:lnTo>
                <a:lnTo>
                  <a:pt x="282544" y="713695"/>
                </a:lnTo>
                <a:lnTo>
                  <a:pt x="282318" y="718911"/>
                </a:lnTo>
                <a:lnTo>
                  <a:pt x="282091" y="733425"/>
                </a:lnTo>
                <a:lnTo>
                  <a:pt x="282091" y="742497"/>
                </a:lnTo>
                <a:lnTo>
                  <a:pt x="281411" y="751568"/>
                </a:lnTo>
                <a:lnTo>
                  <a:pt x="280731" y="760186"/>
                </a:lnTo>
                <a:lnTo>
                  <a:pt x="280051" y="768577"/>
                </a:lnTo>
                <a:lnTo>
                  <a:pt x="278691" y="776741"/>
                </a:lnTo>
                <a:lnTo>
                  <a:pt x="277105" y="783772"/>
                </a:lnTo>
                <a:lnTo>
                  <a:pt x="275745" y="790348"/>
                </a:lnTo>
                <a:lnTo>
                  <a:pt x="273705" y="796018"/>
                </a:lnTo>
                <a:lnTo>
                  <a:pt x="272345" y="799420"/>
                </a:lnTo>
                <a:lnTo>
                  <a:pt x="271665" y="802822"/>
                </a:lnTo>
                <a:lnTo>
                  <a:pt x="270759" y="805543"/>
                </a:lnTo>
                <a:lnTo>
                  <a:pt x="270305" y="808264"/>
                </a:lnTo>
                <a:lnTo>
                  <a:pt x="269852" y="813480"/>
                </a:lnTo>
                <a:lnTo>
                  <a:pt x="269625" y="818243"/>
                </a:lnTo>
                <a:lnTo>
                  <a:pt x="269625" y="823005"/>
                </a:lnTo>
                <a:lnTo>
                  <a:pt x="269399" y="827768"/>
                </a:lnTo>
                <a:lnTo>
                  <a:pt x="269172" y="830489"/>
                </a:lnTo>
                <a:lnTo>
                  <a:pt x="268492" y="833211"/>
                </a:lnTo>
                <a:lnTo>
                  <a:pt x="267812" y="836159"/>
                </a:lnTo>
                <a:lnTo>
                  <a:pt x="267132" y="839561"/>
                </a:lnTo>
                <a:lnTo>
                  <a:pt x="265999" y="842963"/>
                </a:lnTo>
                <a:lnTo>
                  <a:pt x="265319" y="846818"/>
                </a:lnTo>
                <a:lnTo>
                  <a:pt x="263733" y="854982"/>
                </a:lnTo>
                <a:lnTo>
                  <a:pt x="262826" y="863600"/>
                </a:lnTo>
                <a:lnTo>
                  <a:pt x="261919" y="873125"/>
                </a:lnTo>
                <a:lnTo>
                  <a:pt x="261013" y="883104"/>
                </a:lnTo>
                <a:lnTo>
                  <a:pt x="259653" y="893763"/>
                </a:lnTo>
                <a:lnTo>
                  <a:pt x="258066" y="904422"/>
                </a:lnTo>
                <a:lnTo>
                  <a:pt x="256933" y="909864"/>
                </a:lnTo>
                <a:lnTo>
                  <a:pt x="255573" y="915534"/>
                </a:lnTo>
                <a:lnTo>
                  <a:pt x="249681" y="940707"/>
                </a:lnTo>
                <a:lnTo>
                  <a:pt x="242428" y="967922"/>
                </a:lnTo>
                <a:lnTo>
                  <a:pt x="239481" y="980848"/>
                </a:lnTo>
                <a:lnTo>
                  <a:pt x="236762" y="992188"/>
                </a:lnTo>
                <a:lnTo>
                  <a:pt x="234722" y="1001713"/>
                </a:lnTo>
                <a:lnTo>
                  <a:pt x="233589" y="1008289"/>
                </a:lnTo>
                <a:lnTo>
                  <a:pt x="233362" y="1012598"/>
                </a:lnTo>
                <a:lnTo>
                  <a:pt x="233362" y="1015547"/>
                </a:lnTo>
                <a:lnTo>
                  <a:pt x="233589" y="1016907"/>
                </a:lnTo>
                <a:lnTo>
                  <a:pt x="234269" y="1017588"/>
                </a:lnTo>
                <a:lnTo>
                  <a:pt x="234722" y="1018268"/>
                </a:lnTo>
                <a:lnTo>
                  <a:pt x="235402" y="1018948"/>
                </a:lnTo>
                <a:lnTo>
                  <a:pt x="236082" y="1019402"/>
                </a:lnTo>
                <a:lnTo>
                  <a:pt x="237215" y="1019629"/>
                </a:lnTo>
                <a:lnTo>
                  <a:pt x="239935" y="1019856"/>
                </a:lnTo>
                <a:lnTo>
                  <a:pt x="247641" y="1019629"/>
                </a:lnTo>
                <a:lnTo>
                  <a:pt x="256027" y="1019856"/>
                </a:lnTo>
                <a:lnTo>
                  <a:pt x="261693" y="1020082"/>
                </a:lnTo>
                <a:lnTo>
                  <a:pt x="265546" y="1020082"/>
                </a:lnTo>
                <a:lnTo>
                  <a:pt x="266906" y="1020082"/>
                </a:lnTo>
                <a:lnTo>
                  <a:pt x="267812" y="1019629"/>
                </a:lnTo>
                <a:lnTo>
                  <a:pt x="268945" y="1019629"/>
                </a:lnTo>
                <a:lnTo>
                  <a:pt x="270305" y="1019629"/>
                </a:lnTo>
                <a:lnTo>
                  <a:pt x="274158" y="1019856"/>
                </a:lnTo>
                <a:lnTo>
                  <a:pt x="279371" y="1020309"/>
                </a:lnTo>
                <a:lnTo>
                  <a:pt x="293877" y="1025298"/>
                </a:lnTo>
                <a:lnTo>
                  <a:pt x="326967" y="1026886"/>
                </a:lnTo>
                <a:lnTo>
                  <a:pt x="351898" y="1028247"/>
                </a:lnTo>
                <a:lnTo>
                  <a:pt x="366857" y="1028700"/>
                </a:lnTo>
                <a:lnTo>
                  <a:pt x="369803" y="1028473"/>
                </a:lnTo>
                <a:lnTo>
                  <a:pt x="372296" y="1028020"/>
                </a:lnTo>
                <a:lnTo>
                  <a:pt x="374563" y="1026886"/>
                </a:lnTo>
                <a:lnTo>
                  <a:pt x="376602" y="1025752"/>
                </a:lnTo>
                <a:lnTo>
                  <a:pt x="380909" y="1022577"/>
                </a:lnTo>
                <a:lnTo>
                  <a:pt x="383175" y="1021216"/>
                </a:lnTo>
                <a:lnTo>
                  <a:pt x="385442" y="1019629"/>
                </a:lnTo>
                <a:lnTo>
                  <a:pt x="387028" y="1019175"/>
                </a:lnTo>
                <a:lnTo>
                  <a:pt x="388615" y="1018722"/>
                </a:lnTo>
                <a:lnTo>
                  <a:pt x="391561" y="1018268"/>
                </a:lnTo>
                <a:lnTo>
                  <a:pt x="395187" y="1018268"/>
                </a:lnTo>
                <a:lnTo>
                  <a:pt x="398814" y="1018722"/>
                </a:lnTo>
                <a:lnTo>
                  <a:pt x="402440" y="1019175"/>
                </a:lnTo>
                <a:lnTo>
                  <a:pt x="406066" y="1019856"/>
                </a:lnTo>
                <a:lnTo>
                  <a:pt x="412866" y="1021670"/>
                </a:lnTo>
                <a:lnTo>
                  <a:pt x="418985" y="1022577"/>
                </a:lnTo>
                <a:lnTo>
                  <a:pt x="421705" y="1023257"/>
                </a:lnTo>
                <a:lnTo>
                  <a:pt x="423971" y="1023938"/>
                </a:lnTo>
                <a:lnTo>
                  <a:pt x="426011" y="1025072"/>
                </a:lnTo>
                <a:lnTo>
                  <a:pt x="427824" y="1026432"/>
                </a:lnTo>
                <a:lnTo>
                  <a:pt x="428504" y="1027339"/>
                </a:lnTo>
                <a:lnTo>
                  <a:pt x="429184" y="1028247"/>
                </a:lnTo>
                <a:lnTo>
                  <a:pt x="429638" y="1029154"/>
                </a:lnTo>
                <a:lnTo>
                  <a:pt x="429864" y="1030514"/>
                </a:lnTo>
                <a:lnTo>
                  <a:pt x="430317" y="1031875"/>
                </a:lnTo>
                <a:lnTo>
                  <a:pt x="430771" y="1032782"/>
                </a:lnTo>
                <a:lnTo>
                  <a:pt x="431677" y="1033463"/>
                </a:lnTo>
                <a:lnTo>
                  <a:pt x="432357" y="1033916"/>
                </a:lnTo>
                <a:lnTo>
                  <a:pt x="433717" y="1034370"/>
                </a:lnTo>
                <a:lnTo>
                  <a:pt x="434624" y="1034370"/>
                </a:lnTo>
                <a:lnTo>
                  <a:pt x="437344" y="1034370"/>
                </a:lnTo>
                <a:lnTo>
                  <a:pt x="444370" y="1033916"/>
                </a:lnTo>
                <a:lnTo>
                  <a:pt x="447769" y="1033916"/>
                </a:lnTo>
                <a:lnTo>
                  <a:pt x="451622" y="1034143"/>
                </a:lnTo>
                <a:lnTo>
                  <a:pt x="457288" y="1035050"/>
                </a:lnTo>
                <a:lnTo>
                  <a:pt x="465448" y="1036184"/>
                </a:lnTo>
                <a:lnTo>
                  <a:pt x="488112" y="1038452"/>
                </a:lnTo>
                <a:lnTo>
                  <a:pt x="510550" y="1040720"/>
                </a:lnTo>
                <a:lnTo>
                  <a:pt x="519616" y="1041173"/>
                </a:lnTo>
                <a:lnTo>
                  <a:pt x="525736" y="1041400"/>
                </a:lnTo>
                <a:lnTo>
                  <a:pt x="531175" y="1041173"/>
                </a:lnTo>
                <a:lnTo>
                  <a:pt x="537748" y="1040720"/>
                </a:lnTo>
                <a:lnTo>
                  <a:pt x="552253" y="1039132"/>
                </a:lnTo>
                <a:lnTo>
                  <a:pt x="565172" y="1037318"/>
                </a:lnTo>
                <a:lnTo>
                  <a:pt x="569932" y="1036638"/>
                </a:lnTo>
                <a:lnTo>
                  <a:pt x="572425" y="1036184"/>
                </a:lnTo>
                <a:lnTo>
                  <a:pt x="576504" y="1034823"/>
                </a:lnTo>
                <a:lnTo>
                  <a:pt x="577637" y="1034370"/>
                </a:lnTo>
                <a:lnTo>
                  <a:pt x="578771" y="1033916"/>
                </a:lnTo>
                <a:lnTo>
                  <a:pt x="579677" y="1032782"/>
                </a:lnTo>
                <a:lnTo>
                  <a:pt x="580811" y="1031648"/>
                </a:lnTo>
                <a:lnTo>
                  <a:pt x="583757" y="1026659"/>
                </a:lnTo>
                <a:lnTo>
                  <a:pt x="584664" y="1025072"/>
                </a:lnTo>
                <a:lnTo>
                  <a:pt x="585570" y="1023257"/>
                </a:lnTo>
                <a:lnTo>
                  <a:pt x="586250" y="1021443"/>
                </a:lnTo>
                <a:lnTo>
                  <a:pt x="586477" y="1019629"/>
                </a:lnTo>
                <a:lnTo>
                  <a:pt x="587383" y="1015773"/>
                </a:lnTo>
                <a:lnTo>
                  <a:pt x="587610" y="1012372"/>
                </a:lnTo>
                <a:lnTo>
                  <a:pt x="587837" y="1005114"/>
                </a:lnTo>
                <a:lnTo>
                  <a:pt x="588063" y="1001939"/>
                </a:lnTo>
                <a:lnTo>
                  <a:pt x="588970" y="998538"/>
                </a:lnTo>
                <a:lnTo>
                  <a:pt x="589423" y="997177"/>
                </a:lnTo>
                <a:lnTo>
                  <a:pt x="589876" y="995136"/>
                </a:lnTo>
                <a:lnTo>
                  <a:pt x="590330" y="989920"/>
                </a:lnTo>
                <a:lnTo>
                  <a:pt x="590556" y="984250"/>
                </a:lnTo>
                <a:lnTo>
                  <a:pt x="590556" y="977673"/>
                </a:lnTo>
                <a:lnTo>
                  <a:pt x="590783" y="964066"/>
                </a:lnTo>
                <a:lnTo>
                  <a:pt x="591236" y="958170"/>
                </a:lnTo>
                <a:lnTo>
                  <a:pt x="591916" y="952500"/>
                </a:lnTo>
                <a:lnTo>
                  <a:pt x="592143" y="948418"/>
                </a:lnTo>
                <a:lnTo>
                  <a:pt x="592596" y="941388"/>
                </a:lnTo>
                <a:lnTo>
                  <a:pt x="593956" y="920297"/>
                </a:lnTo>
                <a:lnTo>
                  <a:pt x="596449" y="861106"/>
                </a:lnTo>
                <a:lnTo>
                  <a:pt x="599169" y="801007"/>
                </a:lnTo>
                <a:lnTo>
                  <a:pt x="600302" y="779009"/>
                </a:lnTo>
                <a:lnTo>
                  <a:pt x="600755" y="766536"/>
                </a:lnTo>
                <a:lnTo>
                  <a:pt x="601435" y="756330"/>
                </a:lnTo>
                <a:lnTo>
                  <a:pt x="601662" y="752929"/>
                </a:lnTo>
                <a:lnTo>
                  <a:pt x="601435" y="749754"/>
                </a:lnTo>
                <a:lnTo>
                  <a:pt x="601209" y="747032"/>
                </a:lnTo>
                <a:lnTo>
                  <a:pt x="600529" y="744538"/>
                </a:lnTo>
                <a:lnTo>
                  <a:pt x="599396" y="742043"/>
                </a:lnTo>
                <a:lnTo>
                  <a:pt x="598036" y="738868"/>
                </a:lnTo>
                <a:lnTo>
                  <a:pt x="597129" y="737054"/>
                </a:lnTo>
                <a:lnTo>
                  <a:pt x="596676" y="735239"/>
                </a:lnTo>
                <a:lnTo>
                  <a:pt x="596449" y="733198"/>
                </a:lnTo>
                <a:lnTo>
                  <a:pt x="596223" y="730930"/>
                </a:lnTo>
                <a:lnTo>
                  <a:pt x="596223" y="725941"/>
                </a:lnTo>
                <a:lnTo>
                  <a:pt x="596676" y="721179"/>
                </a:lnTo>
                <a:lnTo>
                  <a:pt x="597129" y="716189"/>
                </a:lnTo>
                <a:lnTo>
                  <a:pt x="598036" y="710973"/>
                </a:lnTo>
                <a:lnTo>
                  <a:pt x="599396" y="701902"/>
                </a:lnTo>
                <a:lnTo>
                  <a:pt x="599396" y="699634"/>
                </a:lnTo>
                <a:lnTo>
                  <a:pt x="599396" y="696686"/>
                </a:lnTo>
                <a:lnTo>
                  <a:pt x="598942" y="693057"/>
                </a:lnTo>
                <a:lnTo>
                  <a:pt x="598262" y="688975"/>
                </a:lnTo>
                <a:lnTo>
                  <a:pt x="596223" y="680130"/>
                </a:lnTo>
                <a:lnTo>
                  <a:pt x="593729" y="670379"/>
                </a:lnTo>
                <a:lnTo>
                  <a:pt x="590556" y="660627"/>
                </a:lnTo>
                <a:lnTo>
                  <a:pt x="587383" y="651555"/>
                </a:lnTo>
                <a:lnTo>
                  <a:pt x="585570" y="647473"/>
                </a:lnTo>
                <a:lnTo>
                  <a:pt x="583757" y="643618"/>
                </a:lnTo>
                <a:lnTo>
                  <a:pt x="582170" y="640670"/>
                </a:lnTo>
                <a:lnTo>
                  <a:pt x="580357" y="638175"/>
                </a:lnTo>
                <a:lnTo>
                  <a:pt x="578544" y="634773"/>
                </a:lnTo>
                <a:lnTo>
                  <a:pt x="575598" y="629557"/>
                </a:lnTo>
                <a:lnTo>
                  <a:pt x="568118" y="614136"/>
                </a:lnTo>
                <a:lnTo>
                  <a:pt x="558373" y="593498"/>
                </a:lnTo>
                <a:lnTo>
                  <a:pt x="548400" y="570820"/>
                </a:lnTo>
                <a:lnTo>
                  <a:pt x="538428" y="547234"/>
                </a:lnTo>
                <a:lnTo>
                  <a:pt x="533895" y="535895"/>
                </a:lnTo>
                <a:lnTo>
                  <a:pt x="529589" y="525689"/>
                </a:lnTo>
                <a:lnTo>
                  <a:pt x="525962" y="515938"/>
                </a:lnTo>
                <a:lnTo>
                  <a:pt x="523242" y="507773"/>
                </a:lnTo>
                <a:lnTo>
                  <a:pt x="521203" y="501197"/>
                </a:lnTo>
                <a:lnTo>
                  <a:pt x="520296" y="496207"/>
                </a:lnTo>
                <a:lnTo>
                  <a:pt x="519616" y="492352"/>
                </a:lnTo>
                <a:lnTo>
                  <a:pt x="518709" y="488270"/>
                </a:lnTo>
                <a:lnTo>
                  <a:pt x="517350" y="483961"/>
                </a:lnTo>
                <a:lnTo>
                  <a:pt x="515990" y="480105"/>
                </a:lnTo>
                <a:lnTo>
                  <a:pt x="512590" y="471488"/>
                </a:lnTo>
                <a:lnTo>
                  <a:pt x="508737" y="463097"/>
                </a:lnTo>
                <a:lnTo>
                  <a:pt x="505111" y="455159"/>
                </a:lnTo>
                <a:lnTo>
                  <a:pt x="501031" y="448129"/>
                </a:lnTo>
                <a:lnTo>
                  <a:pt x="497405" y="442005"/>
                </a:lnTo>
                <a:lnTo>
                  <a:pt x="494458" y="437243"/>
                </a:lnTo>
                <a:lnTo>
                  <a:pt x="488112" y="427038"/>
                </a:lnTo>
                <a:lnTo>
                  <a:pt x="484486" y="420914"/>
                </a:lnTo>
                <a:lnTo>
                  <a:pt x="481313" y="414338"/>
                </a:lnTo>
                <a:lnTo>
                  <a:pt x="477913" y="407534"/>
                </a:lnTo>
                <a:lnTo>
                  <a:pt x="476780" y="404359"/>
                </a:lnTo>
                <a:lnTo>
                  <a:pt x="475647" y="400730"/>
                </a:lnTo>
                <a:lnTo>
                  <a:pt x="474740" y="397329"/>
                </a:lnTo>
                <a:lnTo>
                  <a:pt x="473834" y="394154"/>
                </a:lnTo>
                <a:lnTo>
                  <a:pt x="473380" y="390752"/>
                </a:lnTo>
                <a:lnTo>
                  <a:pt x="473154" y="387804"/>
                </a:lnTo>
                <a:lnTo>
                  <a:pt x="472927" y="368754"/>
                </a:lnTo>
                <a:lnTo>
                  <a:pt x="473380" y="362630"/>
                </a:lnTo>
                <a:lnTo>
                  <a:pt x="474060" y="352879"/>
                </a:lnTo>
                <a:lnTo>
                  <a:pt x="475647" y="340179"/>
                </a:lnTo>
                <a:lnTo>
                  <a:pt x="473834" y="337911"/>
                </a:lnTo>
                <a:lnTo>
                  <a:pt x="472700" y="335643"/>
                </a:lnTo>
                <a:lnTo>
                  <a:pt x="472020" y="333602"/>
                </a:lnTo>
                <a:lnTo>
                  <a:pt x="471567" y="331561"/>
                </a:lnTo>
                <a:lnTo>
                  <a:pt x="471340" y="328839"/>
                </a:lnTo>
                <a:lnTo>
                  <a:pt x="471114" y="327705"/>
                </a:lnTo>
                <a:lnTo>
                  <a:pt x="470434" y="327025"/>
                </a:lnTo>
                <a:lnTo>
                  <a:pt x="469527" y="326798"/>
                </a:lnTo>
                <a:lnTo>
                  <a:pt x="468621" y="326798"/>
                </a:lnTo>
                <a:lnTo>
                  <a:pt x="467261" y="327025"/>
                </a:lnTo>
                <a:lnTo>
                  <a:pt x="466128" y="329747"/>
                </a:lnTo>
                <a:lnTo>
                  <a:pt x="464541" y="332468"/>
                </a:lnTo>
                <a:lnTo>
                  <a:pt x="462501" y="336097"/>
                </a:lnTo>
                <a:lnTo>
                  <a:pt x="460915" y="338138"/>
                </a:lnTo>
                <a:lnTo>
                  <a:pt x="458422" y="340405"/>
                </a:lnTo>
                <a:lnTo>
                  <a:pt x="455249" y="343127"/>
                </a:lnTo>
                <a:lnTo>
                  <a:pt x="451396" y="346075"/>
                </a:lnTo>
                <a:lnTo>
                  <a:pt x="447316" y="349023"/>
                </a:lnTo>
                <a:lnTo>
                  <a:pt x="442783" y="351745"/>
                </a:lnTo>
                <a:lnTo>
                  <a:pt x="438023" y="354693"/>
                </a:lnTo>
                <a:lnTo>
                  <a:pt x="433037" y="357188"/>
                </a:lnTo>
                <a:lnTo>
                  <a:pt x="427824" y="359229"/>
                </a:lnTo>
                <a:lnTo>
                  <a:pt x="421705" y="361497"/>
                </a:lnTo>
                <a:lnTo>
                  <a:pt x="415132" y="363311"/>
                </a:lnTo>
                <a:lnTo>
                  <a:pt x="408559" y="364672"/>
                </a:lnTo>
                <a:lnTo>
                  <a:pt x="402213" y="366032"/>
                </a:lnTo>
                <a:lnTo>
                  <a:pt x="396321" y="366939"/>
                </a:lnTo>
                <a:lnTo>
                  <a:pt x="391334" y="367620"/>
                </a:lnTo>
                <a:lnTo>
                  <a:pt x="387481" y="367393"/>
                </a:lnTo>
                <a:lnTo>
                  <a:pt x="384082" y="366713"/>
                </a:lnTo>
                <a:lnTo>
                  <a:pt x="379549" y="366032"/>
                </a:lnTo>
                <a:lnTo>
                  <a:pt x="369576" y="363311"/>
                </a:lnTo>
                <a:lnTo>
                  <a:pt x="359377" y="359909"/>
                </a:lnTo>
                <a:lnTo>
                  <a:pt x="351671" y="357188"/>
                </a:lnTo>
                <a:lnTo>
                  <a:pt x="350765" y="356734"/>
                </a:lnTo>
                <a:lnTo>
                  <a:pt x="350085" y="355827"/>
                </a:lnTo>
                <a:lnTo>
                  <a:pt x="348272" y="353786"/>
                </a:lnTo>
                <a:lnTo>
                  <a:pt x="346232" y="351291"/>
                </a:lnTo>
                <a:lnTo>
                  <a:pt x="343965" y="348116"/>
                </a:lnTo>
                <a:lnTo>
                  <a:pt x="339659" y="340179"/>
                </a:lnTo>
                <a:lnTo>
                  <a:pt x="335353" y="331334"/>
                </a:lnTo>
                <a:lnTo>
                  <a:pt x="331273" y="322716"/>
                </a:lnTo>
                <a:lnTo>
                  <a:pt x="328100" y="315232"/>
                </a:lnTo>
                <a:lnTo>
                  <a:pt x="325154" y="307975"/>
                </a:lnTo>
                <a:close/>
                <a:moveTo>
                  <a:pt x="1114989" y="80962"/>
                </a:moveTo>
                <a:lnTo>
                  <a:pt x="1121114" y="80962"/>
                </a:lnTo>
                <a:lnTo>
                  <a:pt x="1127012" y="81189"/>
                </a:lnTo>
                <a:lnTo>
                  <a:pt x="1133137" y="81416"/>
                </a:lnTo>
                <a:lnTo>
                  <a:pt x="1139262" y="81870"/>
                </a:lnTo>
                <a:lnTo>
                  <a:pt x="1144934" y="82550"/>
                </a:lnTo>
                <a:lnTo>
                  <a:pt x="1150378" y="83685"/>
                </a:lnTo>
                <a:lnTo>
                  <a:pt x="1155142" y="85046"/>
                </a:lnTo>
                <a:lnTo>
                  <a:pt x="1159906" y="86181"/>
                </a:lnTo>
                <a:lnTo>
                  <a:pt x="1163763" y="87996"/>
                </a:lnTo>
                <a:lnTo>
                  <a:pt x="1167846" y="90038"/>
                </a:lnTo>
                <a:lnTo>
                  <a:pt x="1171930" y="92761"/>
                </a:lnTo>
                <a:lnTo>
                  <a:pt x="1176240" y="95938"/>
                </a:lnTo>
                <a:lnTo>
                  <a:pt x="1180777" y="99342"/>
                </a:lnTo>
                <a:lnTo>
                  <a:pt x="1185314" y="103426"/>
                </a:lnTo>
                <a:lnTo>
                  <a:pt x="1189851" y="107510"/>
                </a:lnTo>
                <a:lnTo>
                  <a:pt x="1194615" y="112049"/>
                </a:lnTo>
                <a:lnTo>
                  <a:pt x="1198926" y="116587"/>
                </a:lnTo>
                <a:lnTo>
                  <a:pt x="1203236" y="121125"/>
                </a:lnTo>
                <a:lnTo>
                  <a:pt x="1206866" y="125663"/>
                </a:lnTo>
                <a:lnTo>
                  <a:pt x="1210495" y="130201"/>
                </a:lnTo>
                <a:lnTo>
                  <a:pt x="1213671" y="134966"/>
                </a:lnTo>
                <a:lnTo>
                  <a:pt x="1216393" y="139278"/>
                </a:lnTo>
                <a:lnTo>
                  <a:pt x="1218662" y="142908"/>
                </a:lnTo>
                <a:lnTo>
                  <a:pt x="1220023" y="146766"/>
                </a:lnTo>
                <a:lnTo>
                  <a:pt x="1220931" y="149715"/>
                </a:lnTo>
                <a:lnTo>
                  <a:pt x="1221384" y="153573"/>
                </a:lnTo>
                <a:lnTo>
                  <a:pt x="1221838" y="158792"/>
                </a:lnTo>
                <a:lnTo>
                  <a:pt x="1222745" y="171726"/>
                </a:lnTo>
                <a:lnTo>
                  <a:pt x="1223426" y="187382"/>
                </a:lnTo>
                <a:lnTo>
                  <a:pt x="1223880" y="204627"/>
                </a:lnTo>
                <a:lnTo>
                  <a:pt x="1223880" y="222099"/>
                </a:lnTo>
                <a:lnTo>
                  <a:pt x="1223426" y="237983"/>
                </a:lnTo>
                <a:lnTo>
                  <a:pt x="1223199" y="245244"/>
                </a:lnTo>
                <a:lnTo>
                  <a:pt x="1222292" y="251371"/>
                </a:lnTo>
                <a:lnTo>
                  <a:pt x="1221838" y="256590"/>
                </a:lnTo>
                <a:lnTo>
                  <a:pt x="1220931" y="260674"/>
                </a:lnTo>
                <a:lnTo>
                  <a:pt x="1218889" y="268389"/>
                </a:lnTo>
                <a:lnTo>
                  <a:pt x="1216620" y="278146"/>
                </a:lnTo>
                <a:lnTo>
                  <a:pt x="1214352" y="289037"/>
                </a:lnTo>
                <a:lnTo>
                  <a:pt x="1211403" y="300610"/>
                </a:lnTo>
                <a:lnTo>
                  <a:pt x="1208454" y="311728"/>
                </a:lnTo>
                <a:lnTo>
                  <a:pt x="1206639" y="317174"/>
                </a:lnTo>
                <a:lnTo>
                  <a:pt x="1204824" y="322166"/>
                </a:lnTo>
                <a:lnTo>
                  <a:pt x="1202782" y="326704"/>
                </a:lnTo>
                <a:lnTo>
                  <a:pt x="1200514" y="330789"/>
                </a:lnTo>
                <a:lnTo>
                  <a:pt x="1198245" y="334192"/>
                </a:lnTo>
                <a:lnTo>
                  <a:pt x="1197338" y="335554"/>
                </a:lnTo>
                <a:lnTo>
                  <a:pt x="1195976" y="336915"/>
                </a:lnTo>
                <a:lnTo>
                  <a:pt x="1186675" y="345765"/>
                </a:lnTo>
                <a:lnTo>
                  <a:pt x="1182592" y="349622"/>
                </a:lnTo>
                <a:lnTo>
                  <a:pt x="1178962" y="352799"/>
                </a:lnTo>
                <a:lnTo>
                  <a:pt x="1176013" y="356202"/>
                </a:lnTo>
                <a:lnTo>
                  <a:pt x="1173971" y="358925"/>
                </a:lnTo>
                <a:lnTo>
                  <a:pt x="1173291" y="360514"/>
                </a:lnTo>
                <a:lnTo>
                  <a:pt x="1172837" y="361648"/>
                </a:lnTo>
                <a:lnTo>
                  <a:pt x="1172157" y="363010"/>
                </a:lnTo>
                <a:lnTo>
                  <a:pt x="1172157" y="364371"/>
                </a:lnTo>
                <a:lnTo>
                  <a:pt x="1172157" y="382524"/>
                </a:lnTo>
                <a:lnTo>
                  <a:pt x="1181231" y="385474"/>
                </a:lnTo>
                <a:lnTo>
                  <a:pt x="1198472" y="408618"/>
                </a:lnTo>
                <a:lnTo>
                  <a:pt x="1229324" y="415653"/>
                </a:lnTo>
                <a:lnTo>
                  <a:pt x="1255413" y="422006"/>
                </a:lnTo>
                <a:lnTo>
                  <a:pt x="1277872" y="427906"/>
                </a:lnTo>
                <a:lnTo>
                  <a:pt x="1287853" y="430629"/>
                </a:lnTo>
                <a:lnTo>
                  <a:pt x="1299650" y="434032"/>
                </a:lnTo>
                <a:lnTo>
                  <a:pt x="1312354" y="438117"/>
                </a:lnTo>
                <a:lnTo>
                  <a:pt x="1325511" y="442201"/>
                </a:lnTo>
                <a:lnTo>
                  <a:pt x="1337989" y="446512"/>
                </a:lnTo>
                <a:lnTo>
                  <a:pt x="1349331" y="450597"/>
                </a:lnTo>
                <a:lnTo>
                  <a:pt x="1354095" y="453093"/>
                </a:lnTo>
                <a:lnTo>
                  <a:pt x="1358406" y="454908"/>
                </a:lnTo>
                <a:lnTo>
                  <a:pt x="1362262" y="456950"/>
                </a:lnTo>
                <a:lnTo>
                  <a:pt x="1365211" y="458765"/>
                </a:lnTo>
                <a:lnTo>
                  <a:pt x="1369522" y="462169"/>
                </a:lnTo>
                <a:lnTo>
                  <a:pt x="1372925" y="464892"/>
                </a:lnTo>
                <a:lnTo>
                  <a:pt x="1377462" y="468976"/>
                </a:lnTo>
                <a:lnTo>
                  <a:pt x="1379276" y="470338"/>
                </a:lnTo>
                <a:lnTo>
                  <a:pt x="1380411" y="471018"/>
                </a:lnTo>
                <a:lnTo>
                  <a:pt x="1381999" y="471472"/>
                </a:lnTo>
                <a:lnTo>
                  <a:pt x="1383814" y="471699"/>
                </a:lnTo>
                <a:lnTo>
                  <a:pt x="1384721" y="471699"/>
                </a:lnTo>
                <a:lnTo>
                  <a:pt x="1385855" y="472153"/>
                </a:lnTo>
                <a:lnTo>
                  <a:pt x="1386536" y="472834"/>
                </a:lnTo>
                <a:lnTo>
                  <a:pt x="1387670" y="473514"/>
                </a:lnTo>
                <a:lnTo>
                  <a:pt x="1389031" y="475557"/>
                </a:lnTo>
                <a:lnTo>
                  <a:pt x="1390846" y="478279"/>
                </a:lnTo>
                <a:lnTo>
                  <a:pt x="1392434" y="481683"/>
                </a:lnTo>
                <a:lnTo>
                  <a:pt x="1394022" y="485767"/>
                </a:lnTo>
                <a:lnTo>
                  <a:pt x="1396971" y="494617"/>
                </a:lnTo>
                <a:lnTo>
                  <a:pt x="1397879" y="499155"/>
                </a:lnTo>
                <a:lnTo>
                  <a:pt x="1399467" y="507551"/>
                </a:lnTo>
                <a:lnTo>
                  <a:pt x="1403777" y="533418"/>
                </a:lnTo>
                <a:lnTo>
                  <a:pt x="1409448" y="568362"/>
                </a:lnTo>
                <a:lnTo>
                  <a:pt x="1415347" y="607617"/>
                </a:lnTo>
                <a:lnTo>
                  <a:pt x="1421472" y="647553"/>
                </a:lnTo>
                <a:lnTo>
                  <a:pt x="1426463" y="683632"/>
                </a:lnTo>
                <a:lnTo>
                  <a:pt x="1429865" y="711542"/>
                </a:lnTo>
                <a:lnTo>
                  <a:pt x="1431000" y="721072"/>
                </a:lnTo>
                <a:lnTo>
                  <a:pt x="1431227" y="726971"/>
                </a:lnTo>
                <a:lnTo>
                  <a:pt x="1431000" y="736048"/>
                </a:lnTo>
                <a:lnTo>
                  <a:pt x="1430319" y="746713"/>
                </a:lnTo>
                <a:lnTo>
                  <a:pt x="1428277" y="770538"/>
                </a:lnTo>
                <a:lnTo>
                  <a:pt x="1427597" y="782564"/>
                </a:lnTo>
                <a:lnTo>
                  <a:pt x="1427370" y="793683"/>
                </a:lnTo>
                <a:lnTo>
                  <a:pt x="1427370" y="798902"/>
                </a:lnTo>
                <a:lnTo>
                  <a:pt x="1427597" y="803667"/>
                </a:lnTo>
                <a:lnTo>
                  <a:pt x="1428051" y="807751"/>
                </a:lnTo>
                <a:lnTo>
                  <a:pt x="1428731" y="811608"/>
                </a:lnTo>
                <a:lnTo>
                  <a:pt x="1430319" y="820685"/>
                </a:lnTo>
                <a:lnTo>
                  <a:pt x="1433041" y="834526"/>
                </a:lnTo>
                <a:lnTo>
                  <a:pt x="1435764" y="850637"/>
                </a:lnTo>
                <a:lnTo>
                  <a:pt x="1438486" y="868109"/>
                </a:lnTo>
                <a:lnTo>
                  <a:pt x="1441208" y="885581"/>
                </a:lnTo>
                <a:lnTo>
                  <a:pt x="1443250" y="901918"/>
                </a:lnTo>
                <a:lnTo>
                  <a:pt x="1444157" y="908725"/>
                </a:lnTo>
                <a:lnTo>
                  <a:pt x="1444611" y="915079"/>
                </a:lnTo>
                <a:lnTo>
                  <a:pt x="1444838" y="919844"/>
                </a:lnTo>
                <a:lnTo>
                  <a:pt x="1444611" y="923701"/>
                </a:lnTo>
                <a:lnTo>
                  <a:pt x="1444157" y="927332"/>
                </a:lnTo>
                <a:lnTo>
                  <a:pt x="1443250" y="931643"/>
                </a:lnTo>
                <a:lnTo>
                  <a:pt x="1442116" y="936181"/>
                </a:lnTo>
                <a:lnTo>
                  <a:pt x="1440301" y="941400"/>
                </a:lnTo>
                <a:lnTo>
                  <a:pt x="1436217" y="953200"/>
                </a:lnTo>
                <a:lnTo>
                  <a:pt x="1431453" y="964999"/>
                </a:lnTo>
                <a:lnTo>
                  <a:pt x="1426689" y="976571"/>
                </a:lnTo>
                <a:lnTo>
                  <a:pt x="1421699" y="987009"/>
                </a:lnTo>
                <a:lnTo>
                  <a:pt x="1417388" y="995178"/>
                </a:lnTo>
                <a:lnTo>
                  <a:pt x="1415800" y="998127"/>
                </a:lnTo>
                <a:lnTo>
                  <a:pt x="1414212" y="1000170"/>
                </a:lnTo>
                <a:lnTo>
                  <a:pt x="1412851" y="1001985"/>
                </a:lnTo>
                <a:lnTo>
                  <a:pt x="1411944" y="1004708"/>
                </a:lnTo>
                <a:lnTo>
                  <a:pt x="1410583" y="1007885"/>
                </a:lnTo>
                <a:lnTo>
                  <a:pt x="1409675" y="1011742"/>
                </a:lnTo>
                <a:lnTo>
                  <a:pt x="1407407" y="1020364"/>
                </a:lnTo>
                <a:lnTo>
                  <a:pt x="1405138" y="1029668"/>
                </a:lnTo>
                <a:lnTo>
                  <a:pt x="1402870" y="1039879"/>
                </a:lnTo>
                <a:lnTo>
                  <a:pt x="1400147" y="1049409"/>
                </a:lnTo>
                <a:lnTo>
                  <a:pt x="1399013" y="1053947"/>
                </a:lnTo>
                <a:lnTo>
                  <a:pt x="1397425" y="1058031"/>
                </a:lnTo>
                <a:lnTo>
                  <a:pt x="1395837" y="1062116"/>
                </a:lnTo>
                <a:lnTo>
                  <a:pt x="1394249" y="1065292"/>
                </a:lnTo>
                <a:lnTo>
                  <a:pt x="1376101" y="1098648"/>
                </a:lnTo>
                <a:lnTo>
                  <a:pt x="1365211" y="1119070"/>
                </a:lnTo>
                <a:lnTo>
                  <a:pt x="1364758" y="1121566"/>
                </a:lnTo>
                <a:lnTo>
                  <a:pt x="1364531" y="1124743"/>
                </a:lnTo>
                <a:lnTo>
                  <a:pt x="1364304" y="1129054"/>
                </a:lnTo>
                <a:lnTo>
                  <a:pt x="1364304" y="1134500"/>
                </a:lnTo>
                <a:lnTo>
                  <a:pt x="1364531" y="1141080"/>
                </a:lnTo>
                <a:lnTo>
                  <a:pt x="1365211" y="1149249"/>
                </a:lnTo>
                <a:lnTo>
                  <a:pt x="1366573" y="1158098"/>
                </a:lnTo>
                <a:lnTo>
                  <a:pt x="1367253" y="1164225"/>
                </a:lnTo>
                <a:lnTo>
                  <a:pt x="1367934" y="1172393"/>
                </a:lnTo>
                <a:lnTo>
                  <a:pt x="1369295" y="1193042"/>
                </a:lnTo>
                <a:lnTo>
                  <a:pt x="1370656" y="1218456"/>
                </a:lnTo>
                <a:lnTo>
                  <a:pt x="1371790" y="1245685"/>
                </a:lnTo>
                <a:lnTo>
                  <a:pt x="1374059" y="1295605"/>
                </a:lnTo>
                <a:lnTo>
                  <a:pt x="1374966" y="1313077"/>
                </a:lnTo>
                <a:lnTo>
                  <a:pt x="1375647" y="1322380"/>
                </a:lnTo>
                <a:lnTo>
                  <a:pt x="1377008" y="1330776"/>
                </a:lnTo>
                <a:lnTo>
                  <a:pt x="1377688" y="1334633"/>
                </a:lnTo>
                <a:lnTo>
                  <a:pt x="1378142" y="1338037"/>
                </a:lnTo>
                <a:lnTo>
                  <a:pt x="1378369" y="1341440"/>
                </a:lnTo>
                <a:lnTo>
                  <a:pt x="1377915" y="1343936"/>
                </a:lnTo>
                <a:lnTo>
                  <a:pt x="1377688" y="1345071"/>
                </a:lnTo>
                <a:lnTo>
                  <a:pt x="1377235" y="1345752"/>
                </a:lnTo>
                <a:lnTo>
                  <a:pt x="1376327" y="1346432"/>
                </a:lnTo>
                <a:lnTo>
                  <a:pt x="1375647" y="1347113"/>
                </a:lnTo>
                <a:lnTo>
                  <a:pt x="1373832" y="1347567"/>
                </a:lnTo>
                <a:lnTo>
                  <a:pt x="1372925" y="1348475"/>
                </a:lnTo>
                <a:lnTo>
                  <a:pt x="1372017" y="1349836"/>
                </a:lnTo>
                <a:lnTo>
                  <a:pt x="1371790" y="1351651"/>
                </a:lnTo>
                <a:lnTo>
                  <a:pt x="1372017" y="1353920"/>
                </a:lnTo>
                <a:lnTo>
                  <a:pt x="1372698" y="1357097"/>
                </a:lnTo>
                <a:lnTo>
                  <a:pt x="1374513" y="1366174"/>
                </a:lnTo>
                <a:lnTo>
                  <a:pt x="1375193" y="1371392"/>
                </a:lnTo>
                <a:lnTo>
                  <a:pt x="1375420" y="1373435"/>
                </a:lnTo>
                <a:lnTo>
                  <a:pt x="1375193" y="1375477"/>
                </a:lnTo>
                <a:lnTo>
                  <a:pt x="1375193" y="1376838"/>
                </a:lnTo>
                <a:lnTo>
                  <a:pt x="1374739" y="1378427"/>
                </a:lnTo>
                <a:lnTo>
                  <a:pt x="1373832" y="1379788"/>
                </a:lnTo>
                <a:lnTo>
                  <a:pt x="1372925" y="1380696"/>
                </a:lnTo>
                <a:lnTo>
                  <a:pt x="1371563" y="1381830"/>
                </a:lnTo>
                <a:lnTo>
                  <a:pt x="1370202" y="1382511"/>
                </a:lnTo>
                <a:lnTo>
                  <a:pt x="1368387" y="1382965"/>
                </a:lnTo>
                <a:lnTo>
                  <a:pt x="1366119" y="1383419"/>
                </a:lnTo>
                <a:lnTo>
                  <a:pt x="1363623" y="1384099"/>
                </a:lnTo>
                <a:lnTo>
                  <a:pt x="1360447" y="1384099"/>
                </a:lnTo>
                <a:lnTo>
                  <a:pt x="1353415" y="1384326"/>
                </a:lnTo>
                <a:lnTo>
                  <a:pt x="1346382" y="1384099"/>
                </a:lnTo>
                <a:lnTo>
                  <a:pt x="1343206" y="1383872"/>
                </a:lnTo>
                <a:lnTo>
                  <a:pt x="1340711" y="1383192"/>
                </a:lnTo>
                <a:lnTo>
                  <a:pt x="1338215" y="1382511"/>
                </a:lnTo>
                <a:lnTo>
                  <a:pt x="1336174" y="1381830"/>
                </a:lnTo>
                <a:lnTo>
                  <a:pt x="1334359" y="1380696"/>
                </a:lnTo>
                <a:lnTo>
                  <a:pt x="1332771" y="1379788"/>
                </a:lnTo>
                <a:lnTo>
                  <a:pt x="1331410" y="1378427"/>
                </a:lnTo>
                <a:lnTo>
                  <a:pt x="1330049" y="1376838"/>
                </a:lnTo>
                <a:lnTo>
                  <a:pt x="1329141" y="1375250"/>
                </a:lnTo>
                <a:lnTo>
                  <a:pt x="1328007" y="1373208"/>
                </a:lnTo>
                <a:lnTo>
                  <a:pt x="1326192" y="1368670"/>
                </a:lnTo>
                <a:lnTo>
                  <a:pt x="1324150" y="1362997"/>
                </a:lnTo>
                <a:lnTo>
                  <a:pt x="1321882" y="1356416"/>
                </a:lnTo>
                <a:lnTo>
                  <a:pt x="1318933" y="1349382"/>
                </a:lnTo>
                <a:lnTo>
                  <a:pt x="1315076" y="1341667"/>
                </a:lnTo>
                <a:lnTo>
                  <a:pt x="1311219" y="1334406"/>
                </a:lnTo>
                <a:lnTo>
                  <a:pt x="1307363" y="1327145"/>
                </a:lnTo>
                <a:lnTo>
                  <a:pt x="1303506" y="1321019"/>
                </a:lnTo>
                <a:lnTo>
                  <a:pt x="1299650" y="1316027"/>
                </a:lnTo>
                <a:lnTo>
                  <a:pt x="1297835" y="1313984"/>
                </a:lnTo>
                <a:lnTo>
                  <a:pt x="1296474" y="1312850"/>
                </a:lnTo>
                <a:lnTo>
                  <a:pt x="1295113" y="1311715"/>
                </a:lnTo>
                <a:lnTo>
                  <a:pt x="1293978" y="1311715"/>
                </a:lnTo>
                <a:lnTo>
                  <a:pt x="1293525" y="1311715"/>
                </a:lnTo>
                <a:lnTo>
                  <a:pt x="1293071" y="1311942"/>
                </a:lnTo>
                <a:lnTo>
                  <a:pt x="1292617" y="1313077"/>
                </a:lnTo>
                <a:lnTo>
                  <a:pt x="1292164" y="1314665"/>
                </a:lnTo>
                <a:lnTo>
                  <a:pt x="1291710" y="1316254"/>
                </a:lnTo>
                <a:lnTo>
                  <a:pt x="1291483" y="1321472"/>
                </a:lnTo>
                <a:lnTo>
                  <a:pt x="1291710" y="1327145"/>
                </a:lnTo>
                <a:lnTo>
                  <a:pt x="1292164" y="1333726"/>
                </a:lnTo>
                <a:lnTo>
                  <a:pt x="1292390" y="1340533"/>
                </a:lnTo>
                <a:lnTo>
                  <a:pt x="1292617" y="1347113"/>
                </a:lnTo>
                <a:lnTo>
                  <a:pt x="1292844" y="1352332"/>
                </a:lnTo>
                <a:lnTo>
                  <a:pt x="1293298" y="1362770"/>
                </a:lnTo>
                <a:lnTo>
                  <a:pt x="1295566" y="1394310"/>
                </a:lnTo>
                <a:lnTo>
                  <a:pt x="1302372" y="1484393"/>
                </a:lnTo>
                <a:lnTo>
                  <a:pt x="1308951" y="1574930"/>
                </a:lnTo>
                <a:lnTo>
                  <a:pt x="1311219" y="1606924"/>
                </a:lnTo>
                <a:lnTo>
                  <a:pt x="1311900" y="1617588"/>
                </a:lnTo>
                <a:lnTo>
                  <a:pt x="1312127" y="1623261"/>
                </a:lnTo>
                <a:lnTo>
                  <a:pt x="1311900" y="1638464"/>
                </a:lnTo>
                <a:lnTo>
                  <a:pt x="1310993" y="1655482"/>
                </a:lnTo>
                <a:lnTo>
                  <a:pt x="1310539" y="1663878"/>
                </a:lnTo>
                <a:lnTo>
                  <a:pt x="1310085" y="1671139"/>
                </a:lnTo>
                <a:lnTo>
                  <a:pt x="1308951" y="1677265"/>
                </a:lnTo>
                <a:lnTo>
                  <a:pt x="1308270" y="1681804"/>
                </a:lnTo>
                <a:lnTo>
                  <a:pt x="1307590" y="1685434"/>
                </a:lnTo>
                <a:lnTo>
                  <a:pt x="1306909" y="1689065"/>
                </a:lnTo>
                <a:lnTo>
                  <a:pt x="1306682" y="1692468"/>
                </a:lnTo>
                <a:lnTo>
                  <a:pt x="1306909" y="1696553"/>
                </a:lnTo>
                <a:lnTo>
                  <a:pt x="1307363" y="1700637"/>
                </a:lnTo>
                <a:lnTo>
                  <a:pt x="1307817" y="1705402"/>
                </a:lnTo>
                <a:lnTo>
                  <a:pt x="1309631" y="1717428"/>
                </a:lnTo>
                <a:lnTo>
                  <a:pt x="1310539" y="1725143"/>
                </a:lnTo>
                <a:lnTo>
                  <a:pt x="1311673" y="1734900"/>
                </a:lnTo>
                <a:lnTo>
                  <a:pt x="1313034" y="1756230"/>
                </a:lnTo>
                <a:lnTo>
                  <a:pt x="1314395" y="1776198"/>
                </a:lnTo>
                <a:lnTo>
                  <a:pt x="1314849" y="1788905"/>
                </a:lnTo>
                <a:lnTo>
                  <a:pt x="1314622" y="1792989"/>
                </a:lnTo>
                <a:lnTo>
                  <a:pt x="1314169" y="1797300"/>
                </a:lnTo>
                <a:lnTo>
                  <a:pt x="1312807" y="1805923"/>
                </a:lnTo>
                <a:lnTo>
                  <a:pt x="1311673" y="1813638"/>
                </a:lnTo>
                <a:lnTo>
                  <a:pt x="1310993" y="1817268"/>
                </a:lnTo>
                <a:lnTo>
                  <a:pt x="1310766" y="1819991"/>
                </a:lnTo>
                <a:lnTo>
                  <a:pt x="1310993" y="1821126"/>
                </a:lnTo>
                <a:lnTo>
                  <a:pt x="1311219" y="1822260"/>
                </a:lnTo>
                <a:lnTo>
                  <a:pt x="1311900" y="1823849"/>
                </a:lnTo>
                <a:lnTo>
                  <a:pt x="1312581" y="1824983"/>
                </a:lnTo>
                <a:lnTo>
                  <a:pt x="1314622" y="1827933"/>
                </a:lnTo>
                <a:lnTo>
                  <a:pt x="1317118" y="1830883"/>
                </a:lnTo>
                <a:lnTo>
                  <a:pt x="1322789" y="1837463"/>
                </a:lnTo>
                <a:lnTo>
                  <a:pt x="1325511" y="1840867"/>
                </a:lnTo>
                <a:lnTo>
                  <a:pt x="1328234" y="1844270"/>
                </a:lnTo>
                <a:lnTo>
                  <a:pt x="1329368" y="1846312"/>
                </a:lnTo>
                <a:lnTo>
                  <a:pt x="1330275" y="1848355"/>
                </a:lnTo>
                <a:lnTo>
                  <a:pt x="1332090" y="1852666"/>
                </a:lnTo>
                <a:lnTo>
                  <a:pt x="1333451" y="1857204"/>
                </a:lnTo>
                <a:lnTo>
                  <a:pt x="1334359" y="1862196"/>
                </a:lnTo>
                <a:lnTo>
                  <a:pt x="1336401" y="1871272"/>
                </a:lnTo>
                <a:lnTo>
                  <a:pt x="1337308" y="1875357"/>
                </a:lnTo>
                <a:lnTo>
                  <a:pt x="1338669" y="1878534"/>
                </a:lnTo>
                <a:lnTo>
                  <a:pt x="1340711" y="1882618"/>
                </a:lnTo>
                <a:lnTo>
                  <a:pt x="1343433" y="1888518"/>
                </a:lnTo>
                <a:lnTo>
                  <a:pt x="1346836" y="1896006"/>
                </a:lnTo>
                <a:lnTo>
                  <a:pt x="1348651" y="1900544"/>
                </a:lnTo>
                <a:lnTo>
                  <a:pt x="1350239" y="1905763"/>
                </a:lnTo>
                <a:lnTo>
                  <a:pt x="1352054" y="1910981"/>
                </a:lnTo>
                <a:lnTo>
                  <a:pt x="1353869" y="1917108"/>
                </a:lnTo>
                <a:lnTo>
                  <a:pt x="1355683" y="1923461"/>
                </a:lnTo>
                <a:lnTo>
                  <a:pt x="1357271" y="1930496"/>
                </a:lnTo>
                <a:lnTo>
                  <a:pt x="1358406" y="1937984"/>
                </a:lnTo>
                <a:lnTo>
                  <a:pt x="1359767" y="1945699"/>
                </a:lnTo>
                <a:lnTo>
                  <a:pt x="1360447" y="1954094"/>
                </a:lnTo>
                <a:lnTo>
                  <a:pt x="1361128" y="1962944"/>
                </a:lnTo>
                <a:lnTo>
                  <a:pt x="1362035" y="1981777"/>
                </a:lnTo>
                <a:lnTo>
                  <a:pt x="1362716" y="2000157"/>
                </a:lnTo>
                <a:lnTo>
                  <a:pt x="1362943" y="2018536"/>
                </a:lnTo>
                <a:lnTo>
                  <a:pt x="1363170" y="2035554"/>
                </a:lnTo>
                <a:lnTo>
                  <a:pt x="1362943" y="2050757"/>
                </a:lnTo>
                <a:lnTo>
                  <a:pt x="1362716" y="2063464"/>
                </a:lnTo>
                <a:lnTo>
                  <a:pt x="1362035" y="2072767"/>
                </a:lnTo>
                <a:lnTo>
                  <a:pt x="1361809" y="2076171"/>
                </a:lnTo>
                <a:lnTo>
                  <a:pt x="1361128" y="2078667"/>
                </a:lnTo>
                <a:lnTo>
                  <a:pt x="1360674" y="2080482"/>
                </a:lnTo>
                <a:lnTo>
                  <a:pt x="1360674" y="2082978"/>
                </a:lnTo>
                <a:lnTo>
                  <a:pt x="1360674" y="2088651"/>
                </a:lnTo>
                <a:lnTo>
                  <a:pt x="1361128" y="2095231"/>
                </a:lnTo>
                <a:lnTo>
                  <a:pt x="1362035" y="2102946"/>
                </a:lnTo>
                <a:lnTo>
                  <a:pt x="1363170" y="2111115"/>
                </a:lnTo>
                <a:lnTo>
                  <a:pt x="1364758" y="2119057"/>
                </a:lnTo>
                <a:lnTo>
                  <a:pt x="1367934" y="2135621"/>
                </a:lnTo>
                <a:lnTo>
                  <a:pt x="1370202" y="2147194"/>
                </a:lnTo>
                <a:lnTo>
                  <a:pt x="1374059" y="2164666"/>
                </a:lnTo>
                <a:lnTo>
                  <a:pt x="1384721" y="2209820"/>
                </a:lnTo>
                <a:lnTo>
                  <a:pt x="1395156" y="2254067"/>
                </a:lnTo>
                <a:lnTo>
                  <a:pt x="1398786" y="2270405"/>
                </a:lnTo>
                <a:lnTo>
                  <a:pt x="1400828" y="2280389"/>
                </a:lnTo>
                <a:lnTo>
                  <a:pt x="1402870" y="2294003"/>
                </a:lnTo>
                <a:lnTo>
                  <a:pt x="1404231" y="2308979"/>
                </a:lnTo>
                <a:lnTo>
                  <a:pt x="1405592" y="2323275"/>
                </a:lnTo>
                <a:lnTo>
                  <a:pt x="1405819" y="2328947"/>
                </a:lnTo>
                <a:lnTo>
                  <a:pt x="1406045" y="2333712"/>
                </a:lnTo>
                <a:lnTo>
                  <a:pt x="1406045" y="2369791"/>
                </a:lnTo>
                <a:lnTo>
                  <a:pt x="1406045" y="2380002"/>
                </a:lnTo>
                <a:lnTo>
                  <a:pt x="1406045" y="2389078"/>
                </a:lnTo>
                <a:lnTo>
                  <a:pt x="1406499" y="2396339"/>
                </a:lnTo>
                <a:lnTo>
                  <a:pt x="1406953" y="2399743"/>
                </a:lnTo>
                <a:lnTo>
                  <a:pt x="1407407" y="2402239"/>
                </a:lnTo>
                <a:lnTo>
                  <a:pt x="1407860" y="2403827"/>
                </a:lnTo>
                <a:lnTo>
                  <a:pt x="1409221" y="2406323"/>
                </a:lnTo>
                <a:lnTo>
                  <a:pt x="1412624" y="2412677"/>
                </a:lnTo>
                <a:lnTo>
                  <a:pt x="1423513" y="2430603"/>
                </a:lnTo>
                <a:lnTo>
                  <a:pt x="1429639" y="2440813"/>
                </a:lnTo>
                <a:lnTo>
                  <a:pt x="1435310" y="2450570"/>
                </a:lnTo>
                <a:lnTo>
                  <a:pt x="1440074" y="2459874"/>
                </a:lnTo>
                <a:lnTo>
                  <a:pt x="1441889" y="2463958"/>
                </a:lnTo>
                <a:lnTo>
                  <a:pt x="1443250" y="2467362"/>
                </a:lnTo>
                <a:lnTo>
                  <a:pt x="1446880" y="2475757"/>
                </a:lnTo>
                <a:lnTo>
                  <a:pt x="1451644" y="2486649"/>
                </a:lnTo>
                <a:lnTo>
                  <a:pt x="1464348" y="2512290"/>
                </a:lnTo>
                <a:lnTo>
                  <a:pt x="1476598" y="2537023"/>
                </a:lnTo>
                <a:lnTo>
                  <a:pt x="1481362" y="2546780"/>
                </a:lnTo>
                <a:lnTo>
                  <a:pt x="1484311" y="2553587"/>
                </a:lnTo>
                <a:lnTo>
                  <a:pt x="1485218" y="2555856"/>
                </a:lnTo>
                <a:lnTo>
                  <a:pt x="1485899" y="2558352"/>
                </a:lnTo>
                <a:lnTo>
                  <a:pt x="1486806" y="2563117"/>
                </a:lnTo>
                <a:lnTo>
                  <a:pt x="1487487" y="2568109"/>
                </a:lnTo>
                <a:lnTo>
                  <a:pt x="1487487" y="2572421"/>
                </a:lnTo>
                <a:lnTo>
                  <a:pt x="1487487" y="2575824"/>
                </a:lnTo>
                <a:lnTo>
                  <a:pt x="1487260" y="2578774"/>
                </a:lnTo>
                <a:lnTo>
                  <a:pt x="1486806" y="2581270"/>
                </a:lnTo>
                <a:lnTo>
                  <a:pt x="1485672" y="2582631"/>
                </a:lnTo>
                <a:lnTo>
                  <a:pt x="1483857" y="2584220"/>
                </a:lnTo>
                <a:lnTo>
                  <a:pt x="1481362" y="2586035"/>
                </a:lnTo>
                <a:lnTo>
                  <a:pt x="1477959" y="2587850"/>
                </a:lnTo>
                <a:lnTo>
                  <a:pt x="1475917" y="2588531"/>
                </a:lnTo>
                <a:lnTo>
                  <a:pt x="1473876" y="2589439"/>
                </a:lnTo>
                <a:lnTo>
                  <a:pt x="1471380" y="2590119"/>
                </a:lnTo>
                <a:lnTo>
                  <a:pt x="1468885" y="2590573"/>
                </a:lnTo>
                <a:lnTo>
                  <a:pt x="1466163" y="2590800"/>
                </a:lnTo>
                <a:lnTo>
                  <a:pt x="1462987" y="2590800"/>
                </a:lnTo>
                <a:lnTo>
                  <a:pt x="1455727" y="2590800"/>
                </a:lnTo>
                <a:lnTo>
                  <a:pt x="1447107" y="2590346"/>
                </a:lnTo>
                <a:lnTo>
                  <a:pt x="1437579" y="2589666"/>
                </a:lnTo>
                <a:lnTo>
                  <a:pt x="1427597" y="2588304"/>
                </a:lnTo>
                <a:lnTo>
                  <a:pt x="1422606" y="2587623"/>
                </a:lnTo>
                <a:lnTo>
                  <a:pt x="1417842" y="2586262"/>
                </a:lnTo>
                <a:lnTo>
                  <a:pt x="1412851" y="2585354"/>
                </a:lnTo>
                <a:lnTo>
                  <a:pt x="1408314" y="2583766"/>
                </a:lnTo>
                <a:lnTo>
                  <a:pt x="1404004" y="2582178"/>
                </a:lnTo>
                <a:lnTo>
                  <a:pt x="1399920" y="2580362"/>
                </a:lnTo>
                <a:lnTo>
                  <a:pt x="1396291" y="2578320"/>
                </a:lnTo>
                <a:lnTo>
                  <a:pt x="1392888" y="2576051"/>
                </a:lnTo>
                <a:lnTo>
                  <a:pt x="1386309" y="2570378"/>
                </a:lnTo>
                <a:lnTo>
                  <a:pt x="1378142" y="2563117"/>
                </a:lnTo>
                <a:lnTo>
                  <a:pt x="1369522" y="2555175"/>
                </a:lnTo>
                <a:lnTo>
                  <a:pt x="1361128" y="2546553"/>
                </a:lnTo>
                <a:lnTo>
                  <a:pt x="1353188" y="2538157"/>
                </a:lnTo>
                <a:lnTo>
                  <a:pt x="1345929" y="2530442"/>
                </a:lnTo>
                <a:lnTo>
                  <a:pt x="1340711" y="2523862"/>
                </a:lnTo>
                <a:lnTo>
                  <a:pt x="1338669" y="2521366"/>
                </a:lnTo>
                <a:lnTo>
                  <a:pt x="1337308" y="2519324"/>
                </a:lnTo>
                <a:lnTo>
                  <a:pt x="1336401" y="2517282"/>
                </a:lnTo>
                <a:lnTo>
                  <a:pt x="1335720" y="2514786"/>
                </a:lnTo>
                <a:lnTo>
                  <a:pt x="1334813" y="2511836"/>
                </a:lnTo>
                <a:lnTo>
                  <a:pt x="1334359" y="2508659"/>
                </a:lnTo>
                <a:lnTo>
                  <a:pt x="1333451" y="2501398"/>
                </a:lnTo>
                <a:lnTo>
                  <a:pt x="1332317" y="2493683"/>
                </a:lnTo>
                <a:lnTo>
                  <a:pt x="1331183" y="2479161"/>
                </a:lnTo>
                <a:lnTo>
                  <a:pt x="1330275" y="2473261"/>
                </a:lnTo>
                <a:lnTo>
                  <a:pt x="1330049" y="2470992"/>
                </a:lnTo>
                <a:lnTo>
                  <a:pt x="1329595" y="2469177"/>
                </a:lnTo>
                <a:lnTo>
                  <a:pt x="1328914" y="2467589"/>
                </a:lnTo>
                <a:lnTo>
                  <a:pt x="1328234" y="2466227"/>
                </a:lnTo>
                <a:lnTo>
                  <a:pt x="1327326" y="2464866"/>
                </a:lnTo>
                <a:lnTo>
                  <a:pt x="1326419" y="2463958"/>
                </a:lnTo>
                <a:lnTo>
                  <a:pt x="1324150" y="2462143"/>
                </a:lnTo>
                <a:lnTo>
                  <a:pt x="1321655" y="2460781"/>
                </a:lnTo>
                <a:lnTo>
                  <a:pt x="1319159" y="2460101"/>
                </a:lnTo>
                <a:lnTo>
                  <a:pt x="1316664" y="2459193"/>
                </a:lnTo>
                <a:lnTo>
                  <a:pt x="1314395" y="2458966"/>
                </a:lnTo>
                <a:lnTo>
                  <a:pt x="1312127" y="2458966"/>
                </a:lnTo>
                <a:lnTo>
                  <a:pt x="1310766" y="2458512"/>
                </a:lnTo>
                <a:lnTo>
                  <a:pt x="1308951" y="2457605"/>
                </a:lnTo>
                <a:lnTo>
                  <a:pt x="1306456" y="2456016"/>
                </a:lnTo>
                <a:lnTo>
                  <a:pt x="1303733" y="2453974"/>
                </a:lnTo>
                <a:lnTo>
                  <a:pt x="1297381" y="2448755"/>
                </a:lnTo>
                <a:lnTo>
                  <a:pt x="1290349" y="2442856"/>
                </a:lnTo>
                <a:lnTo>
                  <a:pt x="1278098" y="2431510"/>
                </a:lnTo>
                <a:lnTo>
                  <a:pt x="1272654" y="2426291"/>
                </a:lnTo>
                <a:lnTo>
                  <a:pt x="1272654" y="2411996"/>
                </a:lnTo>
                <a:lnTo>
                  <a:pt x="1263353" y="2405643"/>
                </a:lnTo>
                <a:lnTo>
                  <a:pt x="1262899" y="2397474"/>
                </a:lnTo>
                <a:lnTo>
                  <a:pt x="1261992" y="2378867"/>
                </a:lnTo>
                <a:lnTo>
                  <a:pt x="1261084" y="2368656"/>
                </a:lnTo>
                <a:lnTo>
                  <a:pt x="1260177" y="2358672"/>
                </a:lnTo>
                <a:lnTo>
                  <a:pt x="1259043" y="2350504"/>
                </a:lnTo>
                <a:lnTo>
                  <a:pt x="1258589" y="2347554"/>
                </a:lnTo>
                <a:lnTo>
                  <a:pt x="1258135" y="2345285"/>
                </a:lnTo>
                <a:lnTo>
                  <a:pt x="1254959" y="2333032"/>
                </a:lnTo>
                <a:lnTo>
                  <a:pt x="1248380" y="2306937"/>
                </a:lnTo>
                <a:lnTo>
                  <a:pt x="1230005" y="2230242"/>
                </a:lnTo>
                <a:lnTo>
                  <a:pt x="1220023" y="2188264"/>
                </a:lnTo>
                <a:lnTo>
                  <a:pt x="1211403" y="2149690"/>
                </a:lnTo>
                <a:lnTo>
                  <a:pt x="1204597" y="2119284"/>
                </a:lnTo>
                <a:lnTo>
                  <a:pt x="1202328" y="2108619"/>
                </a:lnTo>
                <a:lnTo>
                  <a:pt x="1201194" y="2101358"/>
                </a:lnTo>
                <a:lnTo>
                  <a:pt x="1194162" y="2055749"/>
                </a:lnTo>
                <a:lnTo>
                  <a:pt x="1182365" y="1979735"/>
                </a:lnTo>
                <a:lnTo>
                  <a:pt x="1169661" y="1901905"/>
                </a:lnTo>
                <a:lnTo>
                  <a:pt x="1161267" y="1850851"/>
                </a:lnTo>
                <a:lnTo>
                  <a:pt x="1151739" y="1797300"/>
                </a:lnTo>
                <a:lnTo>
                  <a:pt x="1136540" y="1713798"/>
                </a:lnTo>
                <a:lnTo>
                  <a:pt x="1121567" y="1633018"/>
                </a:lnTo>
                <a:lnTo>
                  <a:pt x="1115896" y="1603747"/>
                </a:lnTo>
                <a:lnTo>
                  <a:pt x="1112720" y="1587410"/>
                </a:lnTo>
                <a:lnTo>
                  <a:pt x="1105007" y="1551785"/>
                </a:lnTo>
                <a:lnTo>
                  <a:pt x="1093210" y="1494377"/>
                </a:lnTo>
                <a:lnTo>
                  <a:pt x="1081868" y="1438104"/>
                </a:lnTo>
                <a:lnTo>
                  <a:pt x="1077784" y="1417228"/>
                </a:lnTo>
                <a:lnTo>
                  <a:pt x="1075743" y="1405429"/>
                </a:lnTo>
                <a:lnTo>
                  <a:pt x="1074155" y="1398168"/>
                </a:lnTo>
                <a:lnTo>
                  <a:pt x="1072340" y="1390453"/>
                </a:lnTo>
                <a:lnTo>
                  <a:pt x="1068256" y="1375250"/>
                </a:lnTo>
                <a:lnTo>
                  <a:pt x="1065080" y="1362997"/>
                </a:lnTo>
                <a:lnTo>
                  <a:pt x="1063492" y="1358232"/>
                </a:lnTo>
                <a:lnTo>
                  <a:pt x="1063946" y="1388184"/>
                </a:lnTo>
                <a:lnTo>
                  <a:pt x="1064853" y="1426531"/>
                </a:lnTo>
                <a:lnTo>
                  <a:pt x="1064627" y="1433565"/>
                </a:lnTo>
                <a:lnTo>
                  <a:pt x="1063492" y="1444457"/>
                </a:lnTo>
                <a:lnTo>
                  <a:pt x="1060997" y="1475090"/>
                </a:lnTo>
                <a:lnTo>
                  <a:pt x="1059409" y="1492108"/>
                </a:lnTo>
                <a:lnTo>
                  <a:pt x="1058275" y="1508445"/>
                </a:lnTo>
                <a:lnTo>
                  <a:pt x="1057140" y="1523421"/>
                </a:lnTo>
                <a:lnTo>
                  <a:pt x="1056913" y="1535674"/>
                </a:lnTo>
                <a:lnTo>
                  <a:pt x="1057367" y="1568803"/>
                </a:lnTo>
                <a:lnTo>
                  <a:pt x="1058048" y="1616454"/>
                </a:lnTo>
                <a:lnTo>
                  <a:pt x="1058275" y="1640960"/>
                </a:lnTo>
                <a:lnTo>
                  <a:pt x="1058048" y="1662743"/>
                </a:lnTo>
                <a:lnTo>
                  <a:pt x="1057594" y="1680442"/>
                </a:lnTo>
                <a:lnTo>
                  <a:pt x="1057367" y="1687023"/>
                </a:lnTo>
                <a:lnTo>
                  <a:pt x="1056913" y="1691561"/>
                </a:lnTo>
                <a:lnTo>
                  <a:pt x="1056006" y="1699049"/>
                </a:lnTo>
                <a:lnTo>
                  <a:pt x="1054418" y="1706990"/>
                </a:lnTo>
                <a:lnTo>
                  <a:pt x="1053057" y="1715159"/>
                </a:lnTo>
                <a:lnTo>
                  <a:pt x="1051923" y="1724009"/>
                </a:lnTo>
                <a:lnTo>
                  <a:pt x="1050788" y="1733539"/>
                </a:lnTo>
                <a:lnTo>
                  <a:pt x="1050561" y="1738304"/>
                </a:lnTo>
                <a:lnTo>
                  <a:pt x="1050561" y="1743750"/>
                </a:lnTo>
                <a:lnTo>
                  <a:pt x="1050561" y="1748969"/>
                </a:lnTo>
                <a:lnTo>
                  <a:pt x="1050561" y="1754641"/>
                </a:lnTo>
                <a:lnTo>
                  <a:pt x="1051015" y="1760541"/>
                </a:lnTo>
                <a:lnTo>
                  <a:pt x="1051696" y="1766441"/>
                </a:lnTo>
                <a:lnTo>
                  <a:pt x="1052603" y="1772794"/>
                </a:lnTo>
                <a:lnTo>
                  <a:pt x="1053964" y="1780055"/>
                </a:lnTo>
                <a:lnTo>
                  <a:pt x="1057594" y="1796166"/>
                </a:lnTo>
                <a:lnTo>
                  <a:pt x="1061677" y="1813638"/>
                </a:lnTo>
                <a:lnTo>
                  <a:pt x="1065988" y="1832017"/>
                </a:lnTo>
                <a:lnTo>
                  <a:pt x="1068029" y="1841094"/>
                </a:lnTo>
                <a:lnTo>
                  <a:pt x="1069844" y="1850170"/>
                </a:lnTo>
                <a:lnTo>
                  <a:pt x="1071432" y="1859019"/>
                </a:lnTo>
                <a:lnTo>
                  <a:pt x="1072567" y="1867415"/>
                </a:lnTo>
                <a:lnTo>
                  <a:pt x="1073474" y="1875584"/>
                </a:lnTo>
                <a:lnTo>
                  <a:pt x="1073928" y="1883072"/>
                </a:lnTo>
                <a:lnTo>
                  <a:pt x="1073701" y="1886702"/>
                </a:lnTo>
                <a:lnTo>
                  <a:pt x="1073701" y="1890333"/>
                </a:lnTo>
                <a:lnTo>
                  <a:pt x="1073247" y="1893283"/>
                </a:lnTo>
                <a:lnTo>
                  <a:pt x="1072567" y="1896232"/>
                </a:lnTo>
                <a:lnTo>
                  <a:pt x="1072113" y="1899636"/>
                </a:lnTo>
                <a:lnTo>
                  <a:pt x="1071659" y="1903267"/>
                </a:lnTo>
                <a:lnTo>
                  <a:pt x="1070979" y="1912343"/>
                </a:lnTo>
                <a:lnTo>
                  <a:pt x="1070298" y="1922781"/>
                </a:lnTo>
                <a:lnTo>
                  <a:pt x="1070071" y="1934807"/>
                </a:lnTo>
                <a:lnTo>
                  <a:pt x="1070071" y="1947968"/>
                </a:lnTo>
                <a:lnTo>
                  <a:pt x="1070298" y="1962036"/>
                </a:lnTo>
                <a:lnTo>
                  <a:pt x="1071205" y="1990853"/>
                </a:lnTo>
                <a:lnTo>
                  <a:pt x="1072113" y="2019217"/>
                </a:lnTo>
                <a:lnTo>
                  <a:pt x="1073247" y="2044858"/>
                </a:lnTo>
                <a:lnTo>
                  <a:pt x="1073928" y="2064826"/>
                </a:lnTo>
                <a:lnTo>
                  <a:pt x="1074381" y="2076852"/>
                </a:lnTo>
                <a:lnTo>
                  <a:pt x="1074381" y="2095231"/>
                </a:lnTo>
                <a:lnTo>
                  <a:pt x="1075062" y="2118376"/>
                </a:lnTo>
                <a:lnTo>
                  <a:pt x="1076423" y="2142655"/>
                </a:lnTo>
                <a:lnTo>
                  <a:pt x="1077104" y="2154001"/>
                </a:lnTo>
                <a:lnTo>
                  <a:pt x="1078238" y="2164439"/>
                </a:lnTo>
                <a:lnTo>
                  <a:pt x="1078919" y="2174423"/>
                </a:lnTo>
                <a:lnTo>
                  <a:pt x="1079372" y="2183726"/>
                </a:lnTo>
                <a:lnTo>
                  <a:pt x="1080053" y="2200971"/>
                </a:lnTo>
                <a:lnTo>
                  <a:pt x="1080280" y="2215266"/>
                </a:lnTo>
                <a:lnTo>
                  <a:pt x="1080507" y="2220485"/>
                </a:lnTo>
                <a:lnTo>
                  <a:pt x="1080733" y="2224796"/>
                </a:lnTo>
                <a:lnTo>
                  <a:pt x="1081187" y="2228654"/>
                </a:lnTo>
                <a:lnTo>
                  <a:pt x="1081414" y="2232284"/>
                </a:lnTo>
                <a:lnTo>
                  <a:pt x="1081187" y="2238411"/>
                </a:lnTo>
                <a:lnTo>
                  <a:pt x="1080960" y="2242722"/>
                </a:lnTo>
                <a:lnTo>
                  <a:pt x="1080733" y="2244537"/>
                </a:lnTo>
                <a:lnTo>
                  <a:pt x="1080280" y="2246353"/>
                </a:lnTo>
                <a:lnTo>
                  <a:pt x="1078919" y="2250664"/>
                </a:lnTo>
                <a:lnTo>
                  <a:pt x="1078238" y="2253387"/>
                </a:lnTo>
                <a:lnTo>
                  <a:pt x="1077557" y="2256790"/>
                </a:lnTo>
                <a:lnTo>
                  <a:pt x="1077104" y="2260421"/>
                </a:lnTo>
                <a:lnTo>
                  <a:pt x="1076877" y="2263825"/>
                </a:lnTo>
                <a:lnTo>
                  <a:pt x="1076650" y="2265640"/>
                </a:lnTo>
                <a:lnTo>
                  <a:pt x="1075969" y="2267455"/>
                </a:lnTo>
                <a:lnTo>
                  <a:pt x="1074608" y="2269270"/>
                </a:lnTo>
                <a:lnTo>
                  <a:pt x="1073474" y="2270632"/>
                </a:lnTo>
                <a:lnTo>
                  <a:pt x="1071659" y="2272220"/>
                </a:lnTo>
                <a:lnTo>
                  <a:pt x="1069617" y="2273582"/>
                </a:lnTo>
                <a:lnTo>
                  <a:pt x="1065080" y="2276305"/>
                </a:lnTo>
                <a:lnTo>
                  <a:pt x="1060316" y="2278574"/>
                </a:lnTo>
                <a:lnTo>
                  <a:pt x="1055552" y="2280616"/>
                </a:lnTo>
                <a:lnTo>
                  <a:pt x="1051923" y="2282431"/>
                </a:lnTo>
                <a:lnTo>
                  <a:pt x="1048973" y="2283566"/>
                </a:lnTo>
                <a:lnTo>
                  <a:pt x="1048066" y="2284246"/>
                </a:lnTo>
                <a:lnTo>
                  <a:pt x="1046705" y="2284700"/>
                </a:lnTo>
                <a:lnTo>
                  <a:pt x="1044209" y="2284927"/>
                </a:lnTo>
                <a:lnTo>
                  <a:pt x="1041487" y="2285154"/>
                </a:lnTo>
                <a:lnTo>
                  <a:pt x="1038084" y="2284927"/>
                </a:lnTo>
                <a:lnTo>
                  <a:pt x="1032186" y="2284246"/>
                </a:lnTo>
                <a:lnTo>
                  <a:pt x="1029010" y="2283793"/>
                </a:lnTo>
                <a:lnTo>
                  <a:pt x="1026515" y="2283566"/>
                </a:lnTo>
                <a:lnTo>
                  <a:pt x="1025153" y="2283566"/>
                </a:lnTo>
                <a:lnTo>
                  <a:pt x="1023792" y="2283793"/>
                </a:lnTo>
                <a:lnTo>
                  <a:pt x="1020616" y="2284927"/>
                </a:lnTo>
                <a:lnTo>
                  <a:pt x="1017440" y="2286515"/>
                </a:lnTo>
                <a:lnTo>
                  <a:pt x="1014038" y="2288331"/>
                </a:lnTo>
                <a:lnTo>
                  <a:pt x="1011088" y="2290827"/>
                </a:lnTo>
                <a:lnTo>
                  <a:pt x="1008820" y="2293323"/>
                </a:lnTo>
                <a:lnTo>
                  <a:pt x="1007686" y="2294230"/>
                </a:lnTo>
                <a:lnTo>
                  <a:pt x="1007232" y="2295592"/>
                </a:lnTo>
                <a:lnTo>
                  <a:pt x="1006778" y="2296726"/>
                </a:lnTo>
                <a:lnTo>
                  <a:pt x="1006551" y="2298088"/>
                </a:lnTo>
                <a:lnTo>
                  <a:pt x="1006551" y="2300811"/>
                </a:lnTo>
                <a:lnTo>
                  <a:pt x="1005644" y="2304441"/>
                </a:lnTo>
                <a:lnTo>
                  <a:pt x="1004736" y="2308753"/>
                </a:lnTo>
                <a:lnTo>
                  <a:pt x="1003148" y="2313064"/>
                </a:lnTo>
                <a:lnTo>
                  <a:pt x="1001107" y="2317375"/>
                </a:lnTo>
                <a:lnTo>
                  <a:pt x="999972" y="2319644"/>
                </a:lnTo>
                <a:lnTo>
                  <a:pt x="998384" y="2321686"/>
                </a:lnTo>
                <a:lnTo>
                  <a:pt x="996796" y="2323728"/>
                </a:lnTo>
                <a:lnTo>
                  <a:pt x="995208" y="2325771"/>
                </a:lnTo>
                <a:lnTo>
                  <a:pt x="993167" y="2327586"/>
                </a:lnTo>
                <a:lnTo>
                  <a:pt x="990898" y="2328947"/>
                </a:lnTo>
                <a:lnTo>
                  <a:pt x="987949" y="2330763"/>
                </a:lnTo>
                <a:lnTo>
                  <a:pt x="983866" y="2332351"/>
                </a:lnTo>
                <a:lnTo>
                  <a:pt x="979102" y="2334393"/>
                </a:lnTo>
                <a:lnTo>
                  <a:pt x="973657" y="2336208"/>
                </a:lnTo>
                <a:lnTo>
                  <a:pt x="960726" y="2340066"/>
                </a:lnTo>
                <a:lnTo>
                  <a:pt x="946434" y="2343923"/>
                </a:lnTo>
                <a:lnTo>
                  <a:pt x="932369" y="2347781"/>
                </a:lnTo>
                <a:lnTo>
                  <a:pt x="919438" y="2350731"/>
                </a:lnTo>
                <a:lnTo>
                  <a:pt x="902197" y="2355042"/>
                </a:lnTo>
                <a:lnTo>
                  <a:pt x="899475" y="2355723"/>
                </a:lnTo>
                <a:lnTo>
                  <a:pt x="896753" y="2355723"/>
                </a:lnTo>
                <a:lnTo>
                  <a:pt x="893804" y="2354815"/>
                </a:lnTo>
                <a:lnTo>
                  <a:pt x="890401" y="2354134"/>
                </a:lnTo>
                <a:lnTo>
                  <a:pt x="887225" y="2352546"/>
                </a:lnTo>
                <a:lnTo>
                  <a:pt x="883822" y="2350731"/>
                </a:lnTo>
                <a:lnTo>
                  <a:pt x="880646" y="2348462"/>
                </a:lnTo>
                <a:lnTo>
                  <a:pt x="877697" y="2345739"/>
                </a:lnTo>
                <a:lnTo>
                  <a:pt x="874975" y="2342789"/>
                </a:lnTo>
                <a:lnTo>
                  <a:pt x="872706" y="2339385"/>
                </a:lnTo>
                <a:lnTo>
                  <a:pt x="871799" y="2337343"/>
                </a:lnTo>
                <a:lnTo>
                  <a:pt x="870891" y="2335301"/>
                </a:lnTo>
                <a:lnTo>
                  <a:pt x="870437" y="2333259"/>
                </a:lnTo>
                <a:lnTo>
                  <a:pt x="869984" y="2331216"/>
                </a:lnTo>
                <a:lnTo>
                  <a:pt x="869530" y="2328947"/>
                </a:lnTo>
                <a:lnTo>
                  <a:pt x="869530" y="2326678"/>
                </a:lnTo>
                <a:lnTo>
                  <a:pt x="869530" y="2324182"/>
                </a:lnTo>
                <a:lnTo>
                  <a:pt x="869757" y="2321913"/>
                </a:lnTo>
                <a:lnTo>
                  <a:pt x="870211" y="2319190"/>
                </a:lnTo>
                <a:lnTo>
                  <a:pt x="870891" y="2316467"/>
                </a:lnTo>
                <a:lnTo>
                  <a:pt x="872025" y="2313745"/>
                </a:lnTo>
                <a:lnTo>
                  <a:pt x="872933" y="2311022"/>
                </a:lnTo>
                <a:lnTo>
                  <a:pt x="876109" y="2305122"/>
                </a:lnTo>
                <a:lnTo>
                  <a:pt x="879512" y="2299449"/>
                </a:lnTo>
                <a:lnTo>
                  <a:pt x="883368" y="2293550"/>
                </a:lnTo>
                <a:lnTo>
                  <a:pt x="887678" y="2287423"/>
                </a:lnTo>
                <a:lnTo>
                  <a:pt x="891989" y="2281523"/>
                </a:lnTo>
                <a:lnTo>
                  <a:pt x="896526" y="2276078"/>
                </a:lnTo>
                <a:lnTo>
                  <a:pt x="906281" y="2264959"/>
                </a:lnTo>
                <a:lnTo>
                  <a:pt x="915355" y="2254975"/>
                </a:lnTo>
                <a:lnTo>
                  <a:pt x="923749" y="2246353"/>
                </a:lnTo>
                <a:lnTo>
                  <a:pt x="935318" y="2234553"/>
                </a:lnTo>
                <a:lnTo>
                  <a:pt x="936906" y="2232965"/>
                </a:lnTo>
                <a:lnTo>
                  <a:pt x="938267" y="2231604"/>
                </a:lnTo>
                <a:lnTo>
                  <a:pt x="940990" y="2229788"/>
                </a:lnTo>
                <a:lnTo>
                  <a:pt x="943258" y="2228654"/>
                </a:lnTo>
                <a:lnTo>
                  <a:pt x="944619" y="2227292"/>
                </a:lnTo>
                <a:lnTo>
                  <a:pt x="945527" y="2226838"/>
                </a:lnTo>
                <a:lnTo>
                  <a:pt x="945981" y="2226158"/>
                </a:lnTo>
                <a:lnTo>
                  <a:pt x="946434" y="2225023"/>
                </a:lnTo>
                <a:lnTo>
                  <a:pt x="946888" y="2223889"/>
                </a:lnTo>
                <a:lnTo>
                  <a:pt x="947795" y="2220485"/>
                </a:lnTo>
                <a:lnTo>
                  <a:pt x="948249" y="2215266"/>
                </a:lnTo>
                <a:lnTo>
                  <a:pt x="949610" y="2199382"/>
                </a:lnTo>
                <a:lnTo>
                  <a:pt x="950518" y="2179868"/>
                </a:lnTo>
                <a:lnTo>
                  <a:pt x="950971" y="2170338"/>
                </a:lnTo>
                <a:lnTo>
                  <a:pt x="951198" y="2161489"/>
                </a:lnTo>
                <a:lnTo>
                  <a:pt x="951198" y="2153774"/>
                </a:lnTo>
                <a:lnTo>
                  <a:pt x="950971" y="2148555"/>
                </a:lnTo>
                <a:lnTo>
                  <a:pt x="950745" y="2146286"/>
                </a:lnTo>
                <a:lnTo>
                  <a:pt x="950745" y="2144017"/>
                </a:lnTo>
                <a:lnTo>
                  <a:pt x="951425" y="2138571"/>
                </a:lnTo>
                <a:lnTo>
                  <a:pt x="952559" y="2132898"/>
                </a:lnTo>
                <a:lnTo>
                  <a:pt x="953921" y="2127226"/>
                </a:lnTo>
                <a:lnTo>
                  <a:pt x="956643" y="2116788"/>
                </a:lnTo>
                <a:lnTo>
                  <a:pt x="957323" y="2112476"/>
                </a:lnTo>
                <a:lnTo>
                  <a:pt x="957777" y="2109527"/>
                </a:lnTo>
                <a:lnTo>
                  <a:pt x="957550" y="2104308"/>
                </a:lnTo>
                <a:lnTo>
                  <a:pt x="957097" y="2095005"/>
                </a:lnTo>
                <a:lnTo>
                  <a:pt x="956189" y="2082071"/>
                </a:lnTo>
                <a:lnTo>
                  <a:pt x="954828" y="2066868"/>
                </a:lnTo>
                <a:lnTo>
                  <a:pt x="953013" y="2050530"/>
                </a:lnTo>
                <a:lnTo>
                  <a:pt x="950971" y="2033739"/>
                </a:lnTo>
                <a:lnTo>
                  <a:pt x="948476" y="2017629"/>
                </a:lnTo>
                <a:lnTo>
                  <a:pt x="947115" y="2010368"/>
                </a:lnTo>
                <a:lnTo>
                  <a:pt x="945754" y="2003787"/>
                </a:lnTo>
                <a:lnTo>
                  <a:pt x="941897" y="1984954"/>
                </a:lnTo>
                <a:lnTo>
                  <a:pt x="936679" y="1957498"/>
                </a:lnTo>
                <a:lnTo>
                  <a:pt x="930554" y="1923688"/>
                </a:lnTo>
                <a:lnTo>
                  <a:pt x="924429" y="1887837"/>
                </a:lnTo>
                <a:lnTo>
                  <a:pt x="918531" y="1853120"/>
                </a:lnTo>
                <a:lnTo>
                  <a:pt x="913994" y="1822941"/>
                </a:lnTo>
                <a:lnTo>
                  <a:pt x="911045" y="1800931"/>
                </a:lnTo>
                <a:lnTo>
                  <a:pt x="910137" y="1794123"/>
                </a:lnTo>
                <a:lnTo>
                  <a:pt x="909910" y="1790720"/>
                </a:lnTo>
                <a:lnTo>
                  <a:pt x="910591" y="1786635"/>
                </a:lnTo>
                <a:lnTo>
                  <a:pt x="911045" y="1781643"/>
                </a:lnTo>
                <a:lnTo>
                  <a:pt x="911725" y="1771433"/>
                </a:lnTo>
                <a:lnTo>
                  <a:pt x="912179" y="1765987"/>
                </a:lnTo>
                <a:lnTo>
                  <a:pt x="913086" y="1760995"/>
                </a:lnTo>
                <a:lnTo>
                  <a:pt x="913994" y="1756684"/>
                </a:lnTo>
                <a:lnTo>
                  <a:pt x="914448" y="1754868"/>
                </a:lnTo>
                <a:lnTo>
                  <a:pt x="915355" y="1753053"/>
                </a:lnTo>
                <a:lnTo>
                  <a:pt x="916036" y="1751238"/>
                </a:lnTo>
                <a:lnTo>
                  <a:pt x="916489" y="1749196"/>
                </a:lnTo>
                <a:lnTo>
                  <a:pt x="917170" y="1746473"/>
                </a:lnTo>
                <a:lnTo>
                  <a:pt x="917397" y="1743750"/>
                </a:lnTo>
                <a:lnTo>
                  <a:pt x="917850" y="1737169"/>
                </a:lnTo>
                <a:lnTo>
                  <a:pt x="917850" y="1729681"/>
                </a:lnTo>
                <a:lnTo>
                  <a:pt x="917850" y="1722420"/>
                </a:lnTo>
                <a:lnTo>
                  <a:pt x="917624" y="1715159"/>
                </a:lnTo>
                <a:lnTo>
                  <a:pt x="916489" y="1702906"/>
                </a:lnTo>
                <a:lnTo>
                  <a:pt x="898341" y="1544297"/>
                </a:lnTo>
                <a:lnTo>
                  <a:pt x="886317" y="1439238"/>
                </a:lnTo>
                <a:lnTo>
                  <a:pt x="882461" y="1403613"/>
                </a:lnTo>
                <a:lnTo>
                  <a:pt x="881327" y="1392722"/>
                </a:lnTo>
                <a:lnTo>
                  <a:pt x="880873" y="1387503"/>
                </a:lnTo>
                <a:lnTo>
                  <a:pt x="881100" y="1381603"/>
                </a:lnTo>
                <a:lnTo>
                  <a:pt x="881100" y="1379561"/>
                </a:lnTo>
                <a:lnTo>
                  <a:pt x="880873" y="1377973"/>
                </a:lnTo>
                <a:lnTo>
                  <a:pt x="880646" y="1376384"/>
                </a:lnTo>
                <a:lnTo>
                  <a:pt x="879739" y="1374796"/>
                </a:lnTo>
                <a:lnTo>
                  <a:pt x="878604" y="1373208"/>
                </a:lnTo>
                <a:lnTo>
                  <a:pt x="877016" y="1371166"/>
                </a:lnTo>
                <a:lnTo>
                  <a:pt x="875201" y="1369123"/>
                </a:lnTo>
                <a:lnTo>
                  <a:pt x="873840" y="1367308"/>
                </a:lnTo>
                <a:lnTo>
                  <a:pt x="870891" y="1364812"/>
                </a:lnTo>
                <a:lnTo>
                  <a:pt x="869530" y="1362997"/>
                </a:lnTo>
                <a:lnTo>
                  <a:pt x="867715" y="1360728"/>
                </a:lnTo>
                <a:lnTo>
                  <a:pt x="865447" y="1357551"/>
                </a:lnTo>
                <a:lnTo>
                  <a:pt x="862497" y="1353467"/>
                </a:lnTo>
                <a:lnTo>
                  <a:pt x="859548" y="1348702"/>
                </a:lnTo>
                <a:lnTo>
                  <a:pt x="856826" y="1345525"/>
                </a:lnTo>
                <a:lnTo>
                  <a:pt x="855238" y="1344163"/>
                </a:lnTo>
                <a:lnTo>
                  <a:pt x="853877" y="1343256"/>
                </a:lnTo>
                <a:lnTo>
                  <a:pt x="852743" y="1342802"/>
                </a:lnTo>
                <a:lnTo>
                  <a:pt x="851608" y="1342121"/>
                </a:lnTo>
                <a:lnTo>
                  <a:pt x="850701" y="1342348"/>
                </a:lnTo>
                <a:lnTo>
                  <a:pt x="850020" y="1342802"/>
                </a:lnTo>
                <a:lnTo>
                  <a:pt x="849113" y="1343483"/>
                </a:lnTo>
                <a:lnTo>
                  <a:pt x="848432" y="1344844"/>
                </a:lnTo>
                <a:lnTo>
                  <a:pt x="848205" y="1346206"/>
                </a:lnTo>
                <a:lnTo>
                  <a:pt x="847979" y="1348248"/>
                </a:lnTo>
                <a:lnTo>
                  <a:pt x="847752" y="1350517"/>
                </a:lnTo>
                <a:lnTo>
                  <a:pt x="847979" y="1353467"/>
                </a:lnTo>
                <a:lnTo>
                  <a:pt x="848205" y="1359593"/>
                </a:lnTo>
                <a:lnTo>
                  <a:pt x="848205" y="1366174"/>
                </a:lnTo>
                <a:lnTo>
                  <a:pt x="848205" y="1372981"/>
                </a:lnTo>
                <a:lnTo>
                  <a:pt x="847752" y="1378880"/>
                </a:lnTo>
                <a:lnTo>
                  <a:pt x="846844" y="1388637"/>
                </a:lnTo>
                <a:lnTo>
                  <a:pt x="846617" y="1392495"/>
                </a:lnTo>
                <a:lnTo>
                  <a:pt x="843668" y="1392495"/>
                </a:lnTo>
                <a:lnTo>
                  <a:pt x="840492" y="1391814"/>
                </a:lnTo>
                <a:lnTo>
                  <a:pt x="837089" y="1390907"/>
                </a:lnTo>
                <a:lnTo>
                  <a:pt x="835275" y="1389999"/>
                </a:lnTo>
                <a:lnTo>
                  <a:pt x="833460" y="1389318"/>
                </a:lnTo>
                <a:lnTo>
                  <a:pt x="831872" y="1388184"/>
                </a:lnTo>
                <a:lnTo>
                  <a:pt x="830057" y="1386595"/>
                </a:lnTo>
                <a:lnTo>
                  <a:pt x="828923" y="1384780"/>
                </a:lnTo>
                <a:lnTo>
                  <a:pt x="827788" y="1382738"/>
                </a:lnTo>
                <a:lnTo>
                  <a:pt x="827108" y="1380242"/>
                </a:lnTo>
                <a:lnTo>
                  <a:pt x="826654" y="1377519"/>
                </a:lnTo>
                <a:lnTo>
                  <a:pt x="826427" y="1374569"/>
                </a:lnTo>
                <a:lnTo>
                  <a:pt x="825747" y="1372527"/>
                </a:lnTo>
                <a:lnTo>
                  <a:pt x="825066" y="1370939"/>
                </a:lnTo>
                <a:lnTo>
                  <a:pt x="824386" y="1369350"/>
                </a:lnTo>
                <a:lnTo>
                  <a:pt x="823251" y="1368670"/>
                </a:lnTo>
                <a:lnTo>
                  <a:pt x="822344" y="1367762"/>
                </a:lnTo>
                <a:lnTo>
                  <a:pt x="821210" y="1367535"/>
                </a:lnTo>
                <a:lnTo>
                  <a:pt x="820302" y="1367308"/>
                </a:lnTo>
                <a:lnTo>
                  <a:pt x="819168" y="1367535"/>
                </a:lnTo>
                <a:lnTo>
                  <a:pt x="818260" y="1367762"/>
                </a:lnTo>
                <a:lnTo>
                  <a:pt x="816446" y="1368216"/>
                </a:lnTo>
                <a:lnTo>
                  <a:pt x="814858" y="1369350"/>
                </a:lnTo>
                <a:lnTo>
                  <a:pt x="812589" y="1367989"/>
                </a:lnTo>
                <a:lnTo>
                  <a:pt x="810547" y="1366627"/>
                </a:lnTo>
                <a:lnTo>
                  <a:pt x="808279" y="1364585"/>
                </a:lnTo>
                <a:lnTo>
                  <a:pt x="805783" y="1362543"/>
                </a:lnTo>
                <a:lnTo>
                  <a:pt x="803742" y="1360047"/>
                </a:lnTo>
                <a:lnTo>
                  <a:pt x="803061" y="1358686"/>
                </a:lnTo>
                <a:lnTo>
                  <a:pt x="802380" y="1357324"/>
                </a:lnTo>
                <a:lnTo>
                  <a:pt x="801700" y="1356190"/>
                </a:lnTo>
                <a:lnTo>
                  <a:pt x="801700" y="1354828"/>
                </a:lnTo>
                <a:lnTo>
                  <a:pt x="801473" y="1353920"/>
                </a:lnTo>
                <a:lnTo>
                  <a:pt x="801019" y="1352786"/>
                </a:lnTo>
                <a:lnTo>
                  <a:pt x="800339" y="1352332"/>
                </a:lnTo>
                <a:lnTo>
                  <a:pt x="799431" y="1351878"/>
                </a:lnTo>
                <a:lnTo>
                  <a:pt x="798297" y="1351424"/>
                </a:lnTo>
                <a:lnTo>
                  <a:pt x="796936" y="1350971"/>
                </a:lnTo>
                <a:lnTo>
                  <a:pt x="794440" y="1350744"/>
                </a:lnTo>
                <a:lnTo>
                  <a:pt x="791718" y="1350971"/>
                </a:lnTo>
                <a:lnTo>
                  <a:pt x="789450" y="1351424"/>
                </a:lnTo>
                <a:lnTo>
                  <a:pt x="787181" y="1351878"/>
                </a:lnTo>
                <a:lnTo>
                  <a:pt x="784459" y="1347794"/>
                </a:lnTo>
                <a:lnTo>
                  <a:pt x="782190" y="1345071"/>
                </a:lnTo>
                <a:lnTo>
                  <a:pt x="779922" y="1342802"/>
                </a:lnTo>
                <a:lnTo>
                  <a:pt x="777653" y="1341214"/>
                </a:lnTo>
                <a:lnTo>
                  <a:pt x="775385" y="1339852"/>
                </a:lnTo>
                <a:lnTo>
                  <a:pt x="773570" y="1338944"/>
                </a:lnTo>
                <a:lnTo>
                  <a:pt x="771528" y="1337810"/>
                </a:lnTo>
                <a:lnTo>
                  <a:pt x="770167" y="1336902"/>
                </a:lnTo>
                <a:lnTo>
                  <a:pt x="769033" y="1335768"/>
                </a:lnTo>
                <a:lnTo>
                  <a:pt x="768352" y="1334406"/>
                </a:lnTo>
                <a:lnTo>
                  <a:pt x="767671" y="1332364"/>
                </a:lnTo>
                <a:lnTo>
                  <a:pt x="766991" y="1329868"/>
                </a:lnTo>
                <a:lnTo>
                  <a:pt x="765857" y="1323515"/>
                </a:lnTo>
                <a:lnTo>
                  <a:pt x="764495" y="1315800"/>
                </a:lnTo>
                <a:lnTo>
                  <a:pt x="764042" y="1307631"/>
                </a:lnTo>
                <a:lnTo>
                  <a:pt x="763588" y="1299689"/>
                </a:lnTo>
                <a:lnTo>
                  <a:pt x="763815" y="1291747"/>
                </a:lnTo>
                <a:lnTo>
                  <a:pt x="764042" y="1288117"/>
                </a:lnTo>
                <a:lnTo>
                  <a:pt x="764495" y="1284940"/>
                </a:lnTo>
                <a:lnTo>
                  <a:pt x="768352" y="1259073"/>
                </a:lnTo>
                <a:lnTo>
                  <a:pt x="771301" y="1237970"/>
                </a:lnTo>
                <a:lnTo>
                  <a:pt x="771528" y="1234793"/>
                </a:lnTo>
                <a:lnTo>
                  <a:pt x="771528" y="1232524"/>
                </a:lnTo>
                <a:lnTo>
                  <a:pt x="771301" y="1230936"/>
                </a:lnTo>
                <a:lnTo>
                  <a:pt x="771074" y="1230709"/>
                </a:lnTo>
                <a:lnTo>
                  <a:pt x="770621" y="1230482"/>
                </a:lnTo>
                <a:lnTo>
                  <a:pt x="769713" y="1230255"/>
                </a:lnTo>
                <a:lnTo>
                  <a:pt x="767898" y="1230482"/>
                </a:lnTo>
                <a:lnTo>
                  <a:pt x="762907" y="1231390"/>
                </a:lnTo>
                <a:lnTo>
                  <a:pt x="762681" y="1231390"/>
                </a:lnTo>
                <a:lnTo>
                  <a:pt x="762454" y="1230936"/>
                </a:lnTo>
                <a:lnTo>
                  <a:pt x="761773" y="1229121"/>
                </a:lnTo>
                <a:lnTo>
                  <a:pt x="761546" y="1226398"/>
                </a:lnTo>
                <a:lnTo>
                  <a:pt x="761093" y="1222313"/>
                </a:lnTo>
                <a:lnTo>
                  <a:pt x="760412" y="1211422"/>
                </a:lnTo>
                <a:lnTo>
                  <a:pt x="760412" y="1196900"/>
                </a:lnTo>
                <a:lnTo>
                  <a:pt x="760412" y="1179428"/>
                </a:lnTo>
                <a:lnTo>
                  <a:pt x="761093" y="1159687"/>
                </a:lnTo>
                <a:lnTo>
                  <a:pt x="761546" y="1138357"/>
                </a:lnTo>
                <a:lnTo>
                  <a:pt x="762227" y="1115893"/>
                </a:lnTo>
                <a:lnTo>
                  <a:pt x="764269" y="1069604"/>
                </a:lnTo>
                <a:lnTo>
                  <a:pt x="766764" y="1026037"/>
                </a:lnTo>
                <a:lnTo>
                  <a:pt x="769033" y="990186"/>
                </a:lnTo>
                <a:lnTo>
                  <a:pt x="770394" y="976117"/>
                </a:lnTo>
                <a:lnTo>
                  <a:pt x="771301" y="966133"/>
                </a:lnTo>
                <a:lnTo>
                  <a:pt x="772662" y="956603"/>
                </a:lnTo>
                <a:lnTo>
                  <a:pt x="774477" y="945031"/>
                </a:lnTo>
                <a:lnTo>
                  <a:pt x="779241" y="916894"/>
                </a:lnTo>
                <a:lnTo>
                  <a:pt x="785139" y="884446"/>
                </a:lnTo>
                <a:lnTo>
                  <a:pt x="791718" y="849956"/>
                </a:lnTo>
                <a:lnTo>
                  <a:pt x="803742" y="786648"/>
                </a:lnTo>
                <a:lnTo>
                  <a:pt x="808279" y="763050"/>
                </a:lnTo>
                <a:lnTo>
                  <a:pt x="811001" y="748301"/>
                </a:lnTo>
                <a:lnTo>
                  <a:pt x="814177" y="725383"/>
                </a:lnTo>
                <a:lnTo>
                  <a:pt x="818034" y="698154"/>
                </a:lnTo>
                <a:lnTo>
                  <a:pt x="821210" y="672740"/>
                </a:lnTo>
                <a:lnTo>
                  <a:pt x="822798" y="662529"/>
                </a:lnTo>
                <a:lnTo>
                  <a:pt x="824159" y="655495"/>
                </a:lnTo>
                <a:lnTo>
                  <a:pt x="826427" y="645738"/>
                </a:lnTo>
                <a:lnTo>
                  <a:pt x="830738" y="628039"/>
                </a:lnTo>
                <a:lnTo>
                  <a:pt x="842534" y="581069"/>
                </a:lnTo>
                <a:lnTo>
                  <a:pt x="854784" y="534099"/>
                </a:lnTo>
                <a:lnTo>
                  <a:pt x="859095" y="516854"/>
                </a:lnTo>
                <a:lnTo>
                  <a:pt x="861363" y="507551"/>
                </a:lnTo>
                <a:lnTo>
                  <a:pt x="861817" y="505055"/>
                </a:lnTo>
                <a:lnTo>
                  <a:pt x="862497" y="502786"/>
                </a:lnTo>
                <a:lnTo>
                  <a:pt x="863632" y="500063"/>
                </a:lnTo>
                <a:lnTo>
                  <a:pt x="864539" y="497567"/>
                </a:lnTo>
                <a:lnTo>
                  <a:pt x="866127" y="495071"/>
                </a:lnTo>
                <a:lnTo>
                  <a:pt x="867488" y="492802"/>
                </a:lnTo>
                <a:lnTo>
                  <a:pt x="869076" y="490306"/>
                </a:lnTo>
                <a:lnTo>
                  <a:pt x="870891" y="488036"/>
                </a:lnTo>
                <a:lnTo>
                  <a:pt x="872933" y="485767"/>
                </a:lnTo>
                <a:lnTo>
                  <a:pt x="874975" y="483725"/>
                </a:lnTo>
                <a:lnTo>
                  <a:pt x="877243" y="481456"/>
                </a:lnTo>
                <a:lnTo>
                  <a:pt x="879512" y="479641"/>
                </a:lnTo>
                <a:lnTo>
                  <a:pt x="882007" y="477826"/>
                </a:lnTo>
                <a:lnTo>
                  <a:pt x="884729" y="476010"/>
                </a:lnTo>
                <a:lnTo>
                  <a:pt x="887452" y="474649"/>
                </a:lnTo>
                <a:lnTo>
                  <a:pt x="890401" y="473287"/>
                </a:lnTo>
                <a:lnTo>
                  <a:pt x="911725" y="464211"/>
                </a:lnTo>
                <a:lnTo>
                  <a:pt x="943939" y="449689"/>
                </a:lnTo>
                <a:lnTo>
                  <a:pt x="993620" y="427906"/>
                </a:lnTo>
                <a:lnTo>
                  <a:pt x="997023" y="426090"/>
                </a:lnTo>
                <a:lnTo>
                  <a:pt x="1000426" y="424502"/>
                </a:lnTo>
                <a:lnTo>
                  <a:pt x="1006324" y="421325"/>
                </a:lnTo>
                <a:lnTo>
                  <a:pt x="1015399" y="415426"/>
                </a:lnTo>
                <a:lnTo>
                  <a:pt x="1016306" y="414972"/>
                </a:lnTo>
                <a:lnTo>
                  <a:pt x="1016987" y="414064"/>
                </a:lnTo>
                <a:lnTo>
                  <a:pt x="1017440" y="412930"/>
                </a:lnTo>
                <a:lnTo>
                  <a:pt x="1017667" y="412022"/>
                </a:lnTo>
                <a:lnTo>
                  <a:pt x="1017667" y="410888"/>
                </a:lnTo>
                <a:lnTo>
                  <a:pt x="1017667" y="409753"/>
                </a:lnTo>
                <a:lnTo>
                  <a:pt x="1016987" y="407030"/>
                </a:lnTo>
                <a:lnTo>
                  <a:pt x="1015852" y="404761"/>
                </a:lnTo>
                <a:lnTo>
                  <a:pt x="1014718" y="402719"/>
                </a:lnTo>
                <a:lnTo>
                  <a:pt x="1013130" y="401357"/>
                </a:lnTo>
                <a:lnTo>
                  <a:pt x="1012450" y="400677"/>
                </a:lnTo>
                <a:lnTo>
                  <a:pt x="1011542" y="400677"/>
                </a:lnTo>
                <a:lnTo>
                  <a:pt x="1002468" y="399996"/>
                </a:lnTo>
                <a:lnTo>
                  <a:pt x="997023" y="399542"/>
                </a:lnTo>
                <a:lnTo>
                  <a:pt x="994755" y="399315"/>
                </a:lnTo>
                <a:lnTo>
                  <a:pt x="993167" y="398634"/>
                </a:lnTo>
                <a:lnTo>
                  <a:pt x="991806" y="398181"/>
                </a:lnTo>
                <a:lnTo>
                  <a:pt x="991125" y="397500"/>
                </a:lnTo>
                <a:lnTo>
                  <a:pt x="989991" y="396819"/>
                </a:lnTo>
                <a:lnTo>
                  <a:pt x="989310" y="395685"/>
                </a:lnTo>
                <a:lnTo>
                  <a:pt x="988856" y="394550"/>
                </a:lnTo>
                <a:lnTo>
                  <a:pt x="988176" y="392962"/>
                </a:lnTo>
                <a:lnTo>
                  <a:pt x="987722" y="390239"/>
                </a:lnTo>
                <a:lnTo>
                  <a:pt x="987268" y="386835"/>
                </a:lnTo>
                <a:lnTo>
                  <a:pt x="987268" y="383885"/>
                </a:lnTo>
                <a:lnTo>
                  <a:pt x="987495" y="380709"/>
                </a:lnTo>
                <a:lnTo>
                  <a:pt x="987722" y="378213"/>
                </a:lnTo>
                <a:lnTo>
                  <a:pt x="987949" y="375944"/>
                </a:lnTo>
                <a:lnTo>
                  <a:pt x="988630" y="373674"/>
                </a:lnTo>
                <a:lnTo>
                  <a:pt x="989537" y="369590"/>
                </a:lnTo>
                <a:lnTo>
                  <a:pt x="989991" y="367321"/>
                </a:lnTo>
                <a:lnTo>
                  <a:pt x="990218" y="364598"/>
                </a:lnTo>
                <a:lnTo>
                  <a:pt x="990218" y="361648"/>
                </a:lnTo>
                <a:lnTo>
                  <a:pt x="989764" y="358245"/>
                </a:lnTo>
                <a:lnTo>
                  <a:pt x="989537" y="354614"/>
                </a:lnTo>
                <a:lnTo>
                  <a:pt x="989537" y="351664"/>
                </a:lnTo>
                <a:lnTo>
                  <a:pt x="989537" y="349395"/>
                </a:lnTo>
                <a:lnTo>
                  <a:pt x="989764" y="347353"/>
                </a:lnTo>
                <a:lnTo>
                  <a:pt x="990218" y="344857"/>
                </a:lnTo>
                <a:lnTo>
                  <a:pt x="990444" y="343949"/>
                </a:lnTo>
                <a:lnTo>
                  <a:pt x="988856" y="341000"/>
                </a:lnTo>
                <a:lnTo>
                  <a:pt x="987268" y="338277"/>
                </a:lnTo>
                <a:lnTo>
                  <a:pt x="985227" y="335554"/>
                </a:lnTo>
                <a:lnTo>
                  <a:pt x="984773" y="334873"/>
                </a:lnTo>
                <a:lnTo>
                  <a:pt x="984319" y="333965"/>
                </a:lnTo>
                <a:lnTo>
                  <a:pt x="983639" y="331469"/>
                </a:lnTo>
                <a:lnTo>
                  <a:pt x="983185" y="328520"/>
                </a:lnTo>
                <a:lnTo>
                  <a:pt x="982731" y="325343"/>
                </a:lnTo>
                <a:lnTo>
                  <a:pt x="982504" y="318536"/>
                </a:lnTo>
                <a:lnTo>
                  <a:pt x="982504" y="313997"/>
                </a:lnTo>
                <a:lnTo>
                  <a:pt x="982278" y="312636"/>
                </a:lnTo>
                <a:lnTo>
                  <a:pt x="981824" y="311501"/>
                </a:lnTo>
                <a:lnTo>
                  <a:pt x="981143" y="310821"/>
                </a:lnTo>
                <a:lnTo>
                  <a:pt x="980236" y="310367"/>
                </a:lnTo>
                <a:lnTo>
                  <a:pt x="977967" y="309232"/>
                </a:lnTo>
                <a:lnTo>
                  <a:pt x="975018" y="308325"/>
                </a:lnTo>
                <a:lnTo>
                  <a:pt x="974565" y="307644"/>
                </a:lnTo>
                <a:lnTo>
                  <a:pt x="974111" y="307190"/>
                </a:lnTo>
                <a:lnTo>
                  <a:pt x="973657" y="306056"/>
                </a:lnTo>
                <a:lnTo>
                  <a:pt x="973430" y="304467"/>
                </a:lnTo>
                <a:lnTo>
                  <a:pt x="973430" y="302425"/>
                </a:lnTo>
                <a:lnTo>
                  <a:pt x="973657" y="300156"/>
                </a:lnTo>
                <a:lnTo>
                  <a:pt x="974338" y="297660"/>
                </a:lnTo>
                <a:lnTo>
                  <a:pt x="976153" y="292214"/>
                </a:lnTo>
                <a:lnTo>
                  <a:pt x="978421" y="286768"/>
                </a:lnTo>
                <a:lnTo>
                  <a:pt x="980690" y="281323"/>
                </a:lnTo>
                <a:lnTo>
                  <a:pt x="982958" y="277011"/>
                </a:lnTo>
                <a:lnTo>
                  <a:pt x="984546" y="274062"/>
                </a:lnTo>
                <a:lnTo>
                  <a:pt x="985454" y="272019"/>
                </a:lnTo>
                <a:lnTo>
                  <a:pt x="985907" y="270204"/>
                </a:lnTo>
                <a:lnTo>
                  <a:pt x="986134" y="268389"/>
                </a:lnTo>
                <a:lnTo>
                  <a:pt x="986134" y="267027"/>
                </a:lnTo>
                <a:lnTo>
                  <a:pt x="985907" y="265212"/>
                </a:lnTo>
                <a:lnTo>
                  <a:pt x="985454" y="263397"/>
                </a:lnTo>
                <a:lnTo>
                  <a:pt x="984546" y="259086"/>
                </a:lnTo>
                <a:lnTo>
                  <a:pt x="983185" y="254547"/>
                </a:lnTo>
                <a:lnTo>
                  <a:pt x="981824" y="250463"/>
                </a:lnTo>
                <a:lnTo>
                  <a:pt x="980690" y="246606"/>
                </a:lnTo>
                <a:lnTo>
                  <a:pt x="980236" y="245244"/>
                </a:lnTo>
                <a:lnTo>
                  <a:pt x="980009" y="243656"/>
                </a:lnTo>
                <a:lnTo>
                  <a:pt x="980009" y="241387"/>
                </a:lnTo>
                <a:lnTo>
                  <a:pt x="980009" y="239118"/>
                </a:lnTo>
                <a:lnTo>
                  <a:pt x="980236" y="236622"/>
                </a:lnTo>
                <a:lnTo>
                  <a:pt x="980690" y="233899"/>
                </a:lnTo>
                <a:lnTo>
                  <a:pt x="981143" y="232764"/>
                </a:lnTo>
                <a:lnTo>
                  <a:pt x="981824" y="231630"/>
                </a:lnTo>
                <a:lnTo>
                  <a:pt x="983412" y="228907"/>
                </a:lnTo>
                <a:lnTo>
                  <a:pt x="985000" y="225049"/>
                </a:lnTo>
                <a:lnTo>
                  <a:pt x="986588" y="220284"/>
                </a:lnTo>
                <a:lnTo>
                  <a:pt x="987949" y="215292"/>
                </a:lnTo>
                <a:lnTo>
                  <a:pt x="989310" y="209619"/>
                </a:lnTo>
                <a:lnTo>
                  <a:pt x="990218" y="204174"/>
                </a:lnTo>
                <a:lnTo>
                  <a:pt x="991352" y="198955"/>
                </a:lnTo>
                <a:lnTo>
                  <a:pt x="992032" y="194190"/>
                </a:lnTo>
                <a:lnTo>
                  <a:pt x="992259" y="190105"/>
                </a:lnTo>
                <a:lnTo>
                  <a:pt x="992486" y="186475"/>
                </a:lnTo>
                <a:lnTo>
                  <a:pt x="992940" y="180348"/>
                </a:lnTo>
                <a:lnTo>
                  <a:pt x="993167" y="177398"/>
                </a:lnTo>
                <a:lnTo>
                  <a:pt x="993620" y="174902"/>
                </a:lnTo>
                <a:lnTo>
                  <a:pt x="994301" y="172406"/>
                </a:lnTo>
                <a:lnTo>
                  <a:pt x="995435" y="170364"/>
                </a:lnTo>
                <a:lnTo>
                  <a:pt x="996570" y="167868"/>
                </a:lnTo>
                <a:lnTo>
                  <a:pt x="997477" y="165145"/>
                </a:lnTo>
                <a:lnTo>
                  <a:pt x="998158" y="161969"/>
                </a:lnTo>
                <a:lnTo>
                  <a:pt x="998611" y="159019"/>
                </a:lnTo>
                <a:lnTo>
                  <a:pt x="998838" y="155615"/>
                </a:lnTo>
                <a:lnTo>
                  <a:pt x="998611" y="152892"/>
                </a:lnTo>
                <a:lnTo>
                  <a:pt x="998158" y="150169"/>
                </a:lnTo>
                <a:lnTo>
                  <a:pt x="997477" y="147900"/>
                </a:lnTo>
                <a:lnTo>
                  <a:pt x="996343" y="144723"/>
                </a:lnTo>
                <a:lnTo>
                  <a:pt x="995662" y="140866"/>
                </a:lnTo>
                <a:lnTo>
                  <a:pt x="995435" y="136101"/>
                </a:lnTo>
                <a:lnTo>
                  <a:pt x="995208" y="130882"/>
                </a:lnTo>
                <a:lnTo>
                  <a:pt x="995435" y="125209"/>
                </a:lnTo>
                <a:lnTo>
                  <a:pt x="996116" y="120217"/>
                </a:lnTo>
                <a:lnTo>
                  <a:pt x="996796" y="117948"/>
                </a:lnTo>
                <a:lnTo>
                  <a:pt x="997477" y="115679"/>
                </a:lnTo>
                <a:lnTo>
                  <a:pt x="998384" y="113637"/>
                </a:lnTo>
                <a:lnTo>
                  <a:pt x="999519" y="112049"/>
                </a:lnTo>
                <a:lnTo>
                  <a:pt x="1004736" y="105241"/>
                </a:lnTo>
                <a:lnTo>
                  <a:pt x="1007459" y="101838"/>
                </a:lnTo>
                <a:lnTo>
                  <a:pt x="1010862" y="98661"/>
                </a:lnTo>
                <a:lnTo>
                  <a:pt x="1013811" y="95484"/>
                </a:lnTo>
                <a:lnTo>
                  <a:pt x="1015626" y="94350"/>
                </a:lnTo>
                <a:lnTo>
                  <a:pt x="1017440" y="93215"/>
                </a:lnTo>
                <a:lnTo>
                  <a:pt x="1019028" y="92308"/>
                </a:lnTo>
                <a:lnTo>
                  <a:pt x="1020616" y="91854"/>
                </a:lnTo>
                <a:lnTo>
                  <a:pt x="1022204" y="91173"/>
                </a:lnTo>
                <a:lnTo>
                  <a:pt x="1024019" y="91173"/>
                </a:lnTo>
                <a:lnTo>
                  <a:pt x="1033547" y="90946"/>
                </a:lnTo>
                <a:lnTo>
                  <a:pt x="1040353" y="90492"/>
                </a:lnTo>
                <a:lnTo>
                  <a:pt x="1048066" y="89812"/>
                </a:lnTo>
                <a:lnTo>
                  <a:pt x="1056233" y="88904"/>
                </a:lnTo>
                <a:lnTo>
                  <a:pt x="1064173" y="87769"/>
                </a:lnTo>
                <a:lnTo>
                  <a:pt x="1072113" y="86408"/>
                </a:lnTo>
                <a:lnTo>
                  <a:pt x="1079372" y="84593"/>
                </a:lnTo>
                <a:lnTo>
                  <a:pt x="1083229" y="83912"/>
                </a:lnTo>
                <a:lnTo>
                  <a:pt x="1087539" y="83231"/>
                </a:lnTo>
                <a:lnTo>
                  <a:pt x="1092303" y="82324"/>
                </a:lnTo>
                <a:lnTo>
                  <a:pt x="1097748" y="81870"/>
                </a:lnTo>
                <a:lnTo>
                  <a:pt x="1103192" y="81416"/>
                </a:lnTo>
                <a:lnTo>
                  <a:pt x="1109090" y="81189"/>
                </a:lnTo>
                <a:lnTo>
                  <a:pt x="1114989" y="80962"/>
                </a:lnTo>
                <a:close/>
                <a:moveTo>
                  <a:pt x="387804" y="0"/>
                </a:moveTo>
                <a:lnTo>
                  <a:pt x="393020" y="0"/>
                </a:lnTo>
                <a:lnTo>
                  <a:pt x="398463" y="454"/>
                </a:lnTo>
                <a:lnTo>
                  <a:pt x="404359" y="1134"/>
                </a:lnTo>
                <a:lnTo>
                  <a:pt x="410482" y="2268"/>
                </a:lnTo>
                <a:lnTo>
                  <a:pt x="416832" y="3402"/>
                </a:lnTo>
                <a:lnTo>
                  <a:pt x="423182" y="4989"/>
                </a:lnTo>
                <a:lnTo>
                  <a:pt x="429532" y="6803"/>
                </a:lnTo>
                <a:lnTo>
                  <a:pt x="435656" y="8844"/>
                </a:lnTo>
                <a:lnTo>
                  <a:pt x="441779" y="10885"/>
                </a:lnTo>
                <a:lnTo>
                  <a:pt x="447675" y="13379"/>
                </a:lnTo>
                <a:lnTo>
                  <a:pt x="453345" y="15874"/>
                </a:lnTo>
                <a:lnTo>
                  <a:pt x="458561" y="18595"/>
                </a:lnTo>
                <a:lnTo>
                  <a:pt x="463324" y="21543"/>
                </a:lnTo>
                <a:lnTo>
                  <a:pt x="467632" y="24264"/>
                </a:lnTo>
                <a:lnTo>
                  <a:pt x="471261" y="27212"/>
                </a:lnTo>
                <a:lnTo>
                  <a:pt x="474209" y="30613"/>
                </a:lnTo>
                <a:lnTo>
                  <a:pt x="477157" y="33788"/>
                </a:lnTo>
                <a:lnTo>
                  <a:pt x="479652" y="37416"/>
                </a:lnTo>
                <a:lnTo>
                  <a:pt x="482374" y="41498"/>
                </a:lnTo>
                <a:lnTo>
                  <a:pt x="484868" y="45807"/>
                </a:lnTo>
                <a:lnTo>
                  <a:pt x="487363" y="50115"/>
                </a:lnTo>
                <a:lnTo>
                  <a:pt x="489857" y="54877"/>
                </a:lnTo>
                <a:lnTo>
                  <a:pt x="492352" y="59639"/>
                </a:lnTo>
                <a:lnTo>
                  <a:pt x="494620" y="64628"/>
                </a:lnTo>
                <a:lnTo>
                  <a:pt x="496661" y="69844"/>
                </a:lnTo>
                <a:lnTo>
                  <a:pt x="498475" y="74832"/>
                </a:lnTo>
                <a:lnTo>
                  <a:pt x="500290" y="80275"/>
                </a:lnTo>
                <a:lnTo>
                  <a:pt x="501650" y="85264"/>
                </a:lnTo>
                <a:lnTo>
                  <a:pt x="502784" y="90706"/>
                </a:lnTo>
                <a:lnTo>
                  <a:pt x="503918" y="95695"/>
                </a:lnTo>
                <a:lnTo>
                  <a:pt x="504599" y="100684"/>
                </a:lnTo>
                <a:lnTo>
                  <a:pt x="504825" y="105899"/>
                </a:lnTo>
                <a:lnTo>
                  <a:pt x="505506" y="121999"/>
                </a:lnTo>
                <a:lnTo>
                  <a:pt x="505279" y="132657"/>
                </a:lnTo>
                <a:lnTo>
                  <a:pt x="505279" y="138553"/>
                </a:lnTo>
                <a:lnTo>
                  <a:pt x="504825" y="140367"/>
                </a:lnTo>
                <a:lnTo>
                  <a:pt x="506186" y="140367"/>
                </a:lnTo>
                <a:lnTo>
                  <a:pt x="508907" y="140367"/>
                </a:lnTo>
                <a:lnTo>
                  <a:pt x="510722" y="140367"/>
                </a:lnTo>
                <a:lnTo>
                  <a:pt x="512536" y="140821"/>
                </a:lnTo>
                <a:lnTo>
                  <a:pt x="514350" y="141274"/>
                </a:lnTo>
                <a:lnTo>
                  <a:pt x="516165" y="141955"/>
                </a:lnTo>
                <a:lnTo>
                  <a:pt x="516845" y="142862"/>
                </a:lnTo>
                <a:lnTo>
                  <a:pt x="517299" y="143996"/>
                </a:lnTo>
                <a:lnTo>
                  <a:pt x="517979" y="145356"/>
                </a:lnTo>
                <a:lnTo>
                  <a:pt x="518659" y="147170"/>
                </a:lnTo>
                <a:lnTo>
                  <a:pt x="519340" y="151252"/>
                </a:lnTo>
                <a:lnTo>
                  <a:pt x="520020" y="155787"/>
                </a:lnTo>
                <a:lnTo>
                  <a:pt x="520700" y="160776"/>
                </a:lnTo>
                <a:lnTo>
                  <a:pt x="520700" y="166219"/>
                </a:lnTo>
                <a:lnTo>
                  <a:pt x="520474" y="171207"/>
                </a:lnTo>
                <a:lnTo>
                  <a:pt x="519793" y="175743"/>
                </a:lnTo>
                <a:lnTo>
                  <a:pt x="519340" y="178010"/>
                </a:lnTo>
                <a:lnTo>
                  <a:pt x="518659" y="180505"/>
                </a:lnTo>
                <a:lnTo>
                  <a:pt x="515711" y="187081"/>
                </a:lnTo>
                <a:lnTo>
                  <a:pt x="512309" y="194564"/>
                </a:lnTo>
                <a:lnTo>
                  <a:pt x="508227" y="201821"/>
                </a:lnTo>
                <a:lnTo>
                  <a:pt x="503918" y="208624"/>
                </a:lnTo>
                <a:lnTo>
                  <a:pt x="499609" y="214746"/>
                </a:lnTo>
                <a:lnTo>
                  <a:pt x="497568" y="217014"/>
                </a:lnTo>
                <a:lnTo>
                  <a:pt x="495754" y="219055"/>
                </a:lnTo>
                <a:lnTo>
                  <a:pt x="494166" y="220415"/>
                </a:lnTo>
                <a:lnTo>
                  <a:pt x="493032" y="221096"/>
                </a:lnTo>
                <a:lnTo>
                  <a:pt x="491672" y="221549"/>
                </a:lnTo>
                <a:lnTo>
                  <a:pt x="490765" y="222003"/>
                </a:lnTo>
                <a:lnTo>
                  <a:pt x="489631" y="223137"/>
                </a:lnTo>
                <a:lnTo>
                  <a:pt x="488950" y="224044"/>
                </a:lnTo>
                <a:lnTo>
                  <a:pt x="487363" y="226765"/>
                </a:lnTo>
                <a:lnTo>
                  <a:pt x="486229" y="229713"/>
                </a:lnTo>
                <a:lnTo>
                  <a:pt x="484188" y="236062"/>
                </a:lnTo>
                <a:lnTo>
                  <a:pt x="482827" y="238783"/>
                </a:lnTo>
                <a:lnTo>
                  <a:pt x="481693" y="241504"/>
                </a:lnTo>
                <a:lnTo>
                  <a:pt x="480559" y="243772"/>
                </a:lnTo>
                <a:lnTo>
                  <a:pt x="479652" y="246267"/>
                </a:lnTo>
                <a:lnTo>
                  <a:pt x="478972" y="248534"/>
                </a:lnTo>
                <a:lnTo>
                  <a:pt x="478518" y="250802"/>
                </a:lnTo>
                <a:lnTo>
                  <a:pt x="478065" y="256017"/>
                </a:lnTo>
                <a:lnTo>
                  <a:pt x="477157" y="262820"/>
                </a:lnTo>
                <a:lnTo>
                  <a:pt x="476250" y="268263"/>
                </a:lnTo>
                <a:lnTo>
                  <a:pt x="475797" y="275746"/>
                </a:lnTo>
                <a:lnTo>
                  <a:pt x="474209" y="294341"/>
                </a:lnTo>
                <a:lnTo>
                  <a:pt x="473302" y="311802"/>
                </a:lnTo>
                <a:lnTo>
                  <a:pt x="472849" y="317924"/>
                </a:lnTo>
                <a:lnTo>
                  <a:pt x="472395" y="321326"/>
                </a:lnTo>
                <a:lnTo>
                  <a:pt x="472168" y="322913"/>
                </a:lnTo>
                <a:lnTo>
                  <a:pt x="472849" y="323593"/>
                </a:lnTo>
                <a:lnTo>
                  <a:pt x="473302" y="324500"/>
                </a:lnTo>
                <a:lnTo>
                  <a:pt x="474209" y="324727"/>
                </a:lnTo>
                <a:lnTo>
                  <a:pt x="475343" y="325181"/>
                </a:lnTo>
                <a:lnTo>
                  <a:pt x="476250" y="325634"/>
                </a:lnTo>
                <a:lnTo>
                  <a:pt x="477157" y="326768"/>
                </a:lnTo>
                <a:lnTo>
                  <a:pt x="478065" y="327902"/>
                </a:lnTo>
                <a:lnTo>
                  <a:pt x="478518" y="330623"/>
                </a:lnTo>
                <a:lnTo>
                  <a:pt x="479425" y="333798"/>
                </a:lnTo>
                <a:lnTo>
                  <a:pt x="480559" y="342188"/>
                </a:lnTo>
                <a:lnTo>
                  <a:pt x="481466" y="350805"/>
                </a:lnTo>
                <a:lnTo>
                  <a:pt x="481693" y="357608"/>
                </a:lnTo>
                <a:lnTo>
                  <a:pt x="481693" y="358969"/>
                </a:lnTo>
                <a:lnTo>
                  <a:pt x="481920" y="359876"/>
                </a:lnTo>
                <a:lnTo>
                  <a:pt x="482827" y="361916"/>
                </a:lnTo>
                <a:lnTo>
                  <a:pt x="484188" y="363731"/>
                </a:lnTo>
                <a:lnTo>
                  <a:pt x="485775" y="365545"/>
                </a:lnTo>
                <a:lnTo>
                  <a:pt x="487363" y="367586"/>
                </a:lnTo>
                <a:lnTo>
                  <a:pt x="489177" y="370080"/>
                </a:lnTo>
                <a:lnTo>
                  <a:pt x="491218" y="373028"/>
                </a:lnTo>
                <a:lnTo>
                  <a:pt x="493032" y="377110"/>
                </a:lnTo>
                <a:lnTo>
                  <a:pt x="495074" y="382099"/>
                </a:lnTo>
                <a:lnTo>
                  <a:pt x="498249" y="387994"/>
                </a:lnTo>
                <a:lnTo>
                  <a:pt x="501877" y="394571"/>
                </a:lnTo>
                <a:lnTo>
                  <a:pt x="506413" y="401147"/>
                </a:lnTo>
                <a:lnTo>
                  <a:pt x="511175" y="407950"/>
                </a:lnTo>
                <a:lnTo>
                  <a:pt x="516391" y="414299"/>
                </a:lnTo>
                <a:lnTo>
                  <a:pt x="519113" y="417247"/>
                </a:lnTo>
                <a:lnTo>
                  <a:pt x="521834" y="419968"/>
                </a:lnTo>
                <a:lnTo>
                  <a:pt x="524783" y="422463"/>
                </a:lnTo>
                <a:lnTo>
                  <a:pt x="527277" y="424730"/>
                </a:lnTo>
                <a:lnTo>
                  <a:pt x="534988" y="430399"/>
                </a:lnTo>
                <a:lnTo>
                  <a:pt x="545874" y="437883"/>
                </a:lnTo>
                <a:lnTo>
                  <a:pt x="573088" y="456477"/>
                </a:lnTo>
                <a:lnTo>
                  <a:pt x="598034" y="473031"/>
                </a:lnTo>
                <a:lnTo>
                  <a:pt x="606652" y="478700"/>
                </a:lnTo>
                <a:lnTo>
                  <a:pt x="610734" y="481195"/>
                </a:lnTo>
                <a:lnTo>
                  <a:pt x="612775" y="482329"/>
                </a:lnTo>
                <a:lnTo>
                  <a:pt x="615497" y="484369"/>
                </a:lnTo>
                <a:lnTo>
                  <a:pt x="618899" y="486864"/>
                </a:lnTo>
                <a:lnTo>
                  <a:pt x="622300" y="489812"/>
                </a:lnTo>
                <a:lnTo>
                  <a:pt x="625475" y="493213"/>
                </a:lnTo>
                <a:lnTo>
                  <a:pt x="627063" y="495027"/>
                </a:lnTo>
                <a:lnTo>
                  <a:pt x="628197" y="496841"/>
                </a:lnTo>
                <a:lnTo>
                  <a:pt x="629558" y="498656"/>
                </a:lnTo>
                <a:lnTo>
                  <a:pt x="630238" y="500696"/>
                </a:lnTo>
                <a:lnTo>
                  <a:pt x="631145" y="502511"/>
                </a:lnTo>
                <a:lnTo>
                  <a:pt x="631372" y="504551"/>
                </a:lnTo>
                <a:lnTo>
                  <a:pt x="634320" y="540607"/>
                </a:lnTo>
                <a:lnTo>
                  <a:pt x="640670" y="611131"/>
                </a:lnTo>
                <a:lnTo>
                  <a:pt x="644299" y="649227"/>
                </a:lnTo>
                <a:lnTo>
                  <a:pt x="647474" y="683696"/>
                </a:lnTo>
                <a:lnTo>
                  <a:pt x="650649" y="710227"/>
                </a:lnTo>
                <a:lnTo>
                  <a:pt x="651783" y="719071"/>
                </a:lnTo>
                <a:lnTo>
                  <a:pt x="652917" y="724967"/>
                </a:lnTo>
                <a:lnTo>
                  <a:pt x="654504" y="733357"/>
                </a:lnTo>
                <a:lnTo>
                  <a:pt x="656091" y="743788"/>
                </a:lnTo>
                <a:lnTo>
                  <a:pt x="657679" y="755353"/>
                </a:lnTo>
                <a:lnTo>
                  <a:pt x="659267" y="767145"/>
                </a:lnTo>
                <a:lnTo>
                  <a:pt x="660400" y="778710"/>
                </a:lnTo>
                <a:lnTo>
                  <a:pt x="661308" y="788688"/>
                </a:lnTo>
                <a:lnTo>
                  <a:pt x="661761" y="797305"/>
                </a:lnTo>
                <a:lnTo>
                  <a:pt x="661988" y="802974"/>
                </a:lnTo>
                <a:lnTo>
                  <a:pt x="662215" y="805922"/>
                </a:lnTo>
                <a:lnTo>
                  <a:pt x="662668" y="810230"/>
                </a:lnTo>
                <a:lnTo>
                  <a:pt x="664256" y="822475"/>
                </a:lnTo>
                <a:lnTo>
                  <a:pt x="669018" y="855810"/>
                </a:lnTo>
                <a:lnTo>
                  <a:pt x="673781" y="889598"/>
                </a:lnTo>
                <a:lnTo>
                  <a:pt x="675368" y="902523"/>
                </a:lnTo>
                <a:lnTo>
                  <a:pt x="675822" y="907285"/>
                </a:lnTo>
                <a:lnTo>
                  <a:pt x="676049" y="910687"/>
                </a:lnTo>
                <a:lnTo>
                  <a:pt x="676049" y="915902"/>
                </a:lnTo>
                <a:lnTo>
                  <a:pt x="676729" y="920665"/>
                </a:lnTo>
                <a:lnTo>
                  <a:pt x="677183" y="925653"/>
                </a:lnTo>
                <a:lnTo>
                  <a:pt x="677863" y="930189"/>
                </a:lnTo>
                <a:lnTo>
                  <a:pt x="678770" y="933817"/>
                </a:lnTo>
                <a:lnTo>
                  <a:pt x="679677" y="937445"/>
                </a:lnTo>
                <a:lnTo>
                  <a:pt x="680811" y="940166"/>
                </a:lnTo>
                <a:lnTo>
                  <a:pt x="681718" y="942207"/>
                </a:lnTo>
                <a:lnTo>
                  <a:pt x="682625" y="944475"/>
                </a:lnTo>
                <a:lnTo>
                  <a:pt x="683533" y="947650"/>
                </a:lnTo>
                <a:lnTo>
                  <a:pt x="684213" y="951505"/>
                </a:lnTo>
                <a:lnTo>
                  <a:pt x="684893" y="955360"/>
                </a:lnTo>
                <a:lnTo>
                  <a:pt x="686027" y="963296"/>
                </a:lnTo>
                <a:lnTo>
                  <a:pt x="686254" y="969419"/>
                </a:lnTo>
                <a:lnTo>
                  <a:pt x="686708" y="972820"/>
                </a:lnTo>
                <a:lnTo>
                  <a:pt x="688068" y="979170"/>
                </a:lnTo>
                <a:lnTo>
                  <a:pt x="692377" y="997538"/>
                </a:lnTo>
                <a:lnTo>
                  <a:pt x="694418" y="1007969"/>
                </a:lnTo>
                <a:lnTo>
                  <a:pt x="696459" y="1018173"/>
                </a:lnTo>
                <a:lnTo>
                  <a:pt x="697593" y="1027924"/>
                </a:lnTo>
                <a:lnTo>
                  <a:pt x="698274" y="1032233"/>
                </a:lnTo>
                <a:lnTo>
                  <a:pt x="698274" y="1036315"/>
                </a:lnTo>
                <a:lnTo>
                  <a:pt x="698500" y="1041303"/>
                </a:lnTo>
                <a:lnTo>
                  <a:pt x="699181" y="1048787"/>
                </a:lnTo>
                <a:lnTo>
                  <a:pt x="701675" y="1069195"/>
                </a:lnTo>
                <a:lnTo>
                  <a:pt x="705304" y="1095047"/>
                </a:lnTo>
                <a:lnTo>
                  <a:pt x="709386" y="1123165"/>
                </a:lnTo>
                <a:lnTo>
                  <a:pt x="716643" y="1174641"/>
                </a:lnTo>
                <a:lnTo>
                  <a:pt x="718911" y="1192102"/>
                </a:lnTo>
                <a:lnTo>
                  <a:pt x="719818" y="1197091"/>
                </a:lnTo>
                <a:lnTo>
                  <a:pt x="719818" y="1199585"/>
                </a:lnTo>
                <a:lnTo>
                  <a:pt x="719365" y="1201626"/>
                </a:lnTo>
                <a:lnTo>
                  <a:pt x="719365" y="1203667"/>
                </a:lnTo>
                <a:lnTo>
                  <a:pt x="719138" y="1206842"/>
                </a:lnTo>
                <a:lnTo>
                  <a:pt x="718911" y="1207975"/>
                </a:lnTo>
                <a:lnTo>
                  <a:pt x="718458" y="1208882"/>
                </a:lnTo>
                <a:lnTo>
                  <a:pt x="717324" y="1209109"/>
                </a:lnTo>
                <a:lnTo>
                  <a:pt x="715963" y="1209109"/>
                </a:lnTo>
                <a:lnTo>
                  <a:pt x="715736" y="1209109"/>
                </a:lnTo>
                <a:lnTo>
                  <a:pt x="715056" y="1209336"/>
                </a:lnTo>
                <a:lnTo>
                  <a:pt x="714829" y="1210016"/>
                </a:lnTo>
                <a:lnTo>
                  <a:pt x="714602" y="1211604"/>
                </a:lnTo>
                <a:lnTo>
                  <a:pt x="714602" y="1213418"/>
                </a:lnTo>
                <a:lnTo>
                  <a:pt x="715056" y="1218407"/>
                </a:lnTo>
                <a:lnTo>
                  <a:pt x="716190" y="1224302"/>
                </a:lnTo>
                <a:lnTo>
                  <a:pt x="718458" y="1235867"/>
                </a:lnTo>
                <a:lnTo>
                  <a:pt x="719365" y="1240176"/>
                </a:lnTo>
                <a:lnTo>
                  <a:pt x="719818" y="1242444"/>
                </a:lnTo>
                <a:lnTo>
                  <a:pt x="719365" y="1243804"/>
                </a:lnTo>
                <a:lnTo>
                  <a:pt x="719138" y="1244938"/>
                </a:lnTo>
                <a:lnTo>
                  <a:pt x="718231" y="1247886"/>
                </a:lnTo>
                <a:lnTo>
                  <a:pt x="716870" y="1251061"/>
                </a:lnTo>
                <a:lnTo>
                  <a:pt x="722540" y="1277365"/>
                </a:lnTo>
                <a:lnTo>
                  <a:pt x="726395" y="1297094"/>
                </a:lnTo>
                <a:lnTo>
                  <a:pt x="727529" y="1305031"/>
                </a:lnTo>
                <a:lnTo>
                  <a:pt x="727983" y="1309566"/>
                </a:lnTo>
                <a:lnTo>
                  <a:pt x="727756" y="1311380"/>
                </a:lnTo>
                <a:lnTo>
                  <a:pt x="727302" y="1314101"/>
                </a:lnTo>
                <a:lnTo>
                  <a:pt x="725715" y="1322038"/>
                </a:lnTo>
                <a:lnTo>
                  <a:pt x="723447" y="1332242"/>
                </a:lnTo>
                <a:lnTo>
                  <a:pt x="720725" y="1343127"/>
                </a:lnTo>
                <a:lnTo>
                  <a:pt x="717777" y="1354012"/>
                </a:lnTo>
                <a:lnTo>
                  <a:pt x="714602" y="1363763"/>
                </a:lnTo>
                <a:lnTo>
                  <a:pt x="712334" y="1371699"/>
                </a:lnTo>
                <a:lnTo>
                  <a:pt x="710293" y="1376461"/>
                </a:lnTo>
                <a:lnTo>
                  <a:pt x="708706" y="1379183"/>
                </a:lnTo>
                <a:lnTo>
                  <a:pt x="707118" y="1382131"/>
                </a:lnTo>
                <a:lnTo>
                  <a:pt x="705077" y="1384625"/>
                </a:lnTo>
                <a:lnTo>
                  <a:pt x="702583" y="1387119"/>
                </a:lnTo>
                <a:lnTo>
                  <a:pt x="699408" y="1389614"/>
                </a:lnTo>
                <a:lnTo>
                  <a:pt x="696233" y="1392108"/>
                </a:lnTo>
                <a:lnTo>
                  <a:pt x="692377" y="1394376"/>
                </a:lnTo>
                <a:lnTo>
                  <a:pt x="688068" y="1396644"/>
                </a:lnTo>
                <a:lnTo>
                  <a:pt x="683759" y="1398911"/>
                </a:lnTo>
                <a:lnTo>
                  <a:pt x="679677" y="1401632"/>
                </a:lnTo>
                <a:lnTo>
                  <a:pt x="675822" y="1404127"/>
                </a:lnTo>
                <a:lnTo>
                  <a:pt x="672193" y="1406394"/>
                </a:lnTo>
                <a:lnTo>
                  <a:pt x="668111" y="1408662"/>
                </a:lnTo>
                <a:lnTo>
                  <a:pt x="666070" y="1409342"/>
                </a:lnTo>
                <a:lnTo>
                  <a:pt x="663802" y="1410249"/>
                </a:lnTo>
                <a:lnTo>
                  <a:pt x="661534" y="1410930"/>
                </a:lnTo>
                <a:lnTo>
                  <a:pt x="658813" y="1411383"/>
                </a:lnTo>
                <a:lnTo>
                  <a:pt x="656318" y="1411610"/>
                </a:lnTo>
                <a:lnTo>
                  <a:pt x="653597" y="1411610"/>
                </a:lnTo>
                <a:lnTo>
                  <a:pt x="648381" y="1411837"/>
                </a:lnTo>
                <a:lnTo>
                  <a:pt x="643391" y="1412290"/>
                </a:lnTo>
                <a:lnTo>
                  <a:pt x="635454" y="1412971"/>
                </a:lnTo>
                <a:lnTo>
                  <a:pt x="632052" y="1413197"/>
                </a:lnTo>
                <a:lnTo>
                  <a:pt x="629558" y="1413197"/>
                </a:lnTo>
                <a:lnTo>
                  <a:pt x="628424" y="1412971"/>
                </a:lnTo>
                <a:lnTo>
                  <a:pt x="627743" y="1412744"/>
                </a:lnTo>
                <a:lnTo>
                  <a:pt x="627290" y="1412290"/>
                </a:lnTo>
                <a:lnTo>
                  <a:pt x="626836" y="1411610"/>
                </a:lnTo>
                <a:lnTo>
                  <a:pt x="626156" y="1410476"/>
                </a:lnTo>
                <a:lnTo>
                  <a:pt x="625929" y="1409116"/>
                </a:lnTo>
                <a:lnTo>
                  <a:pt x="625929" y="1407982"/>
                </a:lnTo>
                <a:lnTo>
                  <a:pt x="626156" y="1406848"/>
                </a:lnTo>
                <a:lnTo>
                  <a:pt x="626836" y="1405941"/>
                </a:lnTo>
                <a:lnTo>
                  <a:pt x="627517" y="1404807"/>
                </a:lnTo>
                <a:lnTo>
                  <a:pt x="629104" y="1402993"/>
                </a:lnTo>
                <a:lnTo>
                  <a:pt x="630691" y="1401632"/>
                </a:lnTo>
                <a:lnTo>
                  <a:pt x="632279" y="1400499"/>
                </a:lnTo>
                <a:lnTo>
                  <a:pt x="634093" y="1399591"/>
                </a:lnTo>
                <a:lnTo>
                  <a:pt x="633186" y="1398684"/>
                </a:lnTo>
                <a:lnTo>
                  <a:pt x="630691" y="1397551"/>
                </a:lnTo>
                <a:lnTo>
                  <a:pt x="629104" y="1396644"/>
                </a:lnTo>
                <a:lnTo>
                  <a:pt x="627290" y="1395963"/>
                </a:lnTo>
                <a:lnTo>
                  <a:pt x="625475" y="1395736"/>
                </a:lnTo>
                <a:lnTo>
                  <a:pt x="623434" y="1395510"/>
                </a:lnTo>
                <a:lnTo>
                  <a:pt x="622527" y="1395283"/>
                </a:lnTo>
                <a:lnTo>
                  <a:pt x="621620" y="1395056"/>
                </a:lnTo>
                <a:lnTo>
                  <a:pt x="620940" y="1394376"/>
                </a:lnTo>
                <a:lnTo>
                  <a:pt x="620486" y="1393696"/>
                </a:lnTo>
                <a:lnTo>
                  <a:pt x="619352" y="1392108"/>
                </a:lnTo>
                <a:lnTo>
                  <a:pt x="618899" y="1390067"/>
                </a:lnTo>
                <a:lnTo>
                  <a:pt x="618899" y="1387800"/>
                </a:lnTo>
                <a:lnTo>
                  <a:pt x="619125" y="1385986"/>
                </a:lnTo>
                <a:lnTo>
                  <a:pt x="619579" y="1385079"/>
                </a:lnTo>
                <a:lnTo>
                  <a:pt x="620486" y="1384398"/>
                </a:lnTo>
                <a:lnTo>
                  <a:pt x="620940" y="1383718"/>
                </a:lnTo>
                <a:lnTo>
                  <a:pt x="621847" y="1383491"/>
                </a:lnTo>
                <a:lnTo>
                  <a:pt x="623888" y="1382811"/>
                </a:lnTo>
                <a:lnTo>
                  <a:pt x="625702" y="1382131"/>
                </a:lnTo>
                <a:lnTo>
                  <a:pt x="629331" y="1380090"/>
                </a:lnTo>
                <a:lnTo>
                  <a:pt x="632279" y="1377822"/>
                </a:lnTo>
                <a:lnTo>
                  <a:pt x="634320" y="1375781"/>
                </a:lnTo>
                <a:lnTo>
                  <a:pt x="634774" y="1374421"/>
                </a:lnTo>
                <a:lnTo>
                  <a:pt x="635000" y="1373287"/>
                </a:lnTo>
                <a:lnTo>
                  <a:pt x="634774" y="1371473"/>
                </a:lnTo>
                <a:lnTo>
                  <a:pt x="634320" y="1369659"/>
                </a:lnTo>
                <a:lnTo>
                  <a:pt x="632733" y="1366030"/>
                </a:lnTo>
                <a:lnTo>
                  <a:pt x="631825" y="1362856"/>
                </a:lnTo>
                <a:lnTo>
                  <a:pt x="631599" y="1359908"/>
                </a:lnTo>
                <a:lnTo>
                  <a:pt x="631599" y="1354919"/>
                </a:lnTo>
                <a:lnTo>
                  <a:pt x="632279" y="1340859"/>
                </a:lnTo>
                <a:lnTo>
                  <a:pt x="632733" y="1332923"/>
                </a:lnTo>
                <a:lnTo>
                  <a:pt x="633413" y="1325666"/>
                </a:lnTo>
                <a:lnTo>
                  <a:pt x="634093" y="1319317"/>
                </a:lnTo>
                <a:lnTo>
                  <a:pt x="634774" y="1315235"/>
                </a:lnTo>
                <a:lnTo>
                  <a:pt x="635681" y="1311834"/>
                </a:lnTo>
                <a:lnTo>
                  <a:pt x="636134" y="1308432"/>
                </a:lnTo>
                <a:lnTo>
                  <a:pt x="636361" y="1304804"/>
                </a:lnTo>
                <a:lnTo>
                  <a:pt x="636588" y="1301176"/>
                </a:lnTo>
                <a:lnTo>
                  <a:pt x="636361" y="1297547"/>
                </a:lnTo>
                <a:lnTo>
                  <a:pt x="636134" y="1293919"/>
                </a:lnTo>
                <a:lnTo>
                  <a:pt x="635454" y="1290291"/>
                </a:lnTo>
                <a:lnTo>
                  <a:pt x="634320" y="1287116"/>
                </a:lnTo>
                <a:lnTo>
                  <a:pt x="633867" y="1285529"/>
                </a:lnTo>
                <a:lnTo>
                  <a:pt x="633640" y="1283488"/>
                </a:lnTo>
                <a:lnTo>
                  <a:pt x="632733" y="1278953"/>
                </a:lnTo>
                <a:lnTo>
                  <a:pt x="632733" y="1273964"/>
                </a:lnTo>
                <a:lnTo>
                  <a:pt x="632733" y="1268522"/>
                </a:lnTo>
                <a:lnTo>
                  <a:pt x="633186" y="1259224"/>
                </a:lnTo>
                <a:lnTo>
                  <a:pt x="633413" y="1253782"/>
                </a:lnTo>
                <a:lnTo>
                  <a:pt x="633413" y="1252875"/>
                </a:lnTo>
                <a:lnTo>
                  <a:pt x="632733" y="1252194"/>
                </a:lnTo>
                <a:lnTo>
                  <a:pt x="632279" y="1251287"/>
                </a:lnTo>
                <a:lnTo>
                  <a:pt x="631825" y="1251061"/>
                </a:lnTo>
                <a:lnTo>
                  <a:pt x="630238" y="1250607"/>
                </a:lnTo>
                <a:lnTo>
                  <a:pt x="628877" y="1250380"/>
                </a:lnTo>
                <a:lnTo>
                  <a:pt x="628197" y="1250154"/>
                </a:lnTo>
                <a:lnTo>
                  <a:pt x="627743" y="1249700"/>
                </a:lnTo>
                <a:lnTo>
                  <a:pt x="627063" y="1248339"/>
                </a:lnTo>
                <a:lnTo>
                  <a:pt x="626156" y="1246299"/>
                </a:lnTo>
                <a:lnTo>
                  <a:pt x="625249" y="1244031"/>
                </a:lnTo>
                <a:lnTo>
                  <a:pt x="623888" y="1239496"/>
                </a:lnTo>
                <a:lnTo>
                  <a:pt x="623434" y="1237455"/>
                </a:lnTo>
                <a:lnTo>
                  <a:pt x="619806" y="1238362"/>
                </a:lnTo>
                <a:lnTo>
                  <a:pt x="612095" y="1207975"/>
                </a:lnTo>
                <a:lnTo>
                  <a:pt x="611868" y="1209336"/>
                </a:lnTo>
                <a:lnTo>
                  <a:pt x="610961" y="1213871"/>
                </a:lnTo>
                <a:lnTo>
                  <a:pt x="610734" y="1217726"/>
                </a:lnTo>
                <a:lnTo>
                  <a:pt x="610508" y="1222262"/>
                </a:lnTo>
                <a:lnTo>
                  <a:pt x="610508" y="1227704"/>
                </a:lnTo>
                <a:lnTo>
                  <a:pt x="610508" y="1234280"/>
                </a:lnTo>
                <a:lnTo>
                  <a:pt x="610961" y="1242897"/>
                </a:lnTo>
                <a:lnTo>
                  <a:pt x="611868" y="1253782"/>
                </a:lnTo>
                <a:lnTo>
                  <a:pt x="613683" y="1278272"/>
                </a:lnTo>
                <a:lnTo>
                  <a:pt x="615270" y="1299362"/>
                </a:lnTo>
                <a:lnTo>
                  <a:pt x="616177" y="1309793"/>
                </a:lnTo>
                <a:lnTo>
                  <a:pt x="616177" y="1311153"/>
                </a:lnTo>
                <a:lnTo>
                  <a:pt x="615497" y="1312060"/>
                </a:lnTo>
                <a:lnTo>
                  <a:pt x="614817" y="1313194"/>
                </a:lnTo>
                <a:lnTo>
                  <a:pt x="614136" y="1313874"/>
                </a:lnTo>
                <a:lnTo>
                  <a:pt x="612775" y="1315235"/>
                </a:lnTo>
                <a:lnTo>
                  <a:pt x="612095" y="1315689"/>
                </a:lnTo>
                <a:lnTo>
                  <a:pt x="611188" y="1369659"/>
                </a:lnTo>
                <a:lnTo>
                  <a:pt x="610281" y="1410023"/>
                </a:lnTo>
                <a:lnTo>
                  <a:pt x="610054" y="1425669"/>
                </a:lnTo>
                <a:lnTo>
                  <a:pt x="609600" y="1435194"/>
                </a:lnTo>
                <a:lnTo>
                  <a:pt x="605972" y="1492792"/>
                </a:lnTo>
                <a:lnTo>
                  <a:pt x="603477" y="1533383"/>
                </a:lnTo>
                <a:lnTo>
                  <a:pt x="602343" y="1552431"/>
                </a:lnTo>
                <a:lnTo>
                  <a:pt x="601663" y="1569438"/>
                </a:lnTo>
                <a:lnTo>
                  <a:pt x="601436" y="1585992"/>
                </a:lnTo>
                <a:lnTo>
                  <a:pt x="600983" y="1603680"/>
                </a:lnTo>
                <a:lnTo>
                  <a:pt x="600302" y="1640642"/>
                </a:lnTo>
                <a:lnTo>
                  <a:pt x="600075" y="1657876"/>
                </a:lnTo>
                <a:lnTo>
                  <a:pt x="599622" y="1672843"/>
                </a:lnTo>
                <a:lnTo>
                  <a:pt x="598941" y="1685088"/>
                </a:lnTo>
                <a:lnTo>
                  <a:pt x="598034" y="1689623"/>
                </a:lnTo>
                <a:lnTo>
                  <a:pt x="597581" y="1693478"/>
                </a:lnTo>
                <a:lnTo>
                  <a:pt x="590777" y="1726133"/>
                </a:lnTo>
                <a:lnTo>
                  <a:pt x="579665" y="1783731"/>
                </a:lnTo>
                <a:lnTo>
                  <a:pt x="573995" y="1814571"/>
                </a:lnTo>
                <a:lnTo>
                  <a:pt x="569006" y="1841783"/>
                </a:lnTo>
                <a:lnTo>
                  <a:pt x="565604" y="1863098"/>
                </a:lnTo>
                <a:lnTo>
                  <a:pt x="564697" y="1870355"/>
                </a:lnTo>
                <a:lnTo>
                  <a:pt x="564470" y="1875344"/>
                </a:lnTo>
                <a:lnTo>
                  <a:pt x="564016" y="1890990"/>
                </a:lnTo>
                <a:lnTo>
                  <a:pt x="562429" y="1921604"/>
                </a:lnTo>
                <a:lnTo>
                  <a:pt x="558120" y="2007774"/>
                </a:lnTo>
                <a:lnTo>
                  <a:pt x="555625" y="2053127"/>
                </a:lnTo>
                <a:lnTo>
                  <a:pt x="553131" y="2092811"/>
                </a:lnTo>
                <a:lnTo>
                  <a:pt x="551090" y="2122290"/>
                </a:lnTo>
                <a:lnTo>
                  <a:pt x="550183" y="2131134"/>
                </a:lnTo>
                <a:lnTo>
                  <a:pt x="549729" y="2135669"/>
                </a:lnTo>
                <a:lnTo>
                  <a:pt x="549502" y="2137937"/>
                </a:lnTo>
                <a:lnTo>
                  <a:pt x="549729" y="2140205"/>
                </a:lnTo>
                <a:lnTo>
                  <a:pt x="550409" y="2142926"/>
                </a:lnTo>
                <a:lnTo>
                  <a:pt x="551316" y="2145874"/>
                </a:lnTo>
                <a:lnTo>
                  <a:pt x="552450" y="2148822"/>
                </a:lnTo>
                <a:lnTo>
                  <a:pt x="554038" y="2152223"/>
                </a:lnTo>
                <a:lnTo>
                  <a:pt x="557440" y="2158799"/>
                </a:lnTo>
                <a:lnTo>
                  <a:pt x="564697" y="2172405"/>
                </a:lnTo>
                <a:lnTo>
                  <a:pt x="567645" y="2178755"/>
                </a:lnTo>
                <a:lnTo>
                  <a:pt x="569006" y="2181703"/>
                </a:lnTo>
                <a:lnTo>
                  <a:pt x="569686" y="2184651"/>
                </a:lnTo>
                <a:lnTo>
                  <a:pt x="571727" y="2191454"/>
                </a:lnTo>
                <a:lnTo>
                  <a:pt x="575129" y="2200524"/>
                </a:lnTo>
                <a:lnTo>
                  <a:pt x="582613" y="2222067"/>
                </a:lnTo>
                <a:lnTo>
                  <a:pt x="589870" y="2242249"/>
                </a:lnTo>
                <a:lnTo>
                  <a:pt x="592138" y="2249959"/>
                </a:lnTo>
                <a:lnTo>
                  <a:pt x="593272" y="2254494"/>
                </a:lnTo>
                <a:lnTo>
                  <a:pt x="593725" y="2255855"/>
                </a:lnTo>
                <a:lnTo>
                  <a:pt x="594406" y="2256988"/>
                </a:lnTo>
                <a:lnTo>
                  <a:pt x="595086" y="2258349"/>
                </a:lnTo>
                <a:lnTo>
                  <a:pt x="595766" y="2259483"/>
                </a:lnTo>
                <a:lnTo>
                  <a:pt x="598488" y="2261524"/>
                </a:lnTo>
                <a:lnTo>
                  <a:pt x="601209" y="2263565"/>
                </a:lnTo>
                <a:lnTo>
                  <a:pt x="608467" y="2268100"/>
                </a:lnTo>
                <a:lnTo>
                  <a:pt x="612549" y="2271048"/>
                </a:lnTo>
                <a:lnTo>
                  <a:pt x="617084" y="2273996"/>
                </a:lnTo>
                <a:lnTo>
                  <a:pt x="619579" y="2276037"/>
                </a:lnTo>
                <a:lnTo>
                  <a:pt x="623434" y="2278078"/>
                </a:lnTo>
                <a:lnTo>
                  <a:pt x="627970" y="2280345"/>
                </a:lnTo>
                <a:lnTo>
                  <a:pt x="633186" y="2282840"/>
                </a:lnTo>
                <a:lnTo>
                  <a:pt x="644979" y="2287828"/>
                </a:lnTo>
                <a:lnTo>
                  <a:pt x="658133" y="2293044"/>
                </a:lnTo>
                <a:lnTo>
                  <a:pt x="671286" y="2297579"/>
                </a:lnTo>
                <a:lnTo>
                  <a:pt x="683986" y="2301661"/>
                </a:lnTo>
                <a:lnTo>
                  <a:pt x="689656" y="2303022"/>
                </a:lnTo>
                <a:lnTo>
                  <a:pt x="694645" y="2304382"/>
                </a:lnTo>
                <a:lnTo>
                  <a:pt x="699181" y="2305063"/>
                </a:lnTo>
                <a:lnTo>
                  <a:pt x="702809" y="2305743"/>
                </a:lnTo>
                <a:lnTo>
                  <a:pt x="709159" y="2305970"/>
                </a:lnTo>
                <a:lnTo>
                  <a:pt x="714829" y="2306196"/>
                </a:lnTo>
                <a:lnTo>
                  <a:pt x="725715" y="2305970"/>
                </a:lnTo>
                <a:lnTo>
                  <a:pt x="730704" y="2305970"/>
                </a:lnTo>
                <a:lnTo>
                  <a:pt x="735013" y="2305970"/>
                </a:lnTo>
                <a:lnTo>
                  <a:pt x="738642" y="2306196"/>
                </a:lnTo>
                <a:lnTo>
                  <a:pt x="742043" y="2306877"/>
                </a:lnTo>
                <a:lnTo>
                  <a:pt x="744765" y="2308237"/>
                </a:lnTo>
                <a:lnTo>
                  <a:pt x="747259" y="2309598"/>
                </a:lnTo>
                <a:lnTo>
                  <a:pt x="749301" y="2311412"/>
                </a:lnTo>
                <a:lnTo>
                  <a:pt x="751115" y="2313453"/>
                </a:lnTo>
                <a:lnTo>
                  <a:pt x="752475" y="2315721"/>
                </a:lnTo>
                <a:lnTo>
                  <a:pt x="753383" y="2318215"/>
                </a:lnTo>
                <a:lnTo>
                  <a:pt x="753836" y="2321163"/>
                </a:lnTo>
                <a:lnTo>
                  <a:pt x="754063" y="2323884"/>
                </a:lnTo>
                <a:lnTo>
                  <a:pt x="753836" y="2325698"/>
                </a:lnTo>
                <a:lnTo>
                  <a:pt x="753156" y="2327286"/>
                </a:lnTo>
                <a:lnTo>
                  <a:pt x="751795" y="2328873"/>
                </a:lnTo>
                <a:lnTo>
                  <a:pt x="750434" y="2330460"/>
                </a:lnTo>
                <a:lnTo>
                  <a:pt x="748393" y="2332274"/>
                </a:lnTo>
                <a:lnTo>
                  <a:pt x="746125" y="2334088"/>
                </a:lnTo>
                <a:lnTo>
                  <a:pt x="743404" y="2335903"/>
                </a:lnTo>
                <a:lnTo>
                  <a:pt x="740683" y="2337490"/>
                </a:lnTo>
                <a:lnTo>
                  <a:pt x="734333" y="2340891"/>
                </a:lnTo>
                <a:lnTo>
                  <a:pt x="727756" y="2343613"/>
                </a:lnTo>
                <a:lnTo>
                  <a:pt x="720952" y="2346107"/>
                </a:lnTo>
                <a:lnTo>
                  <a:pt x="717777" y="2347241"/>
                </a:lnTo>
                <a:lnTo>
                  <a:pt x="714375" y="2347921"/>
                </a:lnTo>
                <a:lnTo>
                  <a:pt x="710293" y="2348601"/>
                </a:lnTo>
                <a:lnTo>
                  <a:pt x="704170" y="2349508"/>
                </a:lnTo>
                <a:lnTo>
                  <a:pt x="688068" y="2351096"/>
                </a:lnTo>
                <a:lnTo>
                  <a:pt x="667884" y="2352456"/>
                </a:lnTo>
                <a:lnTo>
                  <a:pt x="644979" y="2353817"/>
                </a:lnTo>
                <a:lnTo>
                  <a:pt x="622300" y="2354497"/>
                </a:lnTo>
                <a:lnTo>
                  <a:pt x="611188" y="2354724"/>
                </a:lnTo>
                <a:lnTo>
                  <a:pt x="601209" y="2354724"/>
                </a:lnTo>
                <a:lnTo>
                  <a:pt x="592138" y="2354497"/>
                </a:lnTo>
                <a:lnTo>
                  <a:pt x="583974" y="2354271"/>
                </a:lnTo>
                <a:lnTo>
                  <a:pt x="577397" y="2353817"/>
                </a:lnTo>
                <a:lnTo>
                  <a:pt x="572634" y="2352910"/>
                </a:lnTo>
                <a:lnTo>
                  <a:pt x="564697" y="2351096"/>
                </a:lnTo>
                <a:lnTo>
                  <a:pt x="557440" y="2348601"/>
                </a:lnTo>
                <a:lnTo>
                  <a:pt x="550409" y="2346334"/>
                </a:lnTo>
                <a:lnTo>
                  <a:pt x="544513" y="2344066"/>
                </a:lnTo>
                <a:lnTo>
                  <a:pt x="533854" y="2340211"/>
                </a:lnTo>
                <a:lnTo>
                  <a:pt x="526143" y="2337263"/>
                </a:lnTo>
                <a:lnTo>
                  <a:pt x="523422" y="2336583"/>
                </a:lnTo>
                <a:lnTo>
                  <a:pt x="521381" y="2336356"/>
                </a:lnTo>
                <a:lnTo>
                  <a:pt x="519793" y="2336583"/>
                </a:lnTo>
                <a:lnTo>
                  <a:pt x="518659" y="2337036"/>
                </a:lnTo>
                <a:lnTo>
                  <a:pt x="517752" y="2338397"/>
                </a:lnTo>
                <a:lnTo>
                  <a:pt x="517299" y="2339531"/>
                </a:lnTo>
                <a:lnTo>
                  <a:pt x="517072" y="2341572"/>
                </a:lnTo>
                <a:lnTo>
                  <a:pt x="516845" y="2343839"/>
                </a:lnTo>
                <a:lnTo>
                  <a:pt x="516845" y="2345200"/>
                </a:lnTo>
                <a:lnTo>
                  <a:pt x="516391" y="2345880"/>
                </a:lnTo>
                <a:lnTo>
                  <a:pt x="515711" y="2346787"/>
                </a:lnTo>
                <a:lnTo>
                  <a:pt x="515031" y="2347468"/>
                </a:lnTo>
                <a:lnTo>
                  <a:pt x="513670" y="2347921"/>
                </a:lnTo>
                <a:lnTo>
                  <a:pt x="512536" y="2348148"/>
                </a:lnTo>
                <a:lnTo>
                  <a:pt x="508681" y="2348601"/>
                </a:lnTo>
                <a:lnTo>
                  <a:pt x="503918" y="2348601"/>
                </a:lnTo>
                <a:lnTo>
                  <a:pt x="497795" y="2348601"/>
                </a:lnTo>
                <a:lnTo>
                  <a:pt x="490538" y="2349055"/>
                </a:lnTo>
                <a:lnTo>
                  <a:pt x="481693" y="2349282"/>
                </a:lnTo>
                <a:lnTo>
                  <a:pt x="471488" y="2349508"/>
                </a:lnTo>
                <a:lnTo>
                  <a:pt x="460602" y="2349735"/>
                </a:lnTo>
                <a:lnTo>
                  <a:pt x="449263" y="2349508"/>
                </a:lnTo>
                <a:lnTo>
                  <a:pt x="438150" y="2349055"/>
                </a:lnTo>
                <a:lnTo>
                  <a:pt x="418647" y="2348148"/>
                </a:lnTo>
                <a:lnTo>
                  <a:pt x="406400" y="2347921"/>
                </a:lnTo>
                <a:lnTo>
                  <a:pt x="403452" y="2347694"/>
                </a:lnTo>
                <a:lnTo>
                  <a:pt x="402318" y="2347468"/>
                </a:lnTo>
                <a:lnTo>
                  <a:pt x="401411" y="2347014"/>
                </a:lnTo>
                <a:lnTo>
                  <a:pt x="400504" y="2346334"/>
                </a:lnTo>
                <a:lnTo>
                  <a:pt x="399823" y="2345653"/>
                </a:lnTo>
                <a:lnTo>
                  <a:pt x="399370" y="2344973"/>
                </a:lnTo>
                <a:lnTo>
                  <a:pt x="399143" y="2344066"/>
                </a:lnTo>
                <a:lnTo>
                  <a:pt x="398463" y="2342025"/>
                </a:lnTo>
                <a:lnTo>
                  <a:pt x="398463" y="2339531"/>
                </a:lnTo>
                <a:lnTo>
                  <a:pt x="398463" y="2333181"/>
                </a:lnTo>
                <a:lnTo>
                  <a:pt x="398236" y="2331141"/>
                </a:lnTo>
                <a:lnTo>
                  <a:pt x="398009" y="2328873"/>
                </a:lnTo>
                <a:lnTo>
                  <a:pt x="396648" y="2323204"/>
                </a:lnTo>
                <a:lnTo>
                  <a:pt x="393020" y="2308464"/>
                </a:lnTo>
                <a:lnTo>
                  <a:pt x="391206" y="2300301"/>
                </a:lnTo>
                <a:lnTo>
                  <a:pt x="390752" y="2296446"/>
                </a:lnTo>
                <a:lnTo>
                  <a:pt x="390072" y="2292817"/>
                </a:lnTo>
                <a:lnTo>
                  <a:pt x="389618" y="2288962"/>
                </a:lnTo>
                <a:lnTo>
                  <a:pt x="389618" y="2285561"/>
                </a:lnTo>
                <a:lnTo>
                  <a:pt x="389845" y="2282386"/>
                </a:lnTo>
                <a:lnTo>
                  <a:pt x="390525" y="2279211"/>
                </a:lnTo>
                <a:lnTo>
                  <a:pt x="392113" y="2274223"/>
                </a:lnTo>
                <a:lnTo>
                  <a:pt x="393927" y="2269234"/>
                </a:lnTo>
                <a:lnTo>
                  <a:pt x="395515" y="2264925"/>
                </a:lnTo>
                <a:lnTo>
                  <a:pt x="396648" y="2261070"/>
                </a:lnTo>
                <a:lnTo>
                  <a:pt x="397102" y="2259256"/>
                </a:lnTo>
                <a:lnTo>
                  <a:pt x="397329" y="2257669"/>
                </a:lnTo>
                <a:lnTo>
                  <a:pt x="397329" y="2256535"/>
                </a:lnTo>
                <a:lnTo>
                  <a:pt x="397102" y="2255174"/>
                </a:lnTo>
                <a:lnTo>
                  <a:pt x="396422" y="2254041"/>
                </a:lnTo>
                <a:lnTo>
                  <a:pt x="395741" y="2253133"/>
                </a:lnTo>
                <a:lnTo>
                  <a:pt x="394834" y="2252453"/>
                </a:lnTo>
                <a:lnTo>
                  <a:pt x="393247" y="2251773"/>
                </a:lnTo>
                <a:lnTo>
                  <a:pt x="392340" y="2251546"/>
                </a:lnTo>
                <a:lnTo>
                  <a:pt x="391659" y="2250866"/>
                </a:lnTo>
                <a:lnTo>
                  <a:pt x="390525" y="2249732"/>
                </a:lnTo>
                <a:lnTo>
                  <a:pt x="389391" y="2247918"/>
                </a:lnTo>
                <a:lnTo>
                  <a:pt x="388711" y="2245650"/>
                </a:lnTo>
                <a:lnTo>
                  <a:pt x="388257" y="2242929"/>
                </a:lnTo>
                <a:lnTo>
                  <a:pt x="387577" y="2239754"/>
                </a:lnTo>
                <a:lnTo>
                  <a:pt x="387577" y="2236580"/>
                </a:lnTo>
                <a:lnTo>
                  <a:pt x="387577" y="2232725"/>
                </a:lnTo>
                <a:lnTo>
                  <a:pt x="388257" y="2224788"/>
                </a:lnTo>
                <a:lnTo>
                  <a:pt x="389165" y="2216171"/>
                </a:lnTo>
                <a:lnTo>
                  <a:pt x="390525" y="2207327"/>
                </a:lnTo>
                <a:lnTo>
                  <a:pt x="391886" y="2198937"/>
                </a:lnTo>
                <a:lnTo>
                  <a:pt x="393247" y="2190546"/>
                </a:lnTo>
                <a:lnTo>
                  <a:pt x="394381" y="2183063"/>
                </a:lnTo>
                <a:lnTo>
                  <a:pt x="395968" y="2169684"/>
                </a:lnTo>
                <a:lnTo>
                  <a:pt x="397102" y="2159253"/>
                </a:lnTo>
                <a:lnTo>
                  <a:pt x="397329" y="2152904"/>
                </a:lnTo>
                <a:lnTo>
                  <a:pt x="397329" y="2151089"/>
                </a:lnTo>
                <a:lnTo>
                  <a:pt x="397556" y="2149049"/>
                </a:lnTo>
                <a:lnTo>
                  <a:pt x="397782" y="2147008"/>
                </a:lnTo>
                <a:lnTo>
                  <a:pt x="398463" y="2144740"/>
                </a:lnTo>
                <a:lnTo>
                  <a:pt x="399370" y="2142699"/>
                </a:lnTo>
                <a:lnTo>
                  <a:pt x="400504" y="2140431"/>
                </a:lnTo>
                <a:lnTo>
                  <a:pt x="402091" y="2138164"/>
                </a:lnTo>
                <a:lnTo>
                  <a:pt x="403906" y="2135669"/>
                </a:lnTo>
                <a:lnTo>
                  <a:pt x="405947" y="2132948"/>
                </a:lnTo>
                <a:lnTo>
                  <a:pt x="408215" y="2129774"/>
                </a:lnTo>
                <a:lnTo>
                  <a:pt x="410256" y="2126599"/>
                </a:lnTo>
                <a:lnTo>
                  <a:pt x="411616" y="2122971"/>
                </a:lnTo>
                <a:lnTo>
                  <a:pt x="412523" y="2120930"/>
                </a:lnTo>
                <a:lnTo>
                  <a:pt x="412977" y="2119116"/>
                </a:lnTo>
                <a:lnTo>
                  <a:pt x="413431" y="2117075"/>
                </a:lnTo>
                <a:lnTo>
                  <a:pt x="413431" y="2115487"/>
                </a:lnTo>
                <a:lnTo>
                  <a:pt x="413431" y="2113673"/>
                </a:lnTo>
                <a:lnTo>
                  <a:pt x="413204" y="2111632"/>
                </a:lnTo>
                <a:lnTo>
                  <a:pt x="412750" y="2109818"/>
                </a:lnTo>
                <a:lnTo>
                  <a:pt x="411616" y="2108004"/>
                </a:lnTo>
                <a:lnTo>
                  <a:pt x="410936" y="2106190"/>
                </a:lnTo>
                <a:lnTo>
                  <a:pt x="410029" y="2104149"/>
                </a:lnTo>
                <a:lnTo>
                  <a:pt x="408668" y="2099614"/>
                </a:lnTo>
                <a:lnTo>
                  <a:pt x="407761" y="2094625"/>
                </a:lnTo>
                <a:lnTo>
                  <a:pt x="407081" y="2089636"/>
                </a:lnTo>
                <a:lnTo>
                  <a:pt x="406627" y="2084194"/>
                </a:lnTo>
                <a:lnTo>
                  <a:pt x="406627" y="2079432"/>
                </a:lnTo>
                <a:lnTo>
                  <a:pt x="406400" y="2071042"/>
                </a:lnTo>
                <a:lnTo>
                  <a:pt x="403906" y="1957886"/>
                </a:lnTo>
                <a:lnTo>
                  <a:pt x="402998" y="1916842"/>
                </a:lnTo>
                <a:lnTo>
                  <a:pt x="402545" y="1879652"/>
                </a:lnTo>
                <a:lnTo>
                  <a:pt x="402318" y="1850400"/>
                </a:lnTo>
                <a:lnTo>
                  <a:pt x="402318" y="1840649"/>
                </a:lnTo>
                <a:lnTo>
                  <a:pt x="402545" y="1834299"/>
                </a:lnTo>
                <a:lnTo>
                  <a:pt x="404813" y="1794162"/>
                </a:lnTo>
                <a:lnTo>
                  <a:pt x="406173" y="1772166"/>
                </a:lnTo>
                <a:lnTo>
                  <a:pt x="406400" y="1761281"/>
                </a:lnTo>
                <a:lnTo>
                  <a:pt x="406400" y="1751077"/>
                </a:lnTo>
                <a:lnTo>
                  <a:pt x="406627" y="1729307"/>
                </a:lnTo>
                <a:lnTo>
                  <a:pt x="407081" y="1705724"/>
                </a:lnTo>
                <a:lnTo>
                  <a:pt x="407761" y="1685088"/>
                </a:lnTo>
                <a:lnTo>
                  <a:pt x="407988" y="1671029"/>
                </a:lnTo>
                <a:lnTo>
                  <a:pt x="407761" y="1668534"/>
                </a:lnTo>
                <a:lnTo>
                  <a:pt x="407081" y="1665813"/>
                </a:lnTo>
                <a:lnTo>
                  <a:pt x="406400" y="1662412"/>
                </a:lnTo>
                <a:lnTo>
                  <a:pt x="405266" y="1659010"/>
                </a:lnTo>
                <a:lnTo>
                  <a:pt x="402545" y="1651300"/>
                </a:lnTo>
                <a:lnTo>
                  <a:pt x="399597" y="1643363"/>
                </a:lnTo>
                <a:lnTo>
                  <a:pt x="396422" y="1635427"/>
                </a:lnTo>
                <a:lnTo>
                  <a:pt x="393700" y="1627717"/>
                </a:lnTo>
                <a:lnTo>
                  <a:pt x="391432" y="1621141"/>
                </a:lnTo>
                <a:lnTo>
                  <a:pt x="390979" y="1618193"/>
                </a:lnTo>
                <a:lnTo>
                  <a:pt x="390525" y="1615925"/>
                </a:lnTo>
                <a:lnTo>
                  <a:pt x="389391" y="1606628"/>
                </a:lnTo>
                <a:lnTo>
                  <a:pt x="387804" y="1597103"/>
                </a:lnTo>
                <a:lnTo>
                  <a:pt x="386216" y="1586219"/>
                </a:lnTo>
                <a:lnTo>
                  <a:pt x="384175" y="1573520"/>
                </a:lnTo>
                <a:lnTo>
                  <a:pt x="383041" y="1567171"/>
                </a:lnTo>
                <a:lnTo>
                  <a:pt x="382361" y="1564223"/>
                </a:lnTo>
                <a:lnTo>
                  <a:pt x="381227" y="1561955"/>
                </a:lnTo>
                <a:lnTo>
                  <a:pt x="380547" y="1559914"/>
                </a:lnTo>
                <a:lnTo>
                  <a:pt x="379640" y="1558100"/>
                </a:lnTo>
                <a:lnTo>
                  <a:pt x="378506" y="1557193"/>
                </a:lnTo>
                <a:lnTo>
                  <a:pt x="377825" y="1556513"/>
                </a:lnTo>
                <a:lnTo>
                  <a:pt x="377145" y="1556513"/>
                </a:lnTo>
                <a:lnTo>
                  <a:pt x="376691" y="1556739"/>
                </a:lnTo>
                <a:lnTo>
                  <a:pt x="376011" y="1557646"/>
                </a:lnTo>
                <a:lnTo>
                  <a:pt x="374877" y="1559007"/>
                </a:lnTo>
                <a:lnTo>
                  <a:pt x="374197" y="1561728"/>
                </a:lnTo>
                <a:lnTo>
                  <a:pt x="373516" y="1564676"/>
                </a:lnTo>
                <a:lnTo>
                  <a:pt x="372836" y="1568985"/>
                </a:lnTo>
                <a:lnTo>
                  <a:pt x="372382" y="1573973"/>
                </a:lnTo>
                <a:lnTo>
                  <a:pt x="372156" y="1580096"/>
                </a:lnTo>
                <a:lnTo>
                  <a:pt x="371475" y="1597103"/>
                </a:lnTo>
                <a:lnTo>
                  <a:pt x="369888" y="1619553"/>
                </a:lnTo>
                <a:lnTo>
                  <a:pt x="366259" y="1672616"/>
                </a:lnTo>
                <a:lnTo>
                  <a:pt x="363084" y="1720237"/>
                </a:lnTo>
                <a:lnTo>
                  <a:pt x="361950" y="1736790"/>
                </a:lnTo>
                <a:lnTo>
                  <a:pt x="361497" y="1744727"/>
                </a:lnTo>
                <a:lnTo>
                  <a:pt x="361723" y="1746541"/>
                </a:lnTo>
                <a:lnTo>
                  <a:pt x="361950" y="1748355"/>
                </a:lnTo>
                <a:lnTo>
                  <a:pt x="363084" y="1752437"/>
                </a:lnTo>
                <a:lnTo>
                  <a:pt x="366032" y="1761281"/>
                </a:lnTo>
                <a:lnTo>
                  <a:pt x="367620" y="1765816"/>
                </a:lnTo>
                <a:lnTo>
                  <a:pt x="368981" y="1770578"/>
                </a:lnTo>
                <a:lnTo>
                  <a:pt x="369434" y="1773073"/>
                </a:lnTo>
                <a:lnTo>
                  <a:pt x="369661" y="1775340"/>
                </a:lnTo>
                <a:lnTo>
                  <a:pt x="369661" y="1778062"/>
                </a:lnTo>
                <a:lnTo>
                  <a:pt x="369661" y="1780556"/>
                </a:lnTo>
                <a:lnTo>
                  <a:pt x="363084" y="1830671"/>
                </a:lnTo>
                <a:lnTo>
                  <a:pt x="349931" y="1930674"/>
                </a:lnTo>
                <a:lnTo>
                  <a:pt x="342447" y="1984417"/>
                </a:lnTo>
                <a:lnTo>
                  <a:pt x="335643" y="2032718"/>
                </a:lnTo>
                <a:lnTo>
                  <a:pt x="332695" y="2053127"/>
                </a:lnTo>
                <a:lnTo>
                  <a:pt x="329973" y="2069908"/>
                </a:lnTo>
                <a:lnTo>
                  <a:pt x="327932" y="2082380"/>
                </a:lnTo>
                <a:lnTo>
                  <a:pt x="326345" y="2089863"/>
                </a:lnTo>
                <a:lnTo>
                  <a:pt x="324077" y="2098480"/>
                </a:lnTo>
                <a:lnTo>
                  <a:pt x="322489" y="2105963"/>
                </a:lnTo>
                <a:lnTo>
                  <a:pt x="321582" y="2112539"/>
                </a:lnTo>
                <a:lnTo>
                  <a:pt x="321356" y="2118435"/>
                </a:lnTo>
                <a:lnTo>
                  <a:pt x="321582" y="2123651"/>
                </a:lnTo>
                <a:lnTo>
                  <a:pt x="322036" y="2128640"/>
                </a:lnTo>
                <a:lnTo>
                  <a:pt x="323397" y="2133402"/>
                </a:lnTo>
                <a:lnTo>
                  <a:pt x="324984" y="2138391"/>
                </a:lnTo>
                <a:lnTo>
                  <a:pt x="327025" y="2144740"/>
                </a:lnTo>
                <a:lnTo>
                  <a:pt x="329293" y="2153130"/>
                </a:lnTo>
                <a:lnTo>
                  <a:pt x="331561" y="2163335"/>
                </a:lnTo>
                <a:lnTo>
                  <a:pt x="333829" y="2174446"/>
                </a:lnTo>
                <a:lnTo>
                  <a:pt x="335870" y="2185784"/>
                </a:lnTo>
                <a:lnTo>
                  <a:pt x="337684" y="2196896"/>
                </a:lnTo>
                <a:lnTo>
                  <a:pt x="338818" y="2207327"/>
                </a:lnTo>
                <a:lnTo>
                  <a:pt x="339272" y="2211862"/>
                </a:lnTo>
                <a:lnTo>
                  <a:pt x="339272" y="2216171"/>
                </a:lnTo>
                <a:lnTo>
                  <a:pt x="339498" y="2224108"/>
                </a:lnTo>
                <a:lnTo>
                  <a:pt x="339725" y="2231591"/>
                </a:lnTo>
                <a:lnTo>
                  <a:pt x="340632" y="2246104"/>
                </a:lnTo>
                <a:lnTo>
                  <a:pt x="341086" y="2258576"/>
                </a:lnTo>
                <a:lnTo>
                  <a:pt x="341086" y="2263338"/>
                </a:lnTo>
                <a:lnTo>
                  <a:pt x="340632" y="2267420"/>
                </a:lnTo>
                <a:lnTo>
                  <a:pt x="339952" y="2270594"/>
                </a:lnTo>
                <a:lnTo>
                  <a:pt x="339272" y="2273996"/>
                </a:lnTo>
                <a:lnTo>
                  <a:pt x="338138" y="2276717"/>
                </a:lnTo>
                <a:lnTo>
                  <a:pt x="337231" y="2279665"/>
                </a:lnTo>
                <a:lnTo>
                  <a:pt x="334736" y="2284881"/>
                </a:lnTo>
                <a:lnTo>
                  <a:pt x="332695" y="2289643"/>
                </a:lnTo>
                <a:lnTo>
                  <a:pt x="332241" y="2291230"/>
                </a:lnTo>
                <a:lnTo>
                  <a:pt x="332241" y="2292817"/>
                </a:lnTo>
                <a:lnTo>
                  <a:pt x="332468" y="2294858"/>
                </a:lnTo>
                <a:lnTo>
                  <a:pt x="332922" y="2296672"/>
                </a:lnTo>
                <a:lnTo>
                  <a:pt x="334282" y="2301661"/>
                </a:lnTo>
                <a:lnTo>
                  <a:pt x="335870" y="2306877"/>
                </a:lnTo>
                <a:lnTo>
                  <a:pt x="339952" y="2317761"/>
                </a:lnTo>
                <a:lnTo>
                  <a:pt x="341993" y="2323204"/>
                </a:lnTo>
                <a:lnTo>
                  <a:pt x="343354" y="2327966"/>
                </a:lnTo>
                <a:lnTo>
                  <a:pt x="344488" y="2334542"/>
                </a:lnTo>
                <a:lnTo>
                  <a:pt x="346075" y="2344293"/>
                </a:lnTo>
                <a:lnTo>
                  <a:pt x="347663" y="2356765"/>
                </a:lnTo>
                <a:lnTo>
                  <a:pt x="349250" y="2370144"/>
                </a:lnTo>
                <a:lnTo>
                  <a:pt x="350611" y="2383750"/>
                </a:lnTo>
                <a:lnTo>
                  <a:pt x="351518" y="2395995"/>
                </a:lnTo>
                <a:lnTo>
                  <a:pt x="351745" y="2401664"/>
                </a:lnTo>
                <a:lnTo>
                  <a:pt x="351745" y="2406426"/>
                </a:lnTo>
                <a:lnTo>
                  <a:pt x="351745" y="2410508"/>
                </a:lnTo>
                <a:lnTo>
                  <a:pt x="351065" y="2413456"/>
                </a:lnTo>
                <a:lnTo>
                  <a:pt x="350384" y="2418218"/>
                </a:lnTo>
                <a:lnTo>
                  <a:pt x="349477" y="2421846"/>
                </a:lnTo>
                <a:lnTo>
                  <a:pt x="348570" y="2423660"/>
                </a:lnTo>
                <a:lnTo>
                  <a:pt x="347890" y="2425248"/>
                </a:lnTo>
                <a:lnTo>
                  <a:pt x="346756" y="2426835"/>
                </a:lnTo>
                <a:lnTo>
                  <a:pt x="345622" y="2427969"/>
                </a:lnTo>
                <a:lnTo>
                  <a:pt x="343807" y="2429103"/>
                </a:lnTo>
                <a:lnTo>
                  <a:pt x="341539" y="2430010"/>
                </a:lnTo>
                <a:lnTo>
                  <a:pt x="339045" y="2430690"/>
                </a:lnTo>
                <a:lnTo>
                  <a:pt x="335870" y="2431597"/>
                </a:lnTo>
                <a:lnTo>
                  <a:pt x="332241" y="2432278"/>
                </a:lnTo>
                <a:lnTo>
                  <a:pt x="327932" y="2432731"/>
                </a:lnTo>
                <a:lnTo>
                  <a:pt x="317047" y="2433411"/>
                </a:lnTo>
                <a:lnTo>
                  <a:pt x="310697" y="2433638"/>
                </a:lnTo>
                <a:lnTo>
                  <a:pt x="303893" y="2433638"/>
                </a:lnTo>
                <a:lnTo>
                  <a:pt x="289379" y="2432731"/>
                </a:lnTo>
                <a:lnTo>
                  <a:pt x="274411" y="2431824"/>
                </a:lnTo>
                <a:lnTo>
                  <a:pt x="259443" y="2430463"/>
                </a:lnTo>
                <a:lnTo>
                  <a:pt x="245836" y="2429103"/>
                </a:lnTo>
                <a:lnTo>
                  <a:pt x="233363" y="2427515"/>
                </a:lnTo>
                <a:lnTo>
                  <a:pt x="216807" y="2425475"/>
                </a:lnTo>
                <a:lnTo>
                  <a:pt x="214313" y="2425021"/>
                </a:lnTo>
                <a:lnTo>
                  <a:pt x="212045" y="2424568"/>
                </a:lnTo>
                <a:lnTo>
                  <a:pt x="210004" y="2423660"/>
                </a:lnTo>
                <a:lnTo>
                  <a:pt x="208416" y="2422527"/>
                </a:lnTo>
                <a:lnTo>
                  <a:pt x="206602" y="2421166"/>
                </a:lnTo>
                <a:lnTo>
                  <a:pt x="205014" y="2419805"/>
                </a:lnTo>
                <a:lnTo>
                  <a:pt x="203427" y="2418445"/>
                </a:lnTo>
                <a:lnTo>
                  <a:pt x="202293" y="2416631"/>
                </a:lnTo>
                <a:lnTo>
                  <a:pt x="201159" y="2414817"/>
                </a:lnTo>
                <a:lnTo>
                  <a:pt x="200252" y="2413003"/>
                </a:lnTo>
                <a:lnTo>
                  <a:pt x="199345" y="2411188"/>
                </a:lnTo>
                <a:lnTo>
                  <a:pt x="198891" y="2409148"/>
                </a:lnTo>
                <a:lnTo>
                  <a:pt x="198664" y="2407333"/>
                </a:lnTo>
                <a:lnTo>
                  <a:pt x="198438" y="2405519"/>
                </a:lnTo>
                <a:lnTo>
                  <a:pt x="198438" y="2403705"/>
                </a:lnTo>
                <a:lnTo>
                  <a:pt x="198664" y="2401891"/>
                </a:lnTo>
                <a:lnTo>
                  <a:pt x="200025" y="2395542"/>
                </a:lnTo>
                <a:lnTo>
                  <a:pt x="202520" y="2385110"/>
                </a:lnTo>
                <a:lnTo>
                  <a:pt x="209550" y="2357218"/>
                </a:lnTo>
                <a:lnTo>
                  <a:pt x="216354" y="2329553"/>
                </a:lnTo>
                <a:lnTo>
                  <a:pt x="218622" y="2319349"/>
                </a:lnTo>
                <a:lnTo>
                  <a:pt x="219302" y="2315721"/>
                </a:lnTo>
                <a:lnTo>
                  <a:pt x="219529" y="2313680"/>
                </a:lnTo>
                <a:lnTo>
                  <a:pt x="219529" y="2310958"/>
                </a:lnTo>
                <a:lnTo>
                  <a:pt x="219529" y="2308464"/>
                </a:lnTo>
                <a:lnTo>
                  <a:pt x="218848" y="2306423"/>
                </a:lnTo>
                <a:lnTo>
                  <a:pt x="218395" y="2305289"/>
                </a:lnTo>
                <a:lnTo>
                  <a:pt x="217941" y="2304609"/>
                </a:lnTo>
                <a:lnTo>
                  <a:pt x="217261" y="2303929"/>
                </a:lnTo>
                <a:lnTo>
                  <a:pt x="216127" y="2303475"/>
                </a:lnTo>
                <a:lnTo>
                  <a:pt x="214993" y="2302795"/>
                </a:lnTo>
                <a:lnTo>
                  <a:pt x="213179" y="2302341"/>
                </a:lnTo>
                <a:lnTo>
                  <a:pt x="209097" y="2301888"/>
                </a:lnTo>
                <a:lnTo>
                  <a:pt x="203427" y="2301661"/>
                </a:lnTo>
                <a:lnTo>
                  <a:pt x="197984" y="2301661"/>
                </a:lnTo>
                <a:lnTo>
                  <a:pt x="195489" y="2301434"/>
                </a:lnTo>
                <a:lnTo>
                  <a:pt x="192995" y="2300754"/>
                </a:lnTo>
                <a:lnTo>
                  <a:pt x="191407" y="2300301"/>
                </a:lnTo>
                <a:lnTo>
                  <a:pt x="189593" y="2299847"/>
                </a:lnTo>
                <a:lnTo>
                  <a:pt x="188005" y="2299167"/>
                </a:lnTo>
                <a:lnTo>
                  <a:pt x="187098" y="2298033"/>
                </a:lnTo>
                <a:lnTo>
                  <a:pt x="185964" y="2297126"/>
                </a:lnTo>
                <a:lnTo>
                  <a:pt x="185057" y="2295538"/>
                </a:lnTo>
                <a:lnTo>
                  <a:pt x="184604" y="2293951"/>
                </a:lnTo>
                <a:lnTo>
                  <a:pt x="183923" y="2292364"/>
                </a:lnTo>
                <a:lnTo>
                  <a:pt x="183697" y="2290550"/>
                </a:lnTo>
                <a:lnTo>
                  <a:pt x="183697" y="2288509"/>
                </a:lnTo>
                <a:lnTo>
                  <a:pt x="183923" y="2283293"/>
                </a:lnTo>
                <a:lnTo>
                  <a:pt x="184830" y="2258576"/>
                </a:lnTo>
                <a:lnTo>
                  <a:pt x="186418" y="2202338"/>
                </a:lnTo>
                <a:lnTo>
                  <a:pt x="190727" y="2035439"/>
                </a:lnTo>
                <a:lnTo>
                  <a:pt x="195489" y="1865366"/>
                </a:lnTo>
                <a:lnTo>
                  <a:pt x="197077" y="1804593"/>
                </a:lnTo>
                <a:lnTo>
                  <a:pt x="197984" y="1784865"/>
                </a:lnTo>
                <a:lnTo>
                  <a:pt x="198664" y="1773753"/>
                </a:lnTo>
                <a:lnTo>
                  <a:pt x="198891" y="1765816"/>
                </a:lnTo>
                <a:lnTo>
                  <a:pt x="198891" y="1754932"/>
                </a:lnTo>
                <a:lnTo>
                  <a:pt x="198891" y="1741099"/>
                </a:lnTo>
                <a:lnTo>
                  <a:pt x="198664" y="1725225"/>
                </a:lnTo>
                <a:lnTo>
                  <a:pt x="197757" y="1688716"/>
                </a:lnTo>
                <a:lnTo>
                  <a:pt x="196170" y="1649486"/>
                </a:lnTo>
                <a:lnTo>
                  <a:pt x="193448" y="1578509"/>
                </a:lnTo>
                <a:lnTo>
                  <a:pt x="191861" y="1543133"/>
                </a:lnTo>
                <a:lnTo>
                  <a:pt x="191634" y="1538825"/>
                </a:lnTo>
                <a:lnTo>
                  <a:pt x="190727" y="1532249"/>
                </a:lnTo>
                <a:lnTo>
                  <a:pt x="188005" y="1515695"/>
                </a:lnTo>
                <a:lnTo>
                  <a:pt x="184830" y="1496193"/>
                </a:lnTo>
                <a:lnTo>
                  <a:pt x="181202" y="1477372"/>
                </a:lnTo>
                <a:lnTo>
                  <a:pt x="180522" y="1471476"/>
                </a:lnTo>
                <a:lnTo>
                  <a:pt x="179614" y="1463086"/>
                </a:lnTo>
                <a:lnTo>
                  <a:pt x="178480" y="1439729"/>
                </a:lnTo>
                <a:lnTo>
                  <a:pt x="176893" y="1410930"/>
                </a:lnTo>
                <a:lnTo>
                  <a:pt x="175986" y="1379409"/>
                </a:lnTo>
                <a:lnTo>
                  <a:pt x="174172" y="1322038"/>
                </a:lnTo>
                <a:lnTo>
                  <a:pt x="173264" y="1293239"/>
                </a:lnTo>
                <a:lnTo>
                  <a:pt x="173264" y="1291652"/>
                </a:lnTo>
                <a:lnTo>
                  <a:pt x="173038" y="1290291"/>
                </a:lnTo>
                <a:lnTo>
                  <a:pt x="172584" y="1289157"/>
                </a:lnTo>
                <a:lnTo>
                  <a:pt x="172357" y="1288023"/>
                </a:lnTo>
                <a:lnTo>
                  <a:pt x="170997" y="1286209"/>
                </a:lnTo>
                <a:lnTo>
                  <a:pt x="169636" y="1285075"/>
                </a:lnTo>
                <a:lnTo>
                  <a:pt x="167822" y="1284622"/>
                </a:lnTo>
                <a:lnTo>
                  <a:pt x="165780" y="1284168"/>
                </a:lnTo>
                <a:lnTo>
                  <a:pt x="163739" y="1284622"/>
                </a:lnTo>
                <a:lnTo>
                  <a:pt x="161698" y="1285075"/>
                </a:lnTo>
                <a:lnTo>
                  <a:pt x="160111" y="1285529"/>
                </a:lnTo>
                <a:lnTo>
                  <a:pt x="158070" y="1285756"/>
                </a:lnTo>
                <a:lnTo>
                  <a:pt x="155348" y="1285529"/>
                </a:lnTo>
                <a:lnTo>
                  <a:pt x="151720" y="1285302"/>
                </a:lnTo>
                <a:lnTo>
                  <a:pt x="143782" y="1284622"/>
                </a:lnTo>
                <a:lnTo>
                  <a:pt x="134484" y="1283034"/>
                </a:lnTo>
                <a:lnTo>
                  <a:pt x="116114" y="1279633"/>
                </a:lnTo>
                <a:lnTo>
                  <a:pt x="102507" y="1277139"/>
                </a:lnTo>
                <a:lnTo>
                  <a:pt x="100466" y="1276685"/>
                </a:lnTo>
                <a:lnTo>
                  <a:pt x="98652" y="1276005"/>
                </a:lnTo>
                <a:lnTo>
                  <a:pt x="97291" y="1275098"/>
                </a:lnTo>
                <a:lnTo>
                  <a:pt x="96157" y="1274417"/>
                </a:lnTo>
                <a:lnTo>
                  <a:pt x="95250" y="1273284"/>
                </a:lnTo>
                <a:lnTo>
                  <a:pt x="94796" y="1272150"/>
                </a:lnTo>
                <a:lnTo>
                  <a:pt x="94570" y="1270789"/>
                </a:lnTo>
                <a:lnTo>
                  <a:pt x="94570" y="1269429"/>
                </a:lnTo>
                <a:lnTo>
                  <a:pt x="94570" y="1267841"/>
                </a:lnTo>
                <a:lnTo>
                  <a:pt x="94796" y="1266027"/>
                </a:lnTo>
                <a:lnTo>
                  <a:pt x="95930" y="1262399"/>
                </a:lnTo>
                <a:lnTo>
                  <a:pt x="98425" y="1253555"/>
                </a:lnTo>
                <a:lnTo>
                  <a:pt x="100693" y="1246072"/>
                </a:lnTo>
                <a:lnTo>
                  <a:pt x="103641" y="1234053"/>
                </a:lnTo>
                <a:lnTo>
                  <a:pt x="111352" y="1203440"/>
                </a:lnTo>
                <a:lnTo>
                  <a:pt x="118382" y="1173734"/>
                </a:lnTo>
                <a:lnTo>
                  <a:pt x="122238" y="1157407"/>
                </a:lnTo>
                <a:lnTo>
                  <a:pt x="123372" y="1150604"/>
                </a:lnTo>
                <a:lnTo>
                  <a:pt x="124052" y="1146295"/>
                </a:lnTo>
                <a:lnTo>
                  <a:pt x="124052" y="1141987"/>
                </a:lnTo>
                <a:lnTo>
                  <a:pt x="124052" y="1139266"/>
                </a:lnTo>
                <a:lnTo>
                  <a:pt x="123598" y="1136998"/>
                </a:lnTo>
                <a:lnTo>
                  <a:pt x="123372" y="1134730"/>
                </a:lnTo>
                <a:lnTo>
                  <a:pt x="122918" y="1132236"/>
                </a:lnTo>
                <a:lnTo>
                  <a:pt x="122011" y="1129968"/>
                </a:lnTo>
                <a:lnTo>
                  <a:pt x="120877" y="1127701"/>
                </a:lnTo>
                <a:lnTo>
                  <a:pt x="119743" y="1125433"/>
                </a:lnTo>
                <a:lnTo>
                  <a:pt x="118155" y="1123165"/>
                </a:lnTo>
                <a:lnTo>
                  <a:pt x="115888" y="1120217"/>
                </a:lnTo>
                <a:lnTo>
                  <a:pt x="113166" y="1115909"/>
                </a:lnTo>
                <a:lnTo>
                  <a:pt x="105682" y="1103210"/>
                </a:lnTo>
                <a:lnTo>
                  <a:pt x="96611" y="1087110"/>
                </a:lnTo>
                <a:lnTo>
                  <a:pt x="86405" y="1069195"/>
                </a:lnTo>
                <a:lnTo>
                  <a:pt x="67129" y="1033820"/>
                </a:lnTo>
                <a:lnTo>
                  <a:pt x="54202" y="1009103"/>
                </a:lnTo>
                <a:lnTo>
                  <a:pt x="46945" y="994136"/>
                </a:lnTo>
                <a:lnTo>
                  <a:pt x="43316" y="986880"/>
                </a:lnTo>
                <a:lnTo>
                  <a:pt x="39914" y="979850"/>
                </a:lnTo>
                <a:lnTo>
                  <a:pt x="36059" y="973274"/>
                </a:lnTo>
                <a:lnTo>
                  <a:pt x="32204" y="967151"/>
                </a:lnTo>
                <a:lnTo>
                  <a:pt x="30163" y="963977"/>
                </a:lnTo>
                <a:lnTo>
                  <a:pt x="28121" y="961482"/>
                </a:lnTo>
                <a:lnTo>
                  <a:pt x="25854" y="959215"/>
                </a:lnTo>
                <a:lnTo>
                  <a:pt x="23586" y="956947"/>
                </a:lnTo>
                <a:lnTo>
                  <a:pt x="19050" y="952865"/>
                </a:lnTo>
                <a:lnTo>
                  <a:pt x="14968" y="948557"/>
                </a:lnTo>
                <a:lnTo>
                  <a:pt x="13380" y="946062"/>
                </a:lnTo>
                <a:lnTo>
                  <a:pt x="11339" y="943795"/>
                </a:lnTo>
                <a:lnTo>
                  <a:pt x="9752" y="941300"/>
                </a:lnTo>
                <a:lnTo>
                  <a:pt x="8164" y="938579"/>
                </a:lnTo>
                <a:lnTo>
                  <a:pt x="7030" y="935631"/>
                </a:lnTo>
                <a:lnTo>
                  <a:pt x="5670" y="932456"/>
                </a:lnTo>
                <a:lnTo>
                  <a:pt x="4763" y="929055"/>
                </a:lnTo>
                <a:lnTo>
                  <a:pt x="3629" y="925653"/>
                </a:lnTo>
                <a:lnTo>
                  <a:pt x="3175" y="921572"/>
                </a:lnTo>
                <a:lnTo>
                  <a:pt x="2268" y="917490"/>
                </a:lnTo>
                <a:lnTo>
                  <a:pt x="2041" y="912955"/>
                </a:lnTo>
                <a:lnTo>
                  <a:pt x="2041" y="908192"/>
                </a:lnTo>
                <a:lnTo>
                  <a:pt x="1814" y="897081"/>
                </a:lnTo>
                <a:lnTo>
                  <a:pt x="1588" y="885063"/>
                </a:lnTo>
                <a:lnTo>
                  <a:pt x="680" y="859892"/>
                </a:lnTo>
                <a:lnTo>
                  <a:pt x="454" y="848100"/>
                </a:lnTo>
                <a:lnTo>
                  <a:pt x="0" y="837669"/>
                </a:lnTo>
                <a:lnTo>
                  <a:pt x="454" y="829278"/>
                </a:lnTo>
                <a:lnTo>
                  <a:pt x="680" y="825650"/>
                </a:lnTo>
                <a:lnTo>
                  <a:pt x="1134" y="823156"/>
                </a:lnTo>
                <a:lnTo>
                  <a:pt x="2268" y="818847"/>
                </a:lnTo>
                <a:lnTo>
                  <a:pt x="3855" y="814765"/>
                </a:lnTo>
                <a:lnTo>
                  <a:pt x="5670" y="810910"/>
                </a:lnTo>
                <a:lnTo>
                  <a:pt x="7257" y="807282"/>
                </a:lnTo>
                <a:lnTo>
                  <a:pt x="10205" y="801160"/>
                </a:lnTo>
                <a:lnTo>
                  <a:pt x="10886" y="798438"/>
                </a:lnTo>
                <a:lnTo>
                  <a:pt x="11566" y="796171"/>
                </a:lnTo>
                <a:lnTo>
                  <a:pt x="13380" y="768732"/>
                </a:lnTo>
                <a:lnTo>
                  <a:pt x="16329" y="726781"/>
                </a:lnTo>
                <a:lnTo>
                  <a:pt x="16782" y="721792"/>
                </a:lnTo>
                <a:lnTo>
                  <a:pt x="17236" y="717030"/>
                </a:lnTo>
                <a:lnTo>
                  <a:pt x="19050" y="707506"/>
                </a:lnTo>
                <a:lnTo>
                  <a:pt x="21091" y="698435"/>
                </a:lnTo>
                <a:lnTo>
                  <a:pt x="23586" y="689365"/>
                </a:lnTo>
                <a:lnTo>
                  <a:pt x="26080" y="681655"/>
                </a:lnTo>
                <a:lnTo>
                  <a:pt x="29029" y="674852"/>
                </a:lnTo>
                <a:lnTo>
                  <a:pt x="31523" y="669183"/>
                </a:lnTo>
                <a:lnTo>
                  <a:pt x="33791" y="665101"/>
                </a:lnTo>
                <a:lnTo>
                  <a:pt x="38327" y="658525"/>
                </a:lnTo>
                <a:lnTo>
                  <a:pt x="40821" y="655123"/>
                </a:lnTo>
                <a:lnTo>
                  <a:pt x="43089" y="651268"/>
                </a:lnTo>
                <a:lnTo>
                  <a:pt x="45130" y="647413"/>
                </a:lnTo>
                <a:lnTo>
                  <a:pt x="46945" y="643558"/>
                </a:lnTo>
                <a:lnTo>
                  <a:pt x="47398" y="641744"/>
                </a:lnTo>
                <a:lnTo>
                  <a:pt x="47625" y="639930"/>
                </a:lnTo>
                <a:lnTo>
                  <a:pt x="48079" y="638116"/>
                </a:lnTo>
                <a:lnTo>
                  <a:pt x="48079" y="636302"/>
                </a:lnTo>
                <a:lnTo>
                  <a:pt x="47625" y="632447"/>
                </a:lnTo>
                <a:lnTo>
                  <a:pt x="47398" y="627458"/>
                </a:lnTo>
                <a:lnTo>
                  <a:pt x="47171" y="621789"/>
                </a:lnTo>
                <a:lnTo>
                  <a:pt x="47398" y="615893"/>
                </a:lnTo>
                <a:lnTo>
                  <a:pt x="48079" y="610224"/>
                </a:lnTo>
                <a:lnTo>
                  <a:pt x="48986" y="604555"/>
                </a:lnTo>
                <a:lnTo>
                  <a:pt x="49666" y="602060"/>
                </a:lnTo>
                <a:lnTo>
                  <a:pt x="50573" y="599566"/>
                </a:lnTo>
                <a:lnTo>
                  <a:pt x="51254" y="597525"/>
                </a:lnTo>
                <a:lnTo>
                  <a:pt x="52614" y="595711"/>
                </a:lnTo>
                <a:lnTo>
                  <a:pt x="54655" y="592083"/>
                </a:lnTo>
                <a:lnTo>
                  <a:pt x="56243" y="588681"/>
                </a:lnTo>
                <a:lnTo>
                  <a:pt x="57604" y="584826"/>
                </a:lnTo>
                <a:lnTo>
                  <a:pt x="58964" y="580744"/>
                </a:lnTo>
                <a:lnTo>
                  <a:pt x="59645" y="576663"/>
                </a:lnTo>
                <a:lnTo>
                  <a:pt x="60325" y="572354"/>
                </a:lnTo>
                <a:lnTo>
                  <a:pt x="61686" y="563057"/>
                </a:lnTo>
                <a:lnTo>
                  <a:pt x="62366" y="556934"/>
                </a:lnTo>
                <a:lnTo>
                  <a:pt x="62820" y="548771"/>
                </a:lnTo>
                <a:lnTo>
                  <a:pt x="64634" y="529042"/>
                </a:lnTo>
                <a:lnTo>
                  <a:pt x="65995" y="519064"/>
                </a:lnTo>
                <a:lnTo>
                  <a:pt x="67582" y="509313"/>
                </a:lnTo>
                <a:lnTo>
                  <a:pt x="68263" y="505005"/>
                </a:lnTo>
                <a:lnTo>
                  <a:pt x="69170" y="501150"/>
                </a:lnTo>
                <a:lnTo>
                  <a:pt x="70530" y="497975"/>
                </a:lnTo>
                <a:lnTo>
                  <a:pt x="71891" y="495481"/>
                </a:lnTo>
                <a:lnTo>
                  <a:pt x="72798" y="492986"/>
                </a:lnTo>
                <a:lnTo>
                  <a:pt x="74159" y="490719"/>
                </a:lnTo>
                <a:lnTo>
                  <a:pt x="75520" y="485503"/>
                </a:lnTo>
                <a:lnTo>
                  <a:pt x="76880" y="480514"/>
                </a:lnTo>
                <a:lnTo>
                  <a:pt x="77788" y="475526"/>
                </a:lnTo>
                <a:lnTo>
                  <a:pt x="78468" y="470310"/>
                </a:lnTo>
                <a:lnTo>
                  <a:pt x="78695" y="465321"/>
                </a:lnTo>
                <a:lnTo>
                  <a:pt x="78695" y="455570"/>
                </a:lnTo>
                <a:lnTo>
                  <a:pt x="78921" y="453076"/>
                </a:lnTo>
                <a:lnTo>
                  <a:pt x="79148" y="450581"/>
                </a:lnTo>
                <a:lnTo>
                  <a:pt x="79829" y="448087"/>
                </a:lnTo>
                <a:lnTo>
                  <a:pt x="80963" y="445593"/>
                </a:lnTo>
                <a:lnTo>
                  <a:pt x="82096" y="443098"/>
                </a:lnTo>
                <a:lnTo>
                  <a:pt x="83457" y="440150"/>
                </a:lnTo>
                <a:lnTo>
                  <a:pt x="86405" y="435388"/>
                </a:lnTo>
                <a:lnTo>
                  <a:pt x="89807" y="430626"/>
                </a:lnTo>
                <a:lnTo>
                  <a:pt x="92755" y="426771"/>
                </a:lnTo>
                <a:lnTo>
                  <a:pt x="95477" y="423370"/>
                </a:lnTo>
                <a:lnTo>
                  <a:pt x="97971" y="421782"/>
                </a:lnTo>
                <a:lnTo>
                  <a:pt x="99786" y="420195"/>
                </a:lnTo>
                <a:lnTo>
                  <a:pt x="102734" y="418381"/>
                </a:lnTo>
                <a:lnTo>
                  <a:pt x="108857" y="415433"/>
                </a:lnTo>
                <a:lnTo>
                  <a:pt x="111805" y="413846"/>
                </a:lnTo>
                <a:lnTo>
                  <a:pt x="114527" y="413165"/>
                </a:lnTo>
                <a:lnTo>
                  <a:pt x="116795" y="412258"/>
                </a:lnTo>
                <a:lnTo>
                  <a:pt x="117929" y="412258"/>
                </a:lnTo>
                <a:lnTo>
                  <a:pt x="118382" y="412258"/>
                </a:lnTo>
                <a:lnTo>
                  <a:pt x="119063" y="412485"/>
                </a:lnTo>
                <a:lnTo>
                  <a:pt x="119970" y="412485"/>
                </a:lnTo>
                <a:lnTo>
                  <a:pt x="122011" y="411805"/>
                </a:lnTo>
                <a:lnTo>
                  <a:pt x="124732" y="410898"/>
                </a:lnTo>
                <a:lnTo>
                  <a:pt x="127907" y="409537"/>
                </a:lnTo>
                <a:lnTo>
                  <a:pt x="135391" y="405909"/>
                </a:lnTo>
                <a:lnTo>
                  <a:pt x="143782" y="402507"/>
                </a:lnTo>
                <a:lnTo>
                  <a:pt x="164193" y="394571"/>
                </a:lnTo>
                <a:lnTo>
                  <a:pt x="199118" y="381418"/>
                </a:lnTo>
                <a:lnTo>
                  <a:pt x="217261" y="374615"/>
                </a:lnTo>
                <a:lnTo>
                  <a:pt x="232909" y="368493"/>
                </a:lnTo>
                <a:lnTo>
                  <a:pt x="244248" y="363731"/>
                </a:lnTo>
                <a:lnTo>
                  <a:pt x="247877" y="362143"/>
                </a:lnTo>
                <a:lnTo>
                  <a:pt x="249691" y="361009"/>
                </a:lnTo>
                <a:lnTo>
                  <a:pt x="252866" y="358061"/>
                </a:lnTo>
                <a:lnTo>
                  <a:pt x="256722" y="355340"/>
                </a:lnTo>
                <a:lnTo>
                  <a:pt x="265339" y="349218"/>
                </a:lnTo>
                <a:lnTo>
                  <a:pt x="269875" y="346043"/>
                </a:lnTo>
                <a:lnTo>
                  <a:pt x="274411" y="342415"/>
                </a:lnTo>
                <a:lnTo>
                  <a:pt x="278947" y="338786"/>
                </a:lnTo>
                <a:lnTo>
                  <a:pt x="283256" y="334931"/>
                </a:lnTo>
                <a:lnTo>
                  <a:pt x="287338" y="331303"/>
                </a:lnTo>
                <a:lnTo>
                  <a:pt x="290513" y="328582"/>
                </a:lnTo>
                <a:lnTo>
                  <a:pt x="293688" y="326314"/>
                </a:lnTo>
                <a:lnTo>
                  <a:pt x="296182" y="324500"/>
                </a:lnTo>
                <a:lnTo>
                  <a:pt x="298450" y="323140"/>
                </a:lnTo>
                <a:lnTo>
                  <a:pt x="300491" y="322233"/>
                </a:lnTo>
                <a:lnTo>
                  <a:pt x="302306" y="321326"/>
                </a:lnTo>
                <a:lnTo>
                  <a:pt x="304120" y="320872"/>
                </a:lnTo>
                <a:lnTo>
                  <a:pt x="305481" y="320645"/>
                </a:lnTo>
                <a:lnTo>
                  <a:pt x="306841" y="320192"/>
                </a:lnTo>
                <a:lnTo>
                  <a:pt x="308202" y="319285"/>
                </a:lnTo>
                <a:lnTo>
                  <a:pt x="309336" y="318378"/>
                </a:lnTo>
                <a:lnTo>
                  <a:pt x="310470" y="317017"/>
                </a:lnTo>
                <a:lnTo>
                  <a:pt x="311604" y="315203"/>
                </a:lnTo>
                <a:lnTo>
                  <a:pt x="312738" y="312935"/>
                </a:lnTo>
                <a:lnTo>
                  <a:pt x="313872" y="309987"/>
                </a:lnTo>
                <a:lnTo>
                  <a:pt x="315232" y="306813"/>
                </a:lnTo>
                <a:lnTo>
                  <a:pt x="316366" y="304092"/>
                </a:lnTo>
                <a:lnTo>
                  <a:pt x="319088" y="299556"/>
                </a:lnTo>
                <a:lnTo>
                  <a:pt x="320675" y="296835"/>
                </a:lnTo>
                <a:lnTo>
                  <a:pt x="321582" y="296155"/>
                </a:lnTo>
                <a:lnTo>
                  <a:pt x="322489" y="295701"/>
                </a:lnTo>
                <a:lnTo>
                  <a:pt x="323397" y="295248"/>
                </a:lnTo>
                <a:lnTo>
                  <a:pt x="324304" y="294567"/>
                </a:lnTo>
                <a:lnTo>
                  <a:pt x="325438" y="293207"/>
                </a:lnTo>
                <a:lnTo>
                  <a:pt x="326345" y="291166"/>
                </a:lnTo>
                <a:lnTo>
                  <a:pt x="326798" y="288672"/>
                </a:lnTo>
                <a:lnTo>
                  <a:pt x="327025" y="284817"/>
                </a:lnTo>
                <a:lnTo>
                  <a:pt x="327252" y="278014"/>
                </a:lnTo>
                <a:lnTo>
                  <a:pt x="327252" y="275292"/>
                </a:lnTo>
                <a:lnTo>
                  <a:pt x="327252" y="272571"/>
                </a:lnTo>
                <a:lnTo>
                  <a:pt x="327025" y="270077"/>
                </a:lnTo>
                <a:lnTo>
                  <a:pt x="326118" y="267356"/>
                </a:lnTo>
                <a:lnTo>
                  <a:pt x="324757" y="264408"/>
                </a:lnTo>
                <a:lnTo>
                  <a:pt x="322716" y="261006"/>
                </a:lnTo>
                <a:lnTo>
                  <a:pt x="319995" y="256698"/>
                </a:lnTo>
                <a:lnTo>
                  <a:pt x="317500" y="251936"/>
                </a:lnTo>
                <a:lnTo>
                  <a:pt x="312511" y="241504"/>
                </a:lnTo>
                <a:lnTo>
                  <a:pt x="308882" y="232887"/>
                </a:lnTo>
                <a:lnTo>
                  <a:pt x="307295" y="229486"/>
                </a:lnTo>
                <a:lnTo>
                  <a:pt x="306161" y="229713"/>
                </a:lnTo>
                <a:lnTo>
                  <a:pt x="304800" y="229713"/>
                </a:lnTo>
                <a:lnTo>
                  <a:pt x="302986" y="229486"/>
                </a:lnTo>
                <a:lnTo>
                  <a:pt x="301172" y="229032"/>
                </a:lnTo>
                <a:lnTo>
                  <a:pt x="299131" y="227672"/>
                </a:lnTo>
                <a:lnTo>
                  <a:pt x="298223" y="226765"/>
                </a:lnTo>
                <a:lnTo>
                  <a:pt x="297316" y="225631"/>
                </a:lnTo>
                <a:lnTo>
                  <a:pt x="296409" y="224270"/>
                </a:lnTo>
                <a:lnTo>
                  <a:pt x="295502" y="222910"/>
                </a:lnTo>
                <a:lnTo>
                  <a:pt x="291193" y="214293"/>
                </a:lnTo>
                <a:lnTo>
                  <a:pt x="288245" y="208624"/>
                </a:lnTo>
                <a:lnTo>
                  <a:pt x="285750" y="202501"/>
                </a:lnTo>
                <a:lnTo>
                  <a:pt x="283256" y="196605"/>
                </a:lnTo>
                <a:lnTo>
                  <a:pt x="281441" y="190709"/>
                </a:lnTo>
                <a:lnTo>
                  <a:pt x="280761" y="187988"/>
                </a:lnTo>
                <a:lnTo>
                  <a:pt x="280307" y="185040"/>
                </a:lnTo>
                <a:lnTo>
                  <a:pt x="280081" y="182546"/>
                </a:lnTo>
                <a:lnTo>
                  <a:pt x="280081" y="180278"/>
                </a:lnTo>
                <a:lnTo>
                  <a:pt x="280534" y="176196"/>
                </a:lnTo>
                <a:lnTo>
                  <a:pt x="281214" y="173022"/>
                </a:lnTo>
                <a:lnTo>
                  <a:pt x="282348" y="170527"/>
                </a:lnTo>
                <a:lnTo>
                  <a:pt x="283256" y="168486"/>
                </a:lnTo>
                <a:lnTo>
                  <a:pt x="284616" y="166899"/>
                </a:lnTo>
                <a:lnTo>
                  <a:pt x="285750" y="165765"/>
                </a:lnTo>
                <a:lnTo>
                  <a:pt x="287338" y="165312"/>
                </a:lnTo>
                <a:lnTo>
                  <a:pt x="288925" y="165085"/>
                </a:lnTo>
                <a:lnTo>
                  <a:pt x="290513" y="165085"/>
                </a:lnTo>
                <a:lnTo>
                  <a:pt x="292100" y="164404"/>
                </a:lnTo>
                <a:lnTo>
                  <a:pt x="293688" y="163271"/>
                </a:lnTo>
                <a:lnTo>
                  <a:pt x="294822" y="162137"/>
                </a:lnTo>
                <a:lnTo>
                  <a:pt x="295275" y="161230"/>
                </a:lnTo>
                <a:lnTo>
                  <a:pt x="295502" y="160549"/>
                </a:lnTo>
                <a:lnTo>
                  <a:pt x="295729" y="159416"/>
                </a:lnTo>
                <a:lnTo>
                  <a:pt x="295502" y="158735"/>
                </a:lnTo>
                <a:lnTo>
                  <a:pt x="295502" y="157828"/>
                </a:lnTo>
                <a:lnTo>
                  <a:pt x="294822" y="156468"/>
                </a:lnTo>
                <a:lnTo>
                  <a:pt x="294141" y="155561"/>
                </a:lnTo>
                <a:lnTo>
                  <a:pt x="293461" y="154200"/>
                </a:lnTo>
                <a:lnTo>
                  <a:pt x="292327" y="152613"/>
                </a:lnTo>
                <a:lnTo>
                  <a:pt x="291420" y="150345"/>
                </a:lnTo>
                <a:lnTo>
                  <a:pt x="290286" y="147624"/>
                </a:lnTo>
                <a:lnTo>
                  <a:pt x="289379" y="144676"/>
                </a:lnTo>
                <a:lnTo>
                  <a:pt x="287791" y="136966"/>
                </a:lnTo>
                <a:lnTo>
                  <a:pt x="286657" y="128349"/>
                </a:lnTo>
                <a:lnTo>
                  <a:pt x="285750" y="119278"/>
                </a:lnTo>
                <a:lnTo>
                  <a:pt x="285523" y="110208"/>
                </a:lnTo>
                <a:lnTo>
                  <a:pt x="285523" y="105899"/>
                </a:lnTo>
                <a:lnTo>
                  <a:pt x="285750" y="101591"/>
                </a:lnTo>
                <a:lnTo>
                  <a:pt x="285977" y="97736"/>
                </a:lnTo>
                <a:lnTo>
                  <a:pt x="286657" y="94107"/>
                </a:lnTo>
                <a:lnTo>
                  <a:pt x="288245" y="87078"/>
                </a:lnTo>
                <a:lnTo>
                  <a:pt x="290286" y="78687"/>
                </a:lnTo>
                <a:lnTo>
                  <a:pt x="293234" y="69844"/>
                </a:lnTo>
                <a:lnTo>
                  <a:pt x="296409" y="61000"/>
                </a:lnTo>
                <a:lnTo>
                  <a:pt x="298450" y="56465"/>
                </a:lnTo>
                <a:lnTo>
                  <a:pt x="300491" y="51929"/>
                </a:lnTo>
                <a:lnTo>
                  <a:pt x="302759" y="47621"/>
                </a:lnTo>
                <a:lnTo>
                  <a:pt x="305027" y="43539"/>
                </a:lnTo>
                <a:lnTo>
                  <a:pt x="307522" y="39684"/>
                </a:lnTo>
                <a:lnTo>
                  <a:pt x="310470" y="36056"/>
                </a:lnTo>
                <a:lnTo>
                  <a:pt x="313191" y="32881"/>
                </a:lnTo>
                <a:lnTo>
                  <a:pt x="315913" y="30160"/>
                </a:lnTo>
                <a:lnTo>
                  <a:pt x="319315" y="27212"/>
                </a:lnTo>
                <a:lnTo>
                  <a:pt x="322716" y="24491"/>
                </a:lnTo>
                <a:lnTo>
                  <a:pt x="326572" y="21996"/>
                </a:lnTo>
                <a:lnTo>
                  <a:pt x="330654" y="19275"/>
                </a:lnTo>
                <a:lnTo>
                  <a:pt x="334963" y="16554"/>
                </a:lnTo>
                <a:lnTo>
                  <a:pt x="339498" y="14060"/>
                </a:lnTo>
                <a:lnTo>
                  <a:pt x="344034" y="11792"/>
                </a:lnTo>
                <a:lnTo>
                  <a:pt x="348797" y="9524"/>
                </a:lnTo>
                <a:lnTo>
                  <a:pt x="353786" y="7483"/>
                </a:lnTo>
                <a:lnTo>
                  <a:pt x="358775" y="5669"/>
                </a:lnTo>
                <a:lnTo>
                  <a:pt x="363538" y="4082"/>
                </a:lnTo>
                <a:lnTo>
                  <a:pt x="368754" y="2721"/>
                </a:lnTo>
                <a:lnTo>
                  <a:pt x="373516" y="1361"/>
                </a:lnTo>
                <a:lnTo>
                  <a:pt x="378506" y="680"/>
                </a:lnTo>
                <a:lnTo>
                  <a:pt x="383041" y="227"/>
                </a:lnTo>
                <a:lnTo>
                  <a:pt x="387804" y="0"/>
                </a:lnTo>
                <a:close/>
              </a:path>
            </a:pathLst>
          </a:custGeom>
          <a:solidFill>
            <a:srgbClr val="B3016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5" grpId="0"/>
      <p:bldP spid="12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70" y="4759038"/>
            <a:ext cx="2733674" cy="19121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815" y="2784505"/>
            <a:ext cx="1824873" cy="29299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09" y="2973179"/>
            <a:ext cx="2595537" cy="209387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716" y="1077358"/>
            <a:ext cx="1817602" cy="29372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142" y="3351240"/>
            <a:ext cx="712500" cy="17158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067" y="4514863"/>
            <a:ext cx="1374107" cy="119961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9" y="5067057"/>
            <a:ext cx="821556" cy="16213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4762" y="5445224"/>
            <a:ext cx="121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核心理念</a:t>
            </a:r>
            <a:endParaRPr lang="zh-CN" altLang="en-US" b="1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02634" y="3512577"/>
            <a:ext cx="121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endParaRPr lang="zh-CN" altLang="en-US" b="1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62874" y="3356992"/>
            <a:ext cx="121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人才理念</a:t>
            </a:r>
            <a:endParaRPr lang="zh-CN" altLang="en-US" b="1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54762" y="1619508"/>
            <a:ext cx="121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ker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团队作风</a:t>
            </a:r>
            <a:endParaRPr lang="zh-CN" altLang="en-US" b="1" kern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55441" y="116632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460373" y="5423416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680176" y="2986543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391968" y="3145742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660239" y="1237086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8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3" descr="F:\PPT加油\免版权\photo-1443827423664-eac70d49dd0d-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24926"/>
          <a:stretch>
            <a:fillRect/>
          </a:stretch>
        </p:blipFill>
        <p:spPr bwMode="auto">
          <a:xfrm>
            <a:off x="3306637" y="1185126"/>
            <a:ext cx="8890862" cy="28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794" y="4077072"/>
            <a:ext cx="3061636" cy="2808312"/>
          </a:xfrm>
          <a:prstGeom prst="rect">
            <a:avLst/>
          </a:prstGeom>
          <a:solidFill>
            <a:srgbClr val="EA00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306638" y="3181646"/>
            <a:ext cx="8866715" cy="707382"/>
            <a:chOff x="3305843" y="3181646"/>
            <a:chExt cx="8866715" cy="707382"/>
          </a:xfrm>
        </p:grpSpPr>
        <p:sp>
          <p:nvSpPr>
            <p:cNvPr id="5" name="矩形 4"/>
            <p:cNvSpPr/>
            <p:nvPr>
              <p:custDataLst>
                <p:tags r:id="rId5"/>
              </p:custDataLst>
            </p:nvPr>
          </p:nvSpPr>
          <p:spPr>
            <a:xfrm>
              <a:off x="3305843" y="3181646"/>
              <a:ext cx="8866715" cy="707382"/>
            </a:xfrm>
            <a:prstGeom prst="rect">
              <a:avLst/>
            </a:prstGeom>
            <a:solidFill>
              <a:sysClr val="window" lastClr="FFFFFF">
                <a:alpha val="41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" name="文本框 30"/>
            <p:cNvSpPr txBox="1"/>
            <p:nvPr>
              <p:custDataLst>
                <p:tags r:id="rId6"/>
              </p:custDataLst>
            </p:nvPr>
          </p:nvSpPr>
          <p:spPr>
            <a:xfrm>
              <a:off x="5285752" y="3265476"/>
              <a:ext cx="504191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2700" b="1" kern="0">
                  <a:solidFill>
                    <a:schemeClr val="bg1"/>
                  </a:solidFill>
                </a:rPr>
                <a:t>I BELIEVE I CAN FLY</a:t>
              </a:r>
              <a:endParaRPr lang="zh-CN" altLang="en-US" sz="2700" b="1" kern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4" descr="F:\PPT加油\免版权\book-1291164_960_7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2344" y="4380916"/>
            <a:ext cx="2503444" cy="16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F:\PPT加油\免版权\typewriter-726965_960_72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9696" y="4380916"/>
            <a:ext cx="2565646" cy="170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:\PPT加油\免版权\architecture-906736_960_72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2025" y="4381894"/>
            <a:ext cx="2509955" cy="167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335361" y="4367576"/>
            <a:ext cx="2425971" cy="2332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1600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使用方法：右键选中你要更换的图片，选择“更改图片”即可。或选中你要更改的图片，然后在菜单栏中选择格式，然后依次找到形状填充，图片，即可换成你的图片。</a:t>
            </a:r>
            <a:endParaRPr lang="zh-CN" altLang="en-US" sz="1600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5"/>
          <p:cNvSpPr txBox="1"/>
          <p:nvPr>
            <p:custDataLst>
              <p:tags r:id="rId10"/>
            </p:custDataLst>
          </p:nvPr>
        </p:nvSpPr>
        <p:spPr>
          <a:xfrm>
            <a:off x="297056" y="2643736"/>
            <a:ext cx="3710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舒适温馨</a:t>
            </a:r>
            <a:endParaRPr lang="en-US" altLang="zh-CN" sz="28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积极向上</a:t>
            </a:r>
            <a:endParaRPr lang="en-US" altLang="zh-CN" sz="2800" b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3720" y="116632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环境展示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1127449" y="102150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企业荣誉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10376" y="2564906"/>
            <a:ext cx="591528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30612" y="2492896"/>
            <a:ext cx="1507757" cy="506292"/>
          </a:xfrm>
          <a:prstGeom prst="roundRect">
            <a:avLst/>
          </a:prstGeom>
          <a:solidFill>
            <a:srgbClr val="EA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2011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15" name="矩形 14"/>
          <p:cNvSpPr/>
          <p:nvPr/>
        </p:nvSpPr>
        <p:spPr>
          <a:xfrm>
            <a:off x="2079579" y="3217784"/>
            <a:ext cx="591528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99815" y="3145774"/>
            <a:ext cx="1507757" cy="506292"/>
          </a:xfrm>
          <a:prstGeom prst="roundRect">
            <a:avLst/>
          </a:prstGeom>
          <a:solidFill>
            <a:srgbClr val="EA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2013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17" name="矩形 16"/>
          <p:cNvSpPr/>
          <p:nvPr/>
        </p:nvSpPr>
        <p:spPr>
          <a:xfrm>
            <a:off x="2079578" y="3875909"/>
            <a:ext cx="591528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499814" y="3803899"/>
            <a:ext cx="1507757" cy="506292"/>
          </a:xfrm>
          <a:prstGeom prst="roundRect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2014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21" name="矩形 20"/>
          <p:cNvSpPr/>
          <p:nvPr/>
        </p:nvSpPr>
        <p:spPr>
          <a:xfrm>
            <a:off x="2079577" y="4538839"/>
            <a:ext cx="591528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99813" y="4466829"/>
            <a:ext cx="1507757" cy="506292"/>
          </a:xfrm>
          <a:prstGeom prst="roundRect">
            <a:avLst/>
          </a:prstGeom>
          <a:solidFill>
            <a:srgbClr val="4B5F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2016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19" name="矩形 18"/>
          <p:cNvSpPr/>
          <p:nvPr/>
        </p:nvSpPr>
        <p:spPr>
          <a:xfrm>
            <a:off x="2059141" y="5206498"/>
            <a:ext cx="5915288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479377" y="5134488"/>
            <a:ext cx="1507757" cy="506292"/>
          </a:xfrm>
          <a:prstGeom prst="roundRect">
            <a:avLst/>
          </a:prstGeom>
          <a:solidFill>
            <a:srgbClr val="035C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/>
              <a:t>2016</a:t>
            </a:r>
            <a:r>
              <a:rPr lang="zh-CN" altLang="en-US" sz="2400" b="1"/>
              <a:t>年</a:t>
            </a:r>
            <a:endParaRPr lang="zh-CN" altLang="en-US" sz="2400" b="1"/>
          </a:p>
        </p:txBody>
      </p:sp>
      <p:sp>
        <p:nvSpPr>
          <p:cNvPr id="24" name="对角圆角矩形 23"/>
          <p:cNvSpPr/>
          <p:nvPr>
            <p:custDataLst>
              <p:tags r:id="rId3"/>
            </p:custDataLst>
          </p:nvPr>
        </p:nvSpPr>
        <p:spPr>
          <a:xfrm>
            <a:off x="9595996" y="2255194"/>
            <a:ext cx="2188636" cy="1415440"/>
          </a:xfrm>
          <a:prstGeom prst="round2Diag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1350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对角圆角矩形 24"/>
          <p:cNvSpPr/>
          <p:nvPr>
            <p:custDataLst>
              <p:tags r:id="rId4"/>
            </p:custDataLst>
          </p:nvPr>
        </p:nvSpPr>
        <p:spPr>
          <a:xfrm>
            <a:off x="8492632" y="681355"/>
            <a:ext cx="2230092" cy="1415440"/>
          </a:xfrm>
          <a:prstGeom prst="round2Diag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sz="2000" ker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Picture 2" descr="F:\PPT加油\免版权\people-coffee-tea-meeting-lar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4" b="35603"/>
          <a:stretch>
            <a:fillRect/>
          </a:stretch>
        </p:blipFill>
        <p:spPr bwMode="auto">
          <a:xfrm>
            <a:off x="9653033" y="2327808"/>
            <a:ext cx="2058124" cy="1270913"/>
          </a:xfrm>
          <a:prstGeom prst="round2Diag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898" t="-13236" r="-1068" b="-6624"/>
            </a:stretch>
          </a:blipFill>
          <a:ln w="12700" cap="flat" cmpd="sng" algn="ctr">
            <a:noFill/>
            <a:prstDash val="solid"/>
            <a:miter lim="800000"/>
          </a:ln>
          <a:effectLst/>
        </p:spPr>
      </p:pic>
      <p:pic>
        <p:nvPicPr>
          <p:cNvPr id="27" name="Picture 3" descr="F:\PPT加油\免版权\new-york-1175747_960_7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1643" y="765540"/>
            <a:ext cx="2101927" cy="1268433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KSO_Shape"/>
          <p:cNvSpPr/>
          <p:nvPr/>
        </p:nvSpPr>
        <p:spPr bwMode="auto">
          <a:xfrm>
            <a:off x="7797298" y="3268993"/>
            <a:ext cx="2331150" cy="2520163"/>
          </a:xfrm>
          <a:custGeom>
            <a:gdLst>
              <a:gd name="T0" fmla="*/ 660065 w 1938337"/>
              <a:gd name="T1" fmla="*/ 1785471 h 2097088"/>
              <a:gd name="T2" fmla="*/ 1074391 w 1938337"/>
              <a:gd name="T3" fmla="*/ 1807357 h 2097088"/>
              <a:gd name="T4" fmla="*/ 1090030 w 1938337"/>
              <a:gd name="T5" fmla="*/ 1648866 h 2097088"/>
              <a:gd name="T6" fmla="*/ 997074 w 1938337"/>
              <a:gd name="T7" fmla="*/ 1410363 h 2097088"/>
              <a:gd name="T8" fmla="*/ 740470 w 1938337"/>
              <a:gd name="T9" fmla="*/ 1441863 h 2097088"/>
              <a:gd name="T10" fmla="*/ 1158685 w 1938337"/>
              <a:gd name="T11" fmla="*/ 241681 h 2097088"/>
              <a:gd name="T12" fmla="*/ 1062016 w 1938337"/>
              <a:gd name="T13" fmla="*/ 582817 h 2097088"/>
              <a:gd name="T14" fmla="*/ 959576 w 1938337"/>
              <a:gd name="T15" fmla="*/ 747370 h 2097088"/>
              <a:gd name="T16" fmla="*/ 1009593 w 1938337"/>
              <a:gd name="T17" fmla="*/ 758196 h 2097088"/>
              <a:gd name="T18" fmla="*/ 1186819 w 1938337"/>
              <a:gd name="T19" fmla="*/ 425240 h 2097088"/>
              <a:gd name="T20" fmla="*/ 1208221 w 1938337"/>
              <a:gd name="T21" fmla="*/ 203430 h 2097088"/>
              <a:gd name="T22" fmla="*/ 1278919 w 1938337"/>
              <a:gd name="T23" fmla="*/ 476964 h 2097088"/>
              <a:gd name="T24" fmla="*/ 1150989 w 1938337"/>
              <a:gd name="T25" fmla="*/ 722592 h 2097088"/>
              <a:gd name="T26" fmla="*/ 1014162 w 1938337"/>
              <a:gd name="T27" fmla="*/ 909759 h 2097088"/>
              <a:gd name="T28" fmla="*/ 967751 w 1938337"/>
              <a:gd name="T29" fmla="*/ 1018980 h 2097088"/>
              <a:gd name="T30" fmla="*/ 942502 w 1938337"/>
              <a:gd name="T31" fmla="*/ 1340628 h 2097088"/>
              <a:gd name="T32" fmla="*/ 793651 w 1938337"/>
              <a:gd name="T33" fmla="*/ 1348326 h 2097088"/>
              <a:gd name="T34" fmla="*/ 816977 w 1938337"/>
              <a:gd name="T35" fmla="*/ 1049292 h 2097088"/>
              <a:gd name="T36" fmla="*/ 791487 w 1938337"/>
              <a:gd name="T37" fmla="*/ 975676 h 2097088"/>
              <a:gd name="T38" fmla="*/ 746519 w 1938337"/>
              <a:gd name="T39" fmla="*/ 909759 h 2097088"/>
              <a:gd name="T40" fmla="*/ 605604 w 1938337"/>
              <a:gd name="T41" fmla="*/ 718020 h 2097088"/>
              <a:gd name="T42" fmla="*/ 481762 w 1938337"/>
              <a:gd name="T43" fmla="*/ 476964 h 2097088"/>
              <a:gd name="T44" fmla="*/ 249769 w 1938337"/>
              <a:gd name="T45" fmla="*/ 79798 h 2097088"/>
              <a:gd name="T46" fmla="*/ 371772 w 1938337"/>
              <a:gd name="T47" fmla="*/ 184379 h 2097088"/>
              <a:gd name="T48" fmla="*/ 406596 w 1938337"/>
              <a:gd name="T49" fmla="*/ 324302 h 2097088"/>
              <a:gd name="T50" fmla="*/ 340070 w 1938337"/>
              <a:gd name="T51" fmla="*/ 315887 h 2097088"/>
              <a:gd name="T52" fmla="*/ 270423 w 1938337"/>
              <a:gd name="T53" fmla="*/ 183417 h 2097088"/>
              <a:gd name="T54" fmla="*/ 154905 w 1938337"/>
              <a:gd name="T55" fmla="*/ 160097 h 2097088"/>
              <a:gd name="T56" fmla="*/ 86699 w 1938337"/>
              <a:gd name="T57" fmla="*/ 247368 h 2097088"/>
              <a:gd name="T58" fmla="*/ 88140 w 1938337"/>
              <a:gd name="T59" fmla="*/ 389454 h 2097088"/>
              <a:gd name="T60" fmla="*/ 182524 w 1938337"/>
              <a:gd name="T61" fmla="*/ 522885 h 2097088"/>
              <a:gd name="T62" fmla="*/ 498577 w 1938337"/>
              <a:gd name="T63" fmla="*/ 686368 h 2097088"/>
              <a:gd name="T64" fmla="*/ 627064 w 1938337"/>
              <a:gd name="T65" fmla="*/ 797921 h 2097088"/>
              <a:gd name="T66" fmla="*/ 589359 w 1938337"/>
              <a:gd name="T67" fmla="*/ 895530 h 2097088"/>
              <a:gd name="T68" fmla="*/ 492814 w 1938337"/>
              <a:gd name="T69" fmla="*/ 916446 h 2097088"/>
              <a:gd name="T70" fmla="*/ 499057 w 1938337"/>
              <a:gd name="T71" fmla="*/ 846965 h 2097088"/>
              <a:gd name="T72" fmla="*/ 548771 w 1938337"/>
              <a:gd name="T73" fmla="*/ 804171 h 2097088"/>
              <a:gd name="T74" fmla="*/ 311251 w 1938337"/>
              <a:gd name="T75" fmla="*/ 700312 h 2097088"/>
              <a:gd name="T76" fmla="*/ 62683 w 1938337"/>
              <a:gd name="T77" fmla="*/ 508700 h 2097088"/>
              <a:gd name="T78" fmla="*/ 0 w 1938337"/>
              <a:gd name="T79" fmla="*/ 316127 h 2097088"/>
              <a:gd name="T80" fmla="*/ 51155 w 1938337"/>
              <a:gd name="T81" fmla="*/ 141104 h 2097088"/>
              <a:gd name="T82" fmla="*/ 183004 w 1938337"/>
              <a:gd name="T83" fmla="*/ 72345 h 2097088"/>
              <a:gd name="T84" fmla="*/ 1687503 w 1938337"/>
              <a:gd name="T85" fmla="*/ 115139 h 2097088"/>
              <a:gd name="T86" fmla="*/ 1761162 w 1938337"/>
              <a:gd name="T87" fmla="*/ 288719 h 2097088"/>
              <a:gd name="T88" fmla="*/ 1723130 w 1938337"/>
              <a:gd name="T89" fmla="*/ 471917 h 2097088"/>
              <a:gd name="T90" fmla="*/ 1567869 w 1938337"/>
              <a:gd name="T91" fmla="*/ 633476 h 2097088"/>
              <a:gd name="T92" fmla="*/ 1225813 w 1938337"/>
              <a:gd name="T93" fmla="*/ 785419 h 2097088"/>
              <a:gd name="T94" fmla="*/ 1227979 w 1938337"/>
              <a:gd name="T95" fmla="*/ 836387 h 2097088"/>
              <a:gd name="T96" fmla="*/ 1282863 w 1938337"/>
              <a:gd name="T97" fmla="*/ 893847 h 2097088"/>
              <a:gd name="T98" fmla="*/ 1204630 w 1938337"/>
              <a:gd name="T99" fmla="*/ 915003 h 2097088"/>
              <a:gd name="T100" fmla="*/ 1135064 w 1938337"/>
              <a:gd name="T101" fmla="*/ 835907 h 2097088"/>
              <a:gd name="T102" fmla="*/ 1184410 w 1938337"/>
              <a:gd name="T103" fmla="*/ 715458 h 2097088"/>
              <a:gd name="T104" fmla="*/ 1474712 w 1938337"/>
              <a:gd name="T105" fmla="*/ 596452 h 2097088"/>
              <a:gd name="T106" fmla="*/ 1659100 w 1938337"/>
              <a:gd name="T107" fmla="*/ 424074 h 2097088"/>
              <a:gd name="T108" fmla="*/ 1681004 w 1938337"/>
              <a:gd name="T109" fmla="*/ 274295 h 2097088"/>
              <a:gd name="T110" fmla="*/ 1601569 w 1938337"/>
              <a:gd name="T111" fmla="*/ 158654 h 2097088"/>
              <a:gd name="T112" fmla="*/ 1482896 w 1938337"/>
              <a:gd name="T113" fmla="*/ 191350 h 2097088"/>
              <a:gd name="T114" fmla="*/ 1415256 w 1938337"/>
              <a:gd name="T115" fmla="*/ 325743 h 2097088"/>
              <a:gd name="T116" fmla="*/ 1349299 w 1938337"/>
              <a:gd name="T117" fmla="*/ 313963 h 2097088"/>
              <a:gd name="T118" fmla="*/ 1407793 w 1938337"/>
              <a:gd name="T119" fmla="*/ 156971 h 2097088"/>
              <a:gd name="T120" fmla="*/ 1549333 w 1938337"/>
              <a:gd name="T121" fmla="*/ 72585 h 20970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938336" h="2097088">
                <a:moveTo>
                  <a:pt x="754655" y="1781504"/>
                </a:moveTo>
                <a:lnTo>
                  <a:pt x="755185" y="1787064"/>
                </a:lnTo>
                <a:lnTo>
                  <a:pt x="755185" y="1789976"/>
                </a:lnTo>
                <a:lnTo>
                  <a:pt x="754655" y="1793153"/>
                </a:lnTo>
                <a:lnTo>
                  <a:pt x="753861" y="1796065"/>
                </a:lnTo>
                <a:lnTo>
                  <a:pt x="753067" y="1798713"/>
                </a:lnTo>
                <a:lnTo>
                  <a:pt x="752009" y="1801360"/>
                </a:lnTo>
                <a:lnTo>
                  <a:pt x="750156" y="1803743"/>
                </a:lnTo>
                <a:lnTo>
                  <a:pt x="748568" y="1806391"/>
                </a:lnTo>
                <a:lnTo>
                  <a:pt x="746980" y="1808244"/>
                </a:lnTo>
                <a:lnTo>
                  <a:pt x="744598" y="1810362"/>
                </a:lnTo>
                <a:lnTo>
                  <a:pt x="742481" y="1812215"/>
                </a:lnTo>
                <a:lnTo>
                  <a:pt x="740099" y="1813804"/>
                </a:lnTo>
                <a:lnTo>
                  <a:pt x="737452" y="1815127"/>
                </a:lnTo>
                <a:lnTo>
                  <a:pt x="734805" y="1815922"/>
                </a:lnTo>
                <a:lnTo>
                  <a:pt x="731894" y="1816716"/>
                </a:lnTo>
                <a:lnTo>
                  <a:pt x="729247" y="1817245"/>
                </a:lnTo>
                <a:lnTo>
                  <a:pt x="726071" y="1817245"/>
                </a:lnTo>
                <a:lnTo>
                  <a:pt x="724483" y="1816981"/>
                </a:lnTo>
                <a:lnTo>
                  <a:pt x="724483" y="1965507"/>
                </a:lnTo>
                <a:lnTo>
                  <a:pt x="726071" y="1965507"/>
                </a:lnTo>
                <a:lnTo>
                  <a:pt x="729247" y="1965507"/>
                </a:lnTo>
                <a:lnTo>
                  <a:pt x="731894" y="1966036"/>
                </a:lnTo>
                <a:lnTo>
                  <a:pt x="734805" y="1966566"/>
                </a:lnTo>
                <a:lnTo>
                  <a:pt x="737452" y="1967625"/>
                </a:lnTo>
                <a:lnTo>
                  <a:pt x="740099" y="1969213"/>
                </a:lnTo>
                <a:lnTo>
                  <a:pt x="742481" y="1970537"/>
                </a:lnTo>
                <a:lnTo>
                  <a:pt x="744598" y="1972125"/>
                </a:lnTo>
                <a:lnTo>
                  <a:pt x="746980" y="1974243"/>
                </a:lnTo>
                <a:lnTo>
                  <a:pt x="748568" y="1976361"/>
                </a:lnTo>
                <a:lnTo>
                  <a:pt x="750156" y="1978744"/>
                </a:lnTo>
                <a:lnTo>
                  <a:pt x="752009" y="1981127"/>
                </a:lnTo>
                <a:lnTo>
                  <a:pt x="753067" y="1984039"/>
                </a:lnTo>
                <a:lnTo>
                  <a:pt x="753861" y="1986687"/>
                </a:lnTo>
                <a:lnTo>
                  <a:pt x="754655" y="1989599"/>
                </a:lnTo>
                <a:lnTo>
                  <a:pt x="755185" y="1992776"/>
                </a:lnTo>
                <a:lnTo>
                  <a:pt x="755185" y="1995688"/>
                </a:lnTo>
                <a:lnTo>
                  <a:pt x="755185" y="1996747"/>
                </a:lnTo>
                <a:lnTo>
                  <a:pt x="1181565" y="1996747"/>
                </a:lnTo>
                <a:lnTo>
                  <a:pt x="1181301" y="1995688"/>
                </a:lnTo>
                <a:lnTo>
                  <a:pt x="1181565" y="1992776"/>
                </a:lnTo>
                <a:lnTo>
                  <a:pt x="1181830" y="1989599"/>
                </a:lnTo>
                <a:lnTo>
                  <a:pt x="1182624" y="1986687"/>
                </a:lnTo>
                <a:lnTo>
                  <a:pt x="1183683" y="1984039"/>
                </a:lnTo>
                <a:lnTo>
                  <a:pt x="1184741" y="1981127"/>
                </a:lnTo>
                <a:lnTo>
                  <a:pt x="1186329" y="1978744"/>
                </a:lnTo>
                <a:lnTo>
                  <a:pt x="1187917" y="1976361"/>
                </a:lnTo>
                <a:lnTo>
                  <a:pt x="1189770" y="1974243"/>
                </a:lnTo>
                <a:lnTo>
                  <a:pt x="1191887" y="1972125"/>
                </a:lnTo>
                <a:lnTo>
                  <a:pt x="1194005" y="1970537"/>
                </a:lnTo>
                <a:lnTo>
                  <a:pt x="1196651" y="1969213"/>
                </a:lnTo>
                <a:lnTo>
                  <a:pt x="1199033" y="1967625"/>
                </a:lnTo>
                <a:lnTo>
                  <a:pt x="1201680" y="1966566"/>
                </a:lnTo>
                <a:lnTo>
                  <a:pt x="1204591" y="1966036"/>
                </a:lnTo>
                <a:lnTo>
                  <a:pt x="1207238" y="1965507"/>
                </a:lnTo>
                <a:lnTo>
                  <a:pt x="1210414" y="1965507"/>
                </a:lnTo>
                <a:lnTo>
                  <a:pt x="1212002" y="1965507"/>
                </a:lnTo>
                <a:lnTo>
                  <a:pt x="1212002" y="1816981"/>
                </a:lnTo>
                <a:lnTo>
                  <a:pt x="1210414" y="1817245"/>
                </a:lnTo>
                <a:lnTo>
                  <a:pt x="1207238" y="1817245"/>
                </a:lnTo>
                <a:lnTo>
                  <a:pt x="1204591" y="1816716"/>
                </a:lnTo>
                <a:lnTo>
                  <a:pt x="1201680" y="1815922"/>
                </a:lnTo>
                <a:lnTo>
                  <a:pt x="1199033" y="1815127"/>
                </a:lnTo>
                <a:lnTo>
                  <a:pt x="1196651" y="1813804"/>
                </a:lnTo>
                <a:lnTo>
                  <a:pt x="1194005" y="1812215"/>
                </a:lnTo>
                <a:lnTo>
                  <a:pt x="1191887" y="1810362"/>
                </a:lnTo>
                <a:lnTo>
                  <a:pt x="1189770" y="1808244"/>
                </a:lnTo>
                <a:lnTo>
                  <a:pt x="1187917" y="1806391"/>
                </a:lnTo>
                <a:lnTo>
                  <a:pt x="1186329" y="1803743"/>
                </a:lnTo>
                <a:lnTo>
                  <a:pt x="1184741" y="1801360"/>
                </a:lnTo>
                <a:lnTo>
                  <a:pt x="1183683" y="1798713"/>
                </a:lnTo>
                <a:lnTo>
                  <a:pt x="1182624" y="1796065"/>
                </a:lnTo>
                <a:lnTo>
                  <a:pt x="1181830" y="1793153"/>
                </a:lnTo>
                <a:lnTo>
                  <a:pt x="1181565" y="1789976"/>
                </a:lnTo>
                <a:lnTo>
                  <a:pt x="1181301" y="1787064"/>
                </a:lnTo>
                <a:lnTo>
                  <a:pt x="1182095" y="1781504"/>
                </a:lnTo>
                <a:lnTo>
                  <a:pt x="754655" y="1781504"/>
                </a:lnTo>
                <a:close/>
                <a:moveTo>
                  <a:pt x="555625" y="1681163"/>
                </a:moveTo>
                <a:lnTo>
                  <a:pt x="1381125" y="1681163"/>
                </a:lnTo>
                <a:lnTo>
                  <a:pt x="1381125" y="2097088"/>
                </a:lnTo>
                <a:lnTo>
                  <a:pt x="555625" y="2097088"/>
                </a:lnTo>
                <a:lnTo>
                  <a:pt x="555625" y="1681163"/>
                </a:lnTo>
                <a:close/>
                <a:moveTo>
                  <a:pt x="846057" y="1552575"/>
                </a:moveTo>
                <a:lnTo>
                  <a:pt x="1096781" y="1552575"/>
                </a:lnTo>
                <a:lnTo>
                  <a:pt x="1104997" y="1562178"/>
                </a:lnTo>
                <a:lnTo>
                  <a:pt x="1112683" y="1571246"/>
                </a:lnTo>
                <a:lnTo>
                  <a:pt x="1120634" y="1579515"/>
                </a:lnTo>
                <a:lnTo>
                  <a:pt x="1128320" y="1587517"/>
                </a:lnTo>
                <a:lnTo>
                  <a:pt x="1135741" y="1594986"/>
                </a:lnTo>
                <a:lnTo>
                  <a:pt x="1143162" y="1602188"/>
                </a:lnTo>
                <a:lnTo>
                  <a:pt x="1150583" y="1608856"/>
                </a:lnTo>
                <a:lnTo>
                  <a:pt x="1157474" y="1614991"/>
                </a:lnTo>
                <a:lnTo>
                  <a:pt x="1170726" y="1626461"/>
                </a:lnTo>
                <a:lnTo>
                  <a:pt x="1182917" y="1636063"/>
                </a:lnTo>
                <a:lnTo>
                  <a:pt x="1193784" y="1644065"/>
                </a:lnTo>
                <a:lnTo>
                  <a:pt x="1203325" y="1651000"/>
                </a:lnTo>
                <a:lnTo>
                  <a:pt x="738187" y="1651000"/>
                </a:lnTo>
                <a:lnTo>
                  <a:pt x="747993" y="1644065"/>
                </a:lnTo>
                <a:lnTo>
                  <a:pt x="759125" y="1635796"/>
                </a:lnTo>
                <a:lnTo>
                  <a:pt x="771582" y="1626194"/>
                </a:lnTo>
                <a:lnTo>
                  <a:pt x="785098" y="1614724"/>
                </a:lnTo>
                <a:lnTo>
                  <a:pt x="792254" y="1608589"/>
                </a:lnTo>
                <a:lnTo>
                  <a:pt x="799675" y="1601921"/>
                </a:lnTo>
                <a:lnTo>
                  <a:pt x="807096" y="1594986"/>
                </a:lnTo>
                <a:lnTo>
                  <a:pt x="814517" y="1587251"/>
                </a:lnTo>
                <a:lnTo>
                  <a:pt x="822468" y="1579249"/>
                </a:lnTo>
                <a:lnTo>
                  <a:pt x="830419" y="1570980"/>
                </a:lnTo>
                <a:lnTo>
                  <a:pt x="838106" y="1562178"/>
                </a:lnTo>
                <a:lnTo>
                  <a:pt x="846057" y="1552575"/>
                </a:lnTo>
                <a:close/>
                <a:moveTo>
                  <a:pt x="1307617" y="216793"/>
                </a:moveTo>
                <a:lnTo>
                  <a:pt x="1304708" y="217057"/>
                </a:lnTo>
                <a:lnTo>
                  <a:pt x="1301269" y="217587"/>
                </a:lnTo>
                <a:lnTo>
                  <a:pt x="1298095" y="218646"/>
                </a:lnTo>
                <a:lnTo>
                  <a:pt x="1295449" y="219971"/>
                </a:lnTo>
                <a:lnTo>
                  <a:pt x="1292540" y="221295"/>
                </a:lnTo>
                <a:lnTo>
                  <a:pt x="1289630" y="223149"/>
                </a:lnTo>
                <a:lnTo>
                  <a:pt x="1287514" y="225002"/>
                </a:lnTo>
                <a:lnTo>
                  <a:pt x="1285133" y="227121"/>
                </a:lnTo>
                <a:lnTo>
                  <a:pt x="1283017" y="229505"/>
                </a:lnTo>
                <a:lnTo>
                  <a:pt x="1281166" y="232153"/>
                </a:lnTo>
                <a:lnTo>
                  <a:pt x="1279578" y="234801"/>
                </a:lnTo>
                <a:lnTo>
                  <a:pt x="1278256" y="237714"/>
                </a:lnTo>
                <a:lnTo>
                  <a:pt x="1277462" y="240892"/>
                </a:lnTo>
                <a:lnTo>
                  <a:pt x="1276404" y="243805"/>
                </a:lnTo>
                <a:lnTo>
                  <a:pt x="1276140" y="247248"/>
                </a:lnTo>
                <a:lnTo>
                  <a:pt x="1274553" y="266051"/>
                </a:lnTo>
                <a:lnTo>
                  <a:pt x="1272965" y="284590"/>
                </a:lnTo>
                <a:lnTo>
                  <a:pt x="1270585" y="303128"/>
                </a:lnTo>
                <a:lnTo>
                  <a:pt x="1268204" y="321931"/>
                </a:lnTo>
                <a:lnTo>
                  <a:pt x="1265295" y="340470"/>
                </a:lnTo>
                <a:lnTo>
                  <a:pt x="1262385" y="359008"/>
                </a:lnTo>
                <a:lnTo>
                  <a:pt x="1258946" y="377546"/>
                </a:lnTo>
                <a:lnTo>
                  <a:pt x="1255243" y="396349"/>
                </a:lnTo>
                <a:lnTo>
                  <a:pt x="1251275" y="414888"/>
                </a:lnTo>
                <a:lnTo>
                  <a:pt x="1246778" y="433161"/>
                </a:lnTo>
                <a:lnTo>
                  <a:pt x="1242282" y="451435"/>
                </a:lnTo>
                <a:lnTo>
                  <a:pt x="1237256" y="469443"/>
                </a:lnTo>
                <a:lnTo>
                  <a:pt x="1231965" y="487187"/>
                </a:lnTo>
                <a:lnTo>
                  <a:pt x="1225882" y="505196"/>
                </a:lnTo>
                <a:lnTo>
                  <a:pt x="1220062" y="522940"/>
                </a:lnTo>
                <a:lnTo>
                  <a:pt x="1213714" y="540418"/>
                </a:lnTo>
                <a:lnTo>
                  <a:pt x="1206836" y="557897"/>
                </a:lnTo>
                <a:lnTo>
                  <a:pt x="1199959" y="575112"/>
                </a:lnTo>
                <a:lnTo>
                  <a:pt x="1192552" y="591796"/>
                </a:lnTo>
                <a:lnTo>
                  <a:pt x="1184617" y="608745"/>
                </a:lnTo>
                <a:lnTo>
                  <a:pt x="1176681" y="625430"/>
                </a:lnTo>
                <a:lnTo>
                  <a:pt x="1168217" y="641585"/>
                </a:lnTo>
                <a:lnTo>
                  <a:pt x="1159223" y="658004"/>
                </a:lnTo>
                <a:lnTo>
                  <a:pt x="1150230" y="673629"/>
                </a:lnTo>
                <a:lnTo>
                  <a:pt x="1140443" y="689255"/>
                </a:lnTo>
                <a:lnTo>
                  <a:pt x="1130391" y="704615"/>
                </a:lnTo>
                <a:lnTo>
                  <a:pt x="1120075" y="719445"/>
                </a:lnTo>
                <a:lnTo>
                  <a:pt x="1109494" y="734276"/>
                </a:lnTo>
                <a:lnTo>
                  <a:pt x="1098385" y="748842"/>
                </a:lnTo>
                <a:lnTo>
                  <a:pt x="1087010" y="762878"/>
                </a:lnTo>
                <a:lnTo>
                  <a:pt x="1075107" y="776650"/>
                </a:lnTo>
                <a:lnTo>
                  <a:pt x="1062939" y="789891"/>
                </a:lnTo>
                <a:lnTo>
                  <a:pt x="1060559" y="792275"/>
                </a:lnTo>
                <a:lnTo>
                  <a:pt x="1058971" y="795188"/>
                </a:lnTo>
                <a:lnTo>
                  <a:pt x="1057120" y="797836"/>
                </a:lnTo>
                <a:lnTo>
                  <a:pt x="1056062" y="801014"/>
                </a:lnTo>
                <a:lnTo>
                  <a:pt x="1055004" y="803927"/>
                </a:lnTo>
                <a:lnTo>
                  <a:pt x="1054475" y="806840"/>
                </a:lnTo>
                <a:lnTo>
                  <a:pt x="1054210" y="810283"/>
                </a:lnTo>
                <a:lnTo>
                  <a:pt x="1054210" y="813461"/>
                </a:lnTo>
                <a:lnTo>
                  <a:pt x="1054210" y="816374"/>
                </a:lnTo>
                <a:lnTo>
                  <a:pt x="1054739" y="819552"/>
                </a:lnTo>
                <a:lnTo>
                  <a:pt x="1055533" y="822730"/>
                </a:lnTo>
                <a:lnTo>
                  <a:pt x="1056591" y="825379"/>
                </a:lnTo>
                <a:lnTo>
                  <a:pt x="1058178" y="828292"/>
                </a:lnTo>
                <a:lnTo>
                  <a:pt x="1060030" y="831205"/>
                </a:lnTo>
                <a:lnTo>
                  <a:pt x="1061881" y="833588"/>
                </a:lnTo>
                <a:lnTo>
                  <a:pt x="1064262" y="836237"/>
                </a:lnTo>
                <a:lnTo>
                  <a:pt x="1066907" y="838355"/>
                </a:lnTo>
                <a:lnTo>
                  <a:pt x="1069552" y="840209"/>
                </a:lnTo>
                <a:lnTo>
                  <a:pt x="1072462" y="841798"/>
                </a:lnTo>
                <a:lnTo>
                  <a:pt x="1075107" y="842858"/>
                </a:lnTo>
                <a:lnTo>
                  <a:pt x="1078281" y="843917"/>
                </a:lnTo>
                <a:lnTo>
                  <a:pt x="1081455" y="844712"/>
                </a:lnTo>
                <a:lnTo>
                  <a:pt x="1084365" y="844976"/>
                </a:lnTo>
                <a:lnTo>
                  <a:pt x="1087539" y="845241"/>
                </a:lnTo>
                <a:lnTo>
                  <a:pt x="1090978" y="844976"/>
                </a:lnTo>
                <a:lnTo>
                  <a:pt x="1093888" y="844447"/>
                </a:lnTo>
                <a:lnTo>
                  <a:pt x="1096797" y="843387"/>
                </a:lnTo>
                <a:lnTo>
                  <a:pt x="1099972" y="842328"/>
                </a:lnTo>
                <a:lnTo>
                  <a:pt x="1102617" y="841004"/>
                </a:lnTo>
                <a:lnTo>
                  <a:pt x="1105526" y="838885"/>
                </a:lnTo>
                <a:lnTo>
                  <a:pt x="1108172" y="837031"/>
                </a:lnTo>
                <a:lnTo>
                  <a:pt x="1110552" y="834648"/>
                </a:lnTo>
                <a:lnTo>
                  <a:pt x="1124043" y="819817"/>
                </a:lnTo>
                <a:lnTo>
                  <a:pt x="1137004" y="804722"/>
                </a:lnTo>
                <a:lnTo>
                  <a:pt x="1149701" y="789097"/>
                </a:lnTo>
                <a:lnTo>
                  <a:pt x="1161604" y="773471"/>
                </a:lnTo>
                <a:lnTo>
                  <a:pt x="1173507" y="757581"/>
                </a:lnTo>
                <a:lnTo>
                  <a:pt x="1184617" y="740897"/>
                </a:lnTo>
                <a:lnTo>
                  <a:pt x="1195727" y="724213"/>
                </a:lnTo>
                <a:lnTo>
                  <a:pt x="1206043" y="707528"/>
                </a:lnTo>
                <a:lnTo>
                  <a:pt x="1216094" y="690049"/>
                </a:lnTo>
                <a:lnTo>
                  <a:pt x="1225617" y="672570"/>
                </a:lnTo>
                <a:lnTo>
                  <a:pt x="1234875" y="654826"/>
                </a:lnTo>
                <a:lnTo>
                  <a:pt x="1243604" y="637082"/>
                </a:lnTo>
                <a:lnTo>
                  <a:pt x="1252069" y="618809"/>
                </a:lnTo>
                <a:lnTo>
                  <a:pt x="1260269" y="600536"/>
                </a:lnTo>
                <a:lnTo>
                  <a:pt x="1267940" y="581997"/>
                </a:lnTo>
                <a:lnTo>
                  <a:pt x="1274817" y="563459"/>
                </a:lnTo>
                <a:lnTo>
                  <a:pt x="1281959" y="544656"/>
                </a:lnTo>
                <a:lnTo>
                  <a:pt x="1288307" y="525853"/>
                </a:lnTo>
                <a:lnTo>
                  <a:pt x="1294127" y="506785"/>
                </a:lnTo>
                <a:lnTo>
                  <a:pt x="1300211" y="487187"/>
                </a:lnTo>
                <a:lnTo>
                  <a:pt x="1305501" y="468119"/>
                </a:lnTo>
                <a:lnTo>
                  <a:pt x="1310262" y="448786"/>
                </a:lnTo>
                <a:lnTo>
                  <a:pt x="1315024" y="429188"/>
                </a:lnTo>
                <a:lnTo>
                  <a:pt x="1319256" y="409591"/>
                </a:lnTo>
                <a:lnTo>
                  <a:pt x="1323224" y="389993"/>
                </a:lnTo>
                <a:lnTo>
                  <a:pt x="1326662" y="370396"/>
                </a:lnTo>
                <a:lnTo>
                  <a:pt x="1330101" y="350798"/>
                </a:lnTo>
                <a:lnTo>
                  <a:pt x="1333011" y="330936"/>
                </a:lnTo>
                <a:lnTo>
                  <a:pt x="1335391" y="311338"/>
                </a:lnTo>
                <a:lnTo>
                  <a:pt x="1337772" y="291475"/>
                </a:lnTo>
                <a:lnTo>
                  <a:pt x="1339624" y="271613"/>
                </a:lnTo>
                <a:lnTo>
                  <a:pt x="1341475" y="252015"/>
                </a:lnTo>
                <a:lnTo>
                  <a:pt x="1341475" y="248572"/>
                </a:lnTo>
                <a:lnTo>
                  <a:pt x="1341211" y="245659"/>
                </a:lnTo>
                <a:lnTo>
                  <a:pt x="1340417" y="242216"/>
                </a:lnTo>
                <a:lnTo>
                  <a:pt x="1339624" y="239039"/>
                </a:lnTo>
                <a:lnTo>
                  <a:pt x="1338566" y="236390"/>
                </a:lnTo>
                <a:lnTo>
                  <a:pt x="1337243" y="233477"/>
                </a:lnTo>
                <a:lnTo>
                  <a:pt x="1335391" y="230829"/>
                </a:lnTo>
                <a:lnTo>
                  <a:pt x="1333540" y="228445"/>
                </a:lnTo>
                <a:lnTo>
                  <a:pt x="1331159" y="226062"/>
                </a:lnTo>
                <a:lnTo>
                  <a:pt x="1329043" y="223943"/>
                </a:lnTo>
                <a:lnTo>
                  <a:pt x="1326398" y="222089"/>
                </a:lnTo>
                <a:lnTo>
                  <a:pt x="1323753" y="220500"/>
                </a:lnTo>
                <a:lnTo>
                  <a:pt x="1320579" y="219176"/>
                </a:lnTo>
                <a:lnTo>
                  <a:pt x="1317669" y="218382"/>
                </a:lnTo>
                <a:lnTo>
                  <a:pt x="1314495" y="217322"/>
                </a:lnTo>
                <a:lnTo>
                  <a:pt x="1311056" y="217057"/>
                </a:lnTo>
                <a:lnTo>
                  <a:pt x="1307617" y="216793"/>
                </a:lnTo>
                <a:close/>
                <a:moveTo>
                  <a:pt x="442912" y="112713"/>
                </a:moveTo>
                <a:lnTo>
                  <a:pt x="1493837" y="112713"/>
                </a:lnTo>
                <a:lnTo>
                  <a:pt x="1485637" y="163826"/>
                </a:lnTo>
                <a:lnTo>
                  <a:pt x="1477172" y="211761"/>
                </a:lnTo>
                <a:lnTo>
                  <a:pt x="1468708" y="257312"/>
                </a:lnTo>
                <a:lnTo>
                  <a:pt x="1460508" y="299685"/>
                </a:lnTo>
                <a:lnTo>
                  <a:pt x="1452308" y="339145"/>
                </a:lnTo>
                <a:lnTo>
                  <a:pt x="1444372" y="375427"/>
                </a:lnTo>
                <a:lnTo>
                  <a:pt x="1436437" y="408532"/>
                </a:lnTo>
                <a:lnTo>
                  <a:pt x="1429559" y="438723"/>
                </a:lnTo>
                <a:lnTo>
                  <a:pt x="1422682" y="465471"/>
                </a:lnTo>
                <a:lnTo>
                  <a:pt x="1416598" y="488776"/>
                </a:lnTo>
                <a:lnTo>
                  <a:pt x="1411308" y="508638"/>
                </a:lnTo>
                <a:lnTo>
                  <a:pt x="1406811" y="525058"/>
                </a:lnTo>
                <a:lnTo>
                  <a:pt x="1399934" y="547304"/>
                </a:lnTo>
                <a:lnTo>
                  <a:pt x="1397817" y="554719"/>
                </a:lnTo>
                <a:lnTo>
                  <a:pt x="1394114" y="564518"/>
                </a:lnTo>
                <a:lnTo>
                  <a:pt x="1390146" y="574847"/>
                </a:lnTo>
                <a:lnTo>
                  <a:pt x="1385914" y="585440"/>
                </a:lnTo>
                <a:lnTo>
                  <a:pt x="1380888" y="596563"/>
                </a:lnTo>
                <a:lnTo>
                  <a:pt x="1375863" y="608216"/>
                </a:lnTo>
                <a:lnTo>
                  <a:pt x="1370308" y="620398"/>
                </a:lnTo>
                <a:lnTo>
                  <a:pt x="1364224" y="632580"/>
                </a:lnTo>
                <a:lnTo>
                  <a:pt x="1357875" y="645027"/>
                </a:lnTo>
                <a:lnTo>
                  <a:pt x="1351263" y="658004"/>
                </a:lnTo>
                <a:lnTo>
                  <a:pt x="1343856" y="671246"/>
                </a:lnTo>
                <a:lnTo>
                  <a:pt x="1336714" y="684488"/>
                </a:lnTo>
                <a:lnTo>
                  <a:pt x="1328779" y="698259"/>
                </a:lnTo>
                <a:lnTo>
                  <a:pt x="1320579" y="711501"/>
                </a:lnTo>
                <a:lnTo>
                  <a:pt x="1312379" y="725537"/>
                </a:lnTo>
                <a:lnTo>
                  <a:pt x="1303649" y="739573"/>
                </a:lnTo>
                <a:lnTo>
                  <a:pt x="1294656" y="753609"/>
                </a:lnTo>
                <a:lnTo>
                  <a:pt x="1285133" y="767645"/>
                </a:lnTo>
                <a:lnTo>
                  <a:pt x="1275875" y="781416"/>
                </a:lnTo>
                <a:lnTo>
                  <a:pt x="1266088" y="795453"/>
                </a:lnTo>
                <a:lnTo>
                  <a:pt x="1256036" y="809489"/>
                </a:lnTo>
                <a:lnTo>
                  <a:pt x="1245720" y="823260"/>
                </a:lnTo>
                <a:lnTo>
                  <a:pt x="1235140" y="836767"/>
                </a:lnTo>
                <a:lnTo>
                  <a:pt x="1224559" y="850273"/>
                </a:lnTo>
                <a:lnTo>
                  <a:pt x="1213714" y="863779"/>
                </a:lnTo>
                <a:lnTo>
                  <a:pt x="1202340" y="877021"/>
                </a:lnTo>
                <a:lnTo>
                  <a:pt x="1191230" y="889468"/>
                </a:lnTo>
                <a:lnTo>
                  <a:pt x="1179591" y="902180"/>
                </a:lnTo>
                <a:lnTo>
                  <a:pt x="1167952" y="914627"/>
                </a:lnTo>
                <a:lnTo>
                  <a:pt x="1156049" y="926280"/>
                </a:lnTo>
                <a:lnTo>
                  <a:pt x="1144146" y="937933"/>
                </a:lnTo>
                <a:lnTo>
                  <a:pt x="1132243" y="949056"/>
                </a:lnTo>
                <a:lnTo>
                  <a:pt x="1119810" y="959914"/>
                </a:lnTo>
                <a:lnTo>
                  <a:pt x="1119810" y="992753"/>
                </a:lnTo>
                <a:lnTo>
                  <a:pt x="1119810" y="993548"/>
                </a:lnTo>
                <a:lnTo>
                  <a:pt x="1119546" y="994872"/>
                </a:lnTo>
                <a:lnTo>
                  <a:pt x="1119546" y="995666"/>
                </a:lnTo>
                <a:lnTo>
                  <a:pt x="1119546" y="996196"/>
                </a:lnTo>
                <a:lnTo>
                  <a:pt x="1119281" y="995931"/>
                </a:lnTo>
                <a:lnTo>
                  <a:pt x="1117694" y="998579"/>
                </a:lnTo>
                <a:lnTo>
                  <a:pt x="1115578" y="1001493"/>
                </a:lnTo>
                <a:lnTo>
                  <a:pt x="1112668" y="1004671"/>
                </a:lnTo>
                <a:lnTo>
                  <a:pt x="1109230" y="1007849"/>
                </a:lnTo>
                <a:lnTo>
                  <a:pt x="1101294" y="1015529"/>
                </a:lnTo>
                <a:lnTo>
                  <a:pt x="1096797" y="1020031"/>
                </a:lnTo>
                <a:lnTo>
                  <a:pt x="1092301" y="1024798"/>
                </a:lnTo>
                <a:lnTo>
                  <a:pt x="1087804" y="1030095"/>
                </a:lnTo>
                <a:lnTo>
                  <a:pt x="1083307" y="1035921"/>
                </a:lnTo>
                <a:lnTo>
                  <a:pt x="1079075" y="1042807"/>
                </a:lnTo>
                <a:lnTo>
                  <a:pt x="1074843" y="1050222"/>
                </a:lnTo>
                <a:lnTo>
                  <a:pt x="1073255" y="1053930"/>
                </a:lnTo>
                <a:lnTo>
                  <a:pt x="1071668" y="1057902"/>
                </a:lnTo>
                <a:lnTo>
                  <a:pt x="1069817" y="1062404"/>
                </a:lnTo>
                <a:lnTo>
                  <a:pt x="1068230" y="1066906"/>
                </a:lnTo>
                <a:lnTo>
                  <a:pt x="1066907" y="1071673"/>
                </a:lnTo>
                <a:lnTo>
                  <a:pt x="1065584" y="1076440"/>
                </a:lnTo>
                <a:lnTo>
                  <a:pt x="1064526" y="1081737"/>
                </a:lnTo>
                <a:lnTo>
                  <a:pt x="1063733" y="1087298"/>
                </a:lnTo>
                <a:lnTo>
                  <a:pt x="1064526" y="1089152"/>
                </a:lnTo>
                <a:lnTo>
                  <a:pt x="1064262" y="1120932"/>
                </a:lnTo>
                <a:lnTo>
                  <a:pt x="1064262" y="1121727"/>
                </a:lnTo>
                <a:lnTo>
                  <a:pt x="1064526" y="1121727"/>
                </a:lnTo>
                <a:lnTo>
                  <a:pt x="1063468" y="1124640"/>
                </a:lnTo>
                <a:lnTo>
                  <a:pt x="1062675" y="1127023"/>
                </a:lnTo>
                <a:lnTo>
                  <a:pt x="1060823" y="1130466"/>
                </a:lnTo>
                <a:lnTo>
                  <a:pt x="1058707" y="1134704"/>
                </a:lnTo>
                <a:lnTo>
                  <a:pt x="1055268" y="1139735"/>
                </a:lnTo>
                <a:lnTo>
                  <a:pt x="1053681" y="1142119"/>
                </a:lnTo>
                <a:lnTo>
                  <a:pt x="1051829" y="1144238"/>
                </a:lnTo>
                <a:lnTo>
                  <a:pt x="1048655" y="1147945"/>
                </a:lnTo>
                <a:lnTo>
                  <a:pt x="1044952" y="1150858"/>
                </a:lnTo>
                <a:lnTo>
                  <a:pt x="1041513" y="1153242"/>
                </a:lnTo>
                <a:lnTo>
                  <a:pt x="1036488" y="1156420"/>
                </a:lnTo>
                <a:lnTo>
                  <a:pt x="1035165" y="1157214"/>
                </a:lnTo>
                <a:lnTo>
                  <a:pt x="1034107" y="1157744"/>
                </a:lnTo>
                <a:lnTo>
                  <a:pt x="1030933" y="1159333"/>
                </a:lnTo>
                <a:lnTo>
                  <a:pt x="1026436" y="1161187"/>
                </a:lnTo>
                <a:lnTo>
                  <a:pt x="1017971" y="1163570"/>
                </a:lnTo>
                <a:lnTo>
                  <a:pt x="1016120" y="1168337"/>
                </a:lnTo>
                <a:lnTo>
                  <a:pt x="1016120" y="1454092"/>
                </a:lnTo>
                <a:lnTo>
                  <a:pt x="1015855" y="1473160"/>
                </a:lnTo>
                <a:lnTo>
                  <a:pt x="1030404" y="1474749"/>
                </a:lnTo>
                <a:lnTo>
                  <a:pt x="1036752" y="1475808"/>
                </a:lnTo>
                <a:lnTo>
                  <a:pt x="1042571" y="1476868"/>
                </a:lnTo>
                <a:lnTo>
                  <a:pt x="1043365" y="1477133"/>
                </a:lnTo>
                <a:lnTo>
                  <a:pt x="1046275" y="1477662"/>
                </a:lnTo>
                <a:lnTo>
                  <a:pt x="1054210" y="1479516"/>
                </a:lnTo>
                <a:lnTo>
                  <a:pt x="1057120" y="1480840"/>
                </a:lnTo>
                <a:lnTo>
                  <a:pt x="1060030" y="1481635"/>
                </a:lnTo>
                <a:lnTo>
                  <a:pt x="1062410" y="1482959"/>
                </a:lnTo>
                <a:lnTo>
                  <a:pt x="1063733" y="1484018"/>
                </a:lnTo>
                <a:lnTo>
                  <a:pt x="1064791" y="1485342"/>
                </a:lnTo>
                <a:lnTo>
                  <a:pt x="1065055" y="1486667"/>
                </a:lnTo>
                <a:lnTo>
                  <a:pt x="1065320" y="1486667"/>
                </a:lnTo>
                <a:lnTo>
                  <a:pt x="1065320" y="1507588"/>
                </a:lnTo>
                <a:lnTo>
                  <a:pt x="1065320" y="1513944"/>
                </a:lnTo>
                <a:lnTo>
                  <a:pt x="1067436" y="1516063"/>
                </a:lnTo>
                <a:lnTo>
                  <a:pt x="871958" y="1516063"/>
                </a:lnTo>
                <a:lnTo>
                  <a:pt x="871958" y="1514739"/>
                </a:lnTo>
                <a:lnTo>
                  <a:pt x="871958" y="1507588"/>
                </a:lnTo>
                <a:lnTo>
                  <a:pt x="871958" y="1486667"/>
                </a:lnTo>
                <a:lnTo>
                  <a:pt x="872223" y="1486667"/>
                </a:lnTo>
                <a:lnTo>
                  <a:pt x="872487" y="1485607"/>
                </a:lnTo>
                <a:lnTo>
                  <a:pt x="873016" y="1484283"/>
                </a:lnTo>
                <a:lnTo>
                  <a:pt x="874074" y="1483489"/>
                </a:lnTo>
                <a:lnTo>
                  <a:pt x="875926" y="1482429"/>
                </a:lnTo>
                <a:lnTo>
                  <a:pt x="877778" y="1481635"/>
                </a:lnTo>
                <a:lnTo>
                  <a:pt x="880158" y="1480575"/>
                </a:lnTo>
                <a:lnTo>
                  <a:pt x="885978" y="1478722"/>
                </a:lnTo>
                <a:lnTo>
                  <a:pt x="892855" y="1477133"/>
                </a:lnTo>
                <a:lnTo>
                  <a:pt x="901319" y="1475808"/>
                </a:lnTo>
                <a:lnTo>
                  <a:pt x="910842" y="1474219"/>
                </a:lnTo>
                <a:lnTo>
                  <a:pt x="921423" y="1473160"/>
                </a:lnTo>
                <a:lnTo>
                  <a:pt x="921423" y="1454092"/>
                </a:lnTo>
                <a:lnTo>
                  <a:pt x="921423" y="1170721"/>
                </a:lnTo>
                <a:lnTo>
                  <a:pt x="920894" y="1170721"/>
                </a:lnTo>
                <a:lnTo>
                  <a:pt x="920894" y="1168602"/>
                </a:lnTo>
                <a:lnTo>
                  <a:pt x="920365" y="1167013"/>
                </a:lnTo>
                <a:lnTo>
                  <a:pt x="919836" y="1163835"/>
                </a:lnTo>
                <a:lnTo>
                  <a:pt x="913752" y="1161981"/>
                </a:lnTo>
                <a:lnTo>
                  <a:pt x="908197" y="1160128"/>
                </a:lnTo>
                <a:lnTo>
                  <a:pt x="902642" y="1157744"/>
                </a:lnTo>
                <a:lnTo>
                  <a:pt x="901849" y="1157214"/>
                </a:lnTo>
                <a:lnTo>
                  <a:pt x="900526" y="1156420"/>
                </a:lnTo>
                <a:lnTo>
                  <a:pt x="898674" y="1155096"/>
                </a:lnTo>
                <a:lnTo>
                  <a:pt x="895765" y="1153772"/>
                </a:lnTo>
                <a:lnTo>
                  <a:pt x="892590" y="1151653"/>
                </a:lnTo>
                <a:lnTo>
                  <a:pt x="889152" y="1148475"/>
                </a:lnTo>
                <a:lnTo>
                  <a:pt x="885449" y="1144502"/>
                </a:lnTo>
                <a:lnTo>
                  <a:pt x="881481" y="1139735"/>
                </a:lnTo>
                <a:lnTo>
                  <a:pt x="877778" y="1134439"/>
                </a:lnTo>
                <a:lnTo>
                  <a:pt x="876984" y="1133115"/>
                </a:lnTo>
                <a:lnTo>
                  <a:pt x="875397" y="1130201"/>
                </a:lnTo>
                <a:lnTo>
                  <a:pt x="874603" y="1129142"/>
                </a:lnTo>
                <a:lnTo>
                  <a:pt x="873545" y="1126759"/>
                </a:lnTo>
                <a:lnTo>
                  <a:pt x="873281" y="1125964"/>
                </a:lnTo>
                <a:lnTo>
                  <a:pt x="872752" y="1124110"/>
                </a:lnTo>
                <a:lnTo>
                  <a:pt x="872487" y="1124110"/>
                </a:lnTo>
                <a:lnTo>
                  <a:pt x="872487" y="1121992"/>
                </a:lnTo>
                <a:lnTo>
                  <a:pt x="872487" y="1121727"/>
                </a:lnTo>
                <a:lnTo>
                  <a:pt x="872487" y="1121197"/>
                </a:lnTo>
                <a:lnTo>
                  <a:pt x="872487" y="1120932"/>
                </a:lnTo>
                <a:lnTo>
                  <a:pt x="872487" y="1087034"/>
                </a:lnTo>
                <a:lnTo>
                  <a:pt x="872752" y="1087034"/>
                </a:lnTo>
                <a:lnTo>
                  <a:pt x="871694" y="1080413"/>
                </a:lnTo>
                <a:lnTo>
                  <a:pt x="870636" y="1074057"/>
                </a:lnTo>
                <a:lnTo>
                  <a:pt x="868784" y="1067966"/>
                </a:lnTo>
                <a:lnTo>
                  <a:pt x="866932" y="1062404"/>
                </a:lnTo>
                <a:lnTo>
                  <a:pt x="864816" y="1057108"/>
                </a:lnTo>
                <a:lnTo>
                  <a:pt x="862700" y="1052076"/>
                </a:lnTo>
                <a:lnTo>
                  <a:pt x="860319" y="1047574"/>
                </a:lnTo>
                <a:lnTo>
                  <a:pt x="857939" y="1043071"/>
                </a:lnTo>
                <a:lnTo>
                  <a:pt x="853707" y="1036980"/>
                </a:lnTo>
                <a:lnTo>
                  <a:pt x="853442" y="1035921"/>
                </a:lnTo>
                <a:lnTo>
                  <a:pt x="849474" y="1030889"/>
                </a:lnTo>
                <a:lnTo>
                  <a:pt x="848681" y="1029830"/>
                </a:lnTo>
                <a:lnTo>
                  <a:pt x="844977" y="1025328"/>
                </a:lnTo>
                <a:lnTo>
                  <a:pt x="844184" y="1024533"/>
                </a:lnTo>
                <a:lnTo>
                  <a:pt x="840216" y="1020296"/>
                </a:lnTo>
                <a:lnTo>
                  <a:pt x="839423" y="1019501"/>
                </a:lnTo>
                <a:lnTo>
                  <a:pt x="835719" y="1015794"/>
                </a:lnTo>
                <a:lnTo>
                  <a:pt x="834661" y="1014734"/>
                </a:lnTo>
                <a:lnTo>
                  <a:pt x="831487" y="1011556"/>
                </a:lnTo>
                <a:lnTo>
                  <a:pt x="827519" y="1008113"/>
                </a:lnTo>
                <a:lnTo>
                  <a:pt x="827255" y="1007849"/>
                </a:lnTo>
                <a:lnTo>
                  <a:pt x="823816" y="1004671"/>
                </a:lnTo>
                <a:lnTo>
                  <a:pt x="821171" y="1001493"/>
                </a:lnTo>
                <a:lnTo>
                  <a:pt x="818790" y="998579"/>
                </a:lnTo>
                <a:lnTo>
                  <a:pt x="817468" y="995931"/>
                </a:lnTo>
                <a:lnTo>
                  <a:pt x="817203" y="996196"/>
                </a:lnTo>
                <a:lnTo>
                  <a:pt x="816939" y="996196"/>
                </a:lnTo>
                <a:lnTo>
                  <a:pt x="816674" y="992753"/>
                </a:lnTo>
                <a:lnTo>
                  <a:pt x="816674" y="959649"/>
                </a:lnTo>
                <a:lnTo>
                  <a:pt x="807945" y="951969"/>
                </a:lnTo>
                <a:lnTo>
                  <a:pt x="798952" y="944024"/>
                </a:lnTo>
                <a:lnTo>
                  <a:pt x="790222" y="935549"/>
                </a:lnTo>
                <a:lnTo>
                  <a:pt x="781493" y="927339"/>
                </a:lnTo>
                <a:lnTo>
                  <a:pt x="772764" y="918865"/>
                </a:lnTo>
                <a:lnTo>
                  <a:pt x="762713" y="908007"/>
                </a:lnTo>
                <a:lnTo>
                  <a:pt x="754777" y="900062"/>
                </a:lnTo>
                <a:lnTo>
                  <a:pt x="747371" y="891587"/>
                </a:lnTo>
                <a:lnTo>
                  <a:pt x="736790" y="879934"/>
                </a:lnTo>
                <a:lnTo>
                  <a:pt x="722242" y="862985"/>
                </a:lnTo>
                <a:lnTo>
                  <a:pt x="712190" y="850803"/>
                </a:lnTo>
                <a:lnTo>
                  <a:pt x="697906" y="833059"/>
                </a:lnTo>
                <a:lnTo>
                  <a:pt x="688648" y="820612"/>
                </a:lnTo>
                <a:lnTo>
                  <a:pt x="674629" y="801809"/>
                </a:lnTo>
                <a:lnTo>
                  <a:pt x="666164" y="790421"/>
                </a:lnTo>
                <a:lnTo>
                  <a:pt x="652145" y="769764"/>
                </a:lnTo>
                <a:lnTo>
                  <a:pt x="644739" y="759435"/>
                </a:lnTo>
                <a:lnTo>
                  <a:pt x="636538" y="746723"/>
                </a:lnTo>
                <a:lnTo>
                  <a:pt x="628603" y="734011"/>
                </a:lnTo>
                <a:lnTo>
                  <a:pt x="625429" y="729244"/>
                </a:lnTo>
                <a:lnTo>
                  <a:pt x="615377" y="713089"/>
                </a:lnTo>
                <a:lnTo>
                  <a:pt x="605855" y="696670"/>
                </a:lnTo>
                <a:lnTo>
                  <a:pt x="596861" y="681045"/>
                </a:lnTo>
                <a:lnTo>
                  <a:pt x="588132" y="665420"/>
                </a:lnTo>
                <a:lnTo>
                  <a:pt x="589719" y="669127"/>
                </a:lnTo>
                <a:lnTo>
                  <a:pt x="574906" y="639996"/>
                </a:lnTo>
                <a:lnTo>
                  <a:pt x="569087" y="627813"/>
                </a:lnTo>
                <a:lnTo>
                  <a:pt x="563267" y="616425"/>
                </a:lnTo>
                <a:lnTo>
                  <a:pt x="558242" y="605038"/>
                </a:lnTo>
                <a:lnTo>
                  <a:pt x="553480" y="594180"/>
                </a:lnTo>
                <a:lnTo>
                  <a:pt x="548983" y="583321"/>
                </a:lnTo>
                <a:lnTo>
                  <a:pt x="545280" y="573258"/>
                </a:lnTo>
                <a:lnTo>
                  <a:pt x="541842" y="563724"/>
                </a:lnTo>
                <a:lnTo>
                  <a:pt x="538932" y="554719"/>
                </a:lnTo>
                <a:lnTo>
                  <a:pt x="536287" y="547304"/>
                </a:lnTo>
                <a:lnTo>
                  <a:pt x="529938" y="525058"/>
                </a:lnTo>
                <a:lnTo>
                  <a:pt x="525441" y="508638"/>
                </a:lnTo>
                <a:lnTo>
                  <a:pt x="520151" y="488776"/>
                </a:lnTo>
                <a:lnTo>
                  <a:pt x="514067" y="465471"/>
                </a:lnTo>
                <a:lnTo>
                  <a:pt x="507190" y="438723"/>
                </a:lnTo>
                <a:lnTo>
                  <a:pt x="500312" y="408532"/>
                </a:lnTo>
                <a:lnTo>
                  <a:pt x="492377" y="375427"/>
                </a:lnTo>
                <a:lnTo>
                  <a:pt x="484441" y="339145"/>
                </a:lnTo>
                <a:lnTo>
                  <a:pt x="476241" y="299685"/>
                </a:lnTo>
                <a:lnTo>
                  <a:pt x="467777" y="257312"/>
                </a:lnTo>
                <a:lnTo>
                  <a:pt x="459577" y="211761"/>
                </a:lnTo>
                <a:lnTo>
                  <a:pt x="451112" y="163826"/>
                </a:lnTo>
                <a:lnTo>
                  <a:pt x="442912" y="112713"/>
                </a:lnTo>
                <a:close/>
                <a:moveTo>
                  <a:pt x="208966" y="79375"/>
                </a:moveTo>
                <a:lnTo>
                  <a:pt x="216098" y="79375"/>
                </a:lnTo>
                <a:lnTo>
                  <a:pt x="224816" y="79375"/>
                </a:lnTo>
                <a:lnTo>
                  <a:pt x="233534" y="79904"/>
                </a:lnTo>
                <a:lnTo>
                  <a:pt x="242252" y="80698"/>
                </a:lnTo>
                <a:lnTo>
                  <a:pt x="250706" y="82286"/>
                </a:lnTo>
                <a:lnTo>
                  <a:pt x="258895" y="83874"/>
                </a:lnTo>
                <a:lnTo>
                  <a:pt x="266821" y="85462"/>
                </a:lnTo>
                <a:lnTo>
                  <a:pt x="274746" y="87844"/>
                </a:lnTo>
                <a:lnTo>
                  <a:pt x="282407" y="90226"/>
                </a:lnTo>
                <a:lnTo>
                  <a:pt x="289804" y="93137"/>
                </a:lnTo>
                <a:lnTo>
                  <a:pt x="297201" y="96313"/>
                </a:lnTo>
                <a:lnTo>
                  <a:pt x="304070" y="99489"/>
                </a:lnTo>
                <a:lnTo>
                  <a:pt x="311203" y="103194"/>
                </a:lnTo>
                <a:lnTo>
                  <a:pt x="318071" y="106900"/>
                </a:lnTo>
                <a:lnTo>
                  <a:pt x="324412" y="111134"/>
                </a:lnTo>
                <a:lnTo>
                  <a:pt x="330752" y="115369"/>
                </a:lnTo>
                <a:lnTo>
                  <a:pt x="336828" y="119603"/>
                </a:lnTo>
                <a:lnTo>
                  <a:pt x="342640" y="124102"/>
                </a:lnTo>
                <a:lnTo>
                  <a:pt x="348188" y="128866"/>
                </a:lnTo>
                <a:lnTo>
                  <a:pt x="353735" y="133630"/>
                </a:lnTo>
                <a:lnTo>
                  <a:pt x="359283" y="138659"/>
                </a:lnTo>
                <a:lnTo>
                  <a:pt x="364303" y="143687"/>
                </a:lnTo>
                <a:lnTo>
                  <a:pt x="369322" y="148716"/>
                </a:lnTo>
                <a:lnTo>
                  <a:pt x="374077" y="154009"/>
                </a:lnTo>
                <a:lnTo>
                  <a:pt x="378568" y="159567"/>
                </a:lnTo>
                <a:lnTo>
                  <a:pt x="387022" y="170153"/>
                </a:lnTo>
                <a:lnTo>
                  <a:pt x="394947" y="181004"/>
                </a:lnTo>
                <a:lnTo>
                  <a:pt x="402344" y="192119"/>
                </a:lnTo>
                <a:lnTo>
                  <a:pt x="408949" y="202971"/>
                </a:lnTo>
                <a:lnTo>
                  <a:pt x="415289" y="213821"/>
                </a:lnTo>
                <a:lnTo>
                  <a:pt x="420837" y="224672"/>
                </a:lnTo>
                <a:lnTo>
                  <a:pt x="425856" y="235259"/>
                </a:lnTo>
                <a:lnTo>
                  <a:pt x="430611" y="245316"/>
                </a:lnTo>
                <a:lnTo>
                  <a:pt x="434838" y="255637"/>
                </a:lnTo>
                <a:lnTo>
                  <a:pt x="438537" y="264900"/>
                </a:lnTo>
                <a:lnTo>
                  <a:pt x="441971" y="273899"/>
                </a:lnTo>
                <a:lnTo>
                  <a:pt x="444613" y="282103"/>
                </a:lnTo>
                <a:lnTo>
                  <a:pt x="449368" y="296924"/>
                </a:lnTo>
                <a:lnTo>
                  <a:pt x="452538" y="308304"/>
                </a:lnTo>
                <a:lnTo>
                  <a:pt x="454388" y="315980"/>
                </a:lnTo>
                <a:lnTo>
                  <a:pt x="455444" y="319420"/>
                </a:lnTo>
                <a:lnTo>
                  <a:pt x="455973" y="323655"/>
                </a:lnTo>
                <a:lnTo>
                  <a:pt x="456237" y="328154"/>
                </a:lnTo>
                <a:lnTo>
                  <a:pt x="456237" y="332653"/>
                </a:lnTo>
                <a:lnTo>
                  <a:pt x="455708" y="337152"/>
                </a:lnTo>
                <a:lnTo>
                  <a:pt x="454652" y="341387"/>
                </a:lnTo>
                <a:lnTo>
                  <a:pt x="453331" y="345621"/>
                </a:lnTo>
                <a:lnTo>
                  <a:pt x="451746" y="349591"/>
                </a:lnTo>
                <a:lnTo>
                  <a:pt x="449368" y="353296"/>
                </a:lnTo>
                <a:lnTo>
                  <a:pt x="447255" y="357002"/>
                </a:lnTo>
                <a:lnTo>
                  <a:pt x="444349" y="359913"/>
                </a:lnTo>
                <a:lnTo>
                  <a:pt x="441707" y="363089"/>
                </a:lnTo>
                <a:lnTo>
                  <a:pt x="438273" y="366000"/>
                </a:lnTo>
                <a:lnTo>
                  <a:pt x="434574" y="368117"/>
                </a:lnTo>
                <a:lnTo>
                  <a:pt x="430876" y="370234"/>
                </a:lnTo>
                <a:lnTo>
                  <a:pt x="426913" y="371822"/>
                </a:lnTo>
                <a:lnTo>
                  <a:pt x="422422" y="372881"/>
                </a:lnTo>
                <a:lnTo>
                  <a:pt x="418459" y="373675"/>
                </a:lnTo>
                <a:lnTo>
                  <a:pt x="414232" y="373940"/>
                </a:lnTo>
                <a:lnTo>
                  <a:pt x="409741" y="373940"/>
                </a:lnTo>
                <a:lnTo>
                  <a:pt x="405779" y="373410"/>
                </a:lnTo>
                <a:lnTo>
                  <a:pt x="401552" y="372352"/>
                </a:lnTo>
                <a:lnTo>
                  <a:pt x="397589" y="371028"/>
                </a:lnTo>
                <a:lnTo>
                  <a:pt x="393891" y="369176"/>
                </a:lnTo>
                <a:lnTo>
                  <a:pt x="390192" y="367059"/>
                </a:lnTo>
                <a:lnTo>
                  <a:pt x="387022" y="364412"/>
                </a:lnTo>
                <a:lnTo>
                  <a:pt x="383852" y="361765"/>
                </a:lnTo>
                <a:lnTo>
                  <a:pt x="380946" y="358589"/>
                </a:lnTo>
                <a:lnTo>
                  <a:pt x="378304" y="355149"/>
                </a:lnTo>
                <a:lnTo>
                  <a:pt x="375926" y="351708"/>
                </a:lnTo>
                <a:lnTo>
                  <a:pt x="374077" y="347739"/>
                </a:lnTo>
                <a:lnTo>
                  <a:pt x="372492" y="343504"/>
                </a:lnTo>
                <a:lnTo>
                  <a:pt x="371435" y="339005"/>
                </a:lnTo>
                <a:lnTo>
                  <a:pt x="371171" y="338476"/>
                </a:lnTo>
                <a:lnTo>
                  <a:pt x="370643" y="335299"/>
                </a:lnTo>
                <a:lnTo>
                  <a:pt x="367209" y="323390"/>
                </a:lnTo>
                <a:lnTo>
                  <a:pt x="364831" y="315186"/>
                </a:lnTo>
                <a:lnTo>
                  <a:pt x="361397" y="305393"/>
                </a:lnTo>
                <a:lnTo>
                  <a:pt x="357170" y="294542"/>
                </a:lnTo>
                <a:lnTo>
                  <a:pt x="352415" y="283162"/>
                </a:lnTo>
                <a:lnTo>
                  <a:pt x="346867" y="270988"/>
                </a:lnTo>
                <a:lnTo>
                  <a:pt x="340527" y="258549"/>
                </a:lnTo>
                <a:lnTo>
                  <a:pt x="337092" y="252462"/>
                </a:lnTo>
                <a:lnTo>
                  <a:pt x="333394" y="246374"/>
                </a:lnTo>
                <a:lnTo>
                  <a:pt x="329431" y="240023"/>
                </a:lnTo>
                <a:lnTo>
                  <a:pt x="325468" y="234200"/>
                </a:lnTo>
                <a:lnTo>
                  <a:pt x="321241" y="228378"/>
                </a:lnTo>
                <a:lnTo>
                  <a:pt x="316750" y="222555"/>
                </a:lnTo>
                <a:lnTo>
                  <a:pt x="312259" y="216997"/>
                </a:lnTo>
                <a:lnTo>
                  <a:pt x="307504" y="211704"/>
                </a:lnTo>
                <a:lnTo>
                  <a:pt x="302749" y="206676"/>
                </a:lnTo>
                <a:lnTo>
                  <a:pt x="297465" y="201912"/>
                </a:lnTo>
                <a:lnTo>
                  <a:pt x="292446" y="197148"/>
                </a:lnTo>
                <a:lnTo>
                  <a:pt x="286898" y="192913"/>
                </a:lnTo>
                <a:lnTo>
                  <a:pt x="279501" y="187885"/>
                </a:lnTo>
                <a:lnTo>
                  <a:pt x="271576" y="183386"/>
                </a:lnTo>
                <a:lnTo>
                  <a:pt x="267877" y="181004"/>
                </a:lnTo>
                <a:lnTo>
                  <a:pt x="263651" y="179151"/>
                </a:lnTo>
                <a:lnTo>
                  <a:pt x="259424" y="177299"/>
                </a:lnTo>
                <a:lnTo>
                  <a:pt x="255197" y="175711"/>
                </a:lnTo>
                <a:lnTo>
                  <a:pt x="250706" y="174387"/>
                </a:lnTo>
                <a:lnTo>
                  <a:pt x="246215" y="173329"/>
                </a:lnTo>
                <a:lnTo>
                  <a:pt x="241460" y="172006"/>
                </a:lnTo>
                <a:lnTo>
                  <a:pt x="236704" y="170947"/>
                </a:lnTo>
                <a:lnTo>
                  <a:pt x="231949" y="170418"/>
                </a:lnTo>
                <a:lnTo>
                  <a:pt x="226930" y="169888"/>
                </a:lnTo>
                <a:lnTo>
                  <a:pt x="221382" y="169624"/>
                </a:lnTo>
                <a:lnTo>
                  <a:pt x="216098" y="169359"/>
                </a:lnTo>
                <a:lnTo>
                  <a:pt x="206852" y="169624"/>
                </a:lnTo>
                <a:lnTo>
                  <a:pt x="197078" y="170682"/>
                </a:lnTo>
                <a:lnTo>
                  <a:pt x="187039" y="172270"/>
                </a:lnTo>
                <a:lnTo>
                  <a:pt x="175943" y="174652"/>
                </a:lnTo>
                <a:lnTo>
                  <a:pt x="170395" y="176240"/>
                </a:lnTo>
                <a:lnTo>
                  <a:pt x="165112" y="178357"/>
                </a:lnTo>
                <a:lnTo>
                  <a:pt x="160093" y="180475"/>
                </a:lnTo>
                <a:lnTo>
                  <a:pt x="155337" y="182856"/>
                </a:lnTo>
                <a:lnTo>
                  <a:pt x="150846" y="185503"/>
                </a:lnTo>
                <a:lnTo>
                  <a:pt x="146355" y="188679"/>
                </a:lnTo>
                <a:lnTo>
                  <a:pt x="142128" y="191855"/>
                </a:lnTo>
                <a:lnTo>
                  <a:pt x="137901" y="195295"/>
                </a:lnTo>
                <a:lnTo>
                  <a:pt x="133939" y="199001"/>
                </a:lnTo>
                <a:lnTo>
                  <a:pt x="129976" y="203235"/>
                </a:lnTo>
                <a:lnTo>
                  <a:pt x="126542" y="207470"/>
                </a:lnTo>
                <a:lnTo>
                  <a:pt x="122843" y="212234"/>
                </a:lnTo>
                <a:lnTo>
                  <a:pt x="119409" y="216997"/>
                </a:lnTo>
                <a:lnTo>
                  <a:pt x="115975" y="222291"/>
                </a:lnTo>
                <a:lnTo>
                  <a:pt x="113069" y="227584"/>
                </a:lnTo>
                <a:lnTo>
                  <a:pt x="109899" y="233406"/>
                </a:lnTo>
                <a:lnTo>
                  <a:pt x="106993" y="239493"/>
                </a:lnTo>
                <a:lnTo>
                  <a:pt x="104351" y="245580"/>
                </a:lnTo>
                <a:lnTo>
                  <a:pt x="101709" y="251932"/>
                </a:lnTo>
                <a:lnTo>
                  <a:pt x="99596" y="258549"/>
                </a:lnTo>
                <a:lnTo>
                  <a:pt x="97218" y="265430"/>
                </a:lnTo>
                <a:lnTo>
                  <a:pt x="95369" y="272311"/>
                </a:lnTo>
                <a:lnTo>
                  <a:pt x="93519" y="279721"/>
                </a:lnTo>
                <a:lnTo>
                  <a:pt x="91934" y="286867"/>
                </a:lnTo>
                <a:lnTo>
                  <a:pt x="90614" y="294278"/>
                </a:lnTo>
                <a:lnTo>
                  <a:pt x="89293" y="301953"/>
                </a:lnTo>
                <a:lnTo>
                  <a:pt x="88236" y="309363"/>
                </a:lnTo>
                <a:lnTo>
                  <a:pt x="87443" y="317038"/>
                </a:lnTo>
                <a:lnTo>
                  <a:pt x="86915" y="324713"/>
                </a:lnTo>
                <a:lnTo>
                  <a:pt x="86387" y="332388"/>
                </a:lnTo>
                <a:lnTo>
                  <a:pt x="86122" y="340063"/>
                </a:lnTo>
                <a:lnTo>
                  <a:pt x="86122" y="348003"/>
                </a:lnTo>
                <a:lnTo>
                  <a:pt x="86122" y="355678"/>
                </a:lnTo>
                <a:lnTo>
                  <a:pt x="86387" y="363618"/>
                </a:lnTo>
                <a:lnTo>
                  <a:pt x="86915" y="371558"/>
                </a:lnTo>
                <a:lnTo>
                  <a:pt x="87443" y="379497"/>
                </a:lnTo>
                <a:lnTo>
                  <a:pt x="88236" y="386908"/>
                </a:lnTo>
                <a:lnTo>
                  <a:pt x="89293" y="394318"/>
                </a:lnTo>
                <a:lnTo>
                  <a:pt x="90614" y="401729"/>
                </a:lnTo>
                <a:lnTo>
                  <a:pt x="91934" y="408874"/>
                </a:lnTo>
                <a:lnTo>
                  <a:pt x="93519" y="416020"/>
                </a:lnTo>
                <a:lnTo>
                  <a:pt x="95105" y="422372"/>
                </a:lnTo>
                <a:lnTo>
                  <a:pt x="96954" y="428724"/>
                </a:lnTo>
                <a:lnTo>
                  <a:pt x="99067" y="435076"/>
                </a:lnTo>
                <a:lnTo>
                  <a:pt x="100916" y="440898"/>
                </a:lnTo>
                <a:lnTo>
                  <a:pt x="103030" y="446456"/>
                </a:lnTo>
                <a:lnTo>
                  <a:pt x="105408" y="452014"/>
                </a:lnTo>
                <a:lnTo>
                  <a:pt x="107521" y="456778"/>
                </a:lnTo>
                <a:lnTo>
                  <a:pt x="112012" y="464982"/>
                </a:lnTo>
                <a:lnTo>
                  <a:pt x="116503" y="473186"/>
                </a:lnTo>
                <a:lnTo>
                  <a:pt x="121258" y="481391"/>
                </a:lnTo>
                <a:lnTo>
                  <a:pt x="126542" y="489331"/>
                </a:lnTo>
                <a:lnTo>
                  <a:pt x="131561" y="497006"/>
                </a:lnTo>
                <a:lnTo>
                  <a:pt x="137109" y="504945"/>
                </a:lnTo>
                <a:lnTo>
                  <a:pt x="142657" y="512620"/>
                </a:lnTo>
                <a:lnTo>
                  <a:pt x="148204" y="519766"/>
                </a:lnTo>
                <a:lnTo>
                  <a:pt x="154545" y="527441"/>
                </a:lnTo>
                <a:lnTo>
                  <a:pt x="160357" y="534587"/>
                </a:lnTo>
                <a:lnTo>
                  <a:pt x="166697" y="541733"/>
                </a:lnTo>
                <a:lnTo>
                  <a:pt x="173301" y="548614"/>
                </a:lnTo>
                <a:lnTo>
                  <a:pt x="179906" y="555495"/>
                </a:lnTo>
                <a:lnTo>
                  <a:pt x="186775" y="562376"/>
                </a:lnTo>
                <a:lnTo>
                  <a:pt x="193643" y="568993"/>
                </a:lnTo>
                <a:lnTo>
                  <a:pt x="200776" y="575609"/>
                </a:lnTo>
                <a:lnTo>
                  <a:pt x="207909" y="581696"/>
                </a:lnTo>
                <a:lnTo>
                  <a:pt x="215306" y="588048"/>
                </a:lnTo>
                <a:lnTo>
                  <a:pt x="230364" y="600222"/>
                </a:lnTo>
                <a:lnTo>
                  <a:pt x="246215" y="612132"/>
                </a:lnTo>
                <a:lnTo>
                  <a:pt x="261801" y="623248"/>
                </a:lnTo>
                <a:lnTo>
                  <a:pt x="278180" y="634098"/>
                </a:lnTo>
                <a:lnTo>
                  <a:pt x="294559" y="644420"/>
                </a:lnTo>
                <a:lnTo>
                  <a:pt x="311467" y="654477"/>
                </a:lnTo>
                <a:lnTo>
                  <a:pt x="328374" y="663740"/>
                </a:lnTo>
                <a:lnTo>
                  <a:pt x="345546" y="673003"/>
                </a:lnTo>
                <a:lnTo>
                  <a:pt x="362453" y="681472"/>
                </a:lnTo>
                <a:lnTo>
                  <a:pt x="379361" y="689677"/>
                </a:lnTo>
                <a:lnTo>
                  <a:pt x="396532" y="697352"/>
                </a:lnTo>
                <a:lnTo>
                  <a:pt x="412911" y="705027"/>
                </a:lnTo>
                <a:lnTo>
                  <a:pt x="429819" y="711643"/>
                </a:lnTo>
                <a:lnTo>
                  <a:pt x="446198" y="718525"/>
                </a:lnTo>
                <a:lnTo>
                  <a:pt x="462049" y="724612"/>
                </a:lnTo>
                <a:lnTo>
                  <a:pt x="477899" y="730963"/>
                </a:lnTo>
                <a:lnTo>
                  <a:pt x="492958" y="736257"/>
                </a:lnTo>
                <a:lnTo>
                  <a:pt x="521753" y="746578"/>
                </a:lnTo>
                <a:lnTo>
                  <a:pt x="548435" y="755577"/>
                </a:lnTo>
                <a:lnTo>
                  <a:pt x="572211" y="763516"/>
                </a:lnTo>
                <a:lnTo>
                  <a:pt x="595987" y="771456"/>
                </a:lnTo>
                <a:lnTo>
                  <a:pt x="606290" y="775161"/>
                </a:lnTo>
                <a:lnTo>
                  <a:pt x="615536" y="778602"/>
                </a:lnTo>
                <a:lnTo>
                  <a:pt x="624783" y="782572"/>
                </a:lnTo>
                <a:lnTo>
                  <a:pt x="629274" y="784954"/>
                </a:lnTo>
                <a:lnTo>
                  <a:pt x="634029" y="787600"/>
                </a:lnTo>
                <a:lnTo>
                  <a:pt x="640633" y="792099"/>
                </a:lnTo>
                <a:lnTo>
                  <a:pt x="646974" y="796863"/>
                </a:lnTo>
                <a:lnTo>
                  <a:pt x="652786" y="802156"/>
                </a:lnTo>
                <a:lnTo>
                  <a:pt x="658069" y="807714"/>
                </a:lnTo>
                <a:lnTo>
                  <a:pt x="663088" y="813801"/>
                </a:lnTo>
                <a:lnTo>
                  <a:pt x="667579" y="819888"/>
                </a:lnTo>
                <a:lnTo>
                  <a:pt x="671806" y="826240"/>
                </a:lnTo>
                <a:lnTo>
                  <a:pt x="675505" y="833121"/>
                </a:lnTo>
                <a:lnTo>
                  <a:pt x="679203" y="840003"/>
                </a:lnTo>
                <a:lnTo>
                  <a:pt x="681845" y="847413"/>
                </a:lnTo>
                <a:lnTo>
                  <a:pt x="684487" y="854823"/>
                </a:lnTo>
                <a:lnTo>
                  <a:pt x="686600" y="862498"/>
                </a:lnTo>
                <a:lnTo>
                  <a:pt x="688450" y="870174"/>
                </a:lnTo>
                <a:lnTo>
                  <a:pt x="689770" y="878378"/>
                </a:lnTo>
                <a:lnTo>
                  <a:pt x="690299" y="886318"/>
                </a:lnTo>
                <a:lnTo>
                  <a:pt x="690563" y="894522"/>
                </a:lnTo>
                <a:lnTo>
                  <a:pt x="690563" y="899551"/>
                </a:lnTo>
                <a:lnTo>
                  <a:pt x="690299" y="904844"/>
                </a:lnTo>
                <a:lnTo>
                  <a:pt x="689770" y="909872"/>
                </a:lnTo>
                <a:lnTo>
                  <a:pt x="688978" y="915165"/>
                </a:lnTo>
                <a:lnTo>
                  <a:pt x="688185" y="920194"/>
                </a:lnTo>
                <a:lnTo>
                  <a:pt x="686865" y="925487"/>
                </a:lnTo>
                <a:lnTo>
                  <a:pt x="685279" y="930516"/>
                </a:lnTo>
                <a:lnTo>
                  <a:pt x="683694" y="935544"/>
                </a:lnTo>
                <a:lnTo>
                  <a:pt x="681581" y="941102"/>
                </a:lnTo>
                <a:lnTo>
                  <a:pt x="679467" y="945866"/>
                </a:lnTo>
                <a:lnTo>
                  <a:pt x="677090" y="950894"/>
                </a:lnTo>
                <a:lnTo>
                  <a:pt x="674448" y="955658"/>
                </a:lnTo>
                <a:lnTo>
                  <a:pt x="671278" y="960422"/>
                </a:lnTo>
                <a:lnTo>
                  <a:pt x="668108" y="965186"/>
                </a:lnTo>
                <a:lnTo>
                  <a:pt x="664409" y="969685"/>
                </a:lnTo>
                <a:lnTo>
                  <a:pt x="660975" y="973920"/>
                </a:lnTo>
                <a:lnTo>
                  <a:pt x="657012" y="978154"/>
                </a:lnTo>
                <a:lnTo>
                  <a:pt x="652786" y="982389"/>
                </a:lnTo>
                <a:lnTo>
                  <a:pt x="648295" y="985829"/>
                </a:lnTo>
                <a:lnTo>
                  <a:pt x="643539" y="989534"/>
                </a:lnTo>
                <a:lnTo>
                  <a:pt x="638784" y="992975"/>
                </a:lnTo>
                <a:lnTo>
                  <a:pt x="633765" y="996415"/>
                </a:lnTo>
                <a:lnTo>
                  <a:pt x="628745" y="999327"/>
                </a:lnTo>
                <a:lnTo>
                  <a:pt x="623198" y="1002238"/>
                </a:lnTo>
                <a:lnTo>
                  <a:pt x="617650" y="1004620"/>
                </a:lnTo>
                <a:lnTo>
                  <a:pt x="611838" y="1007266"/>
                </a:lnTo>
                <a:lnTo>
                  <a:pt x="606026" y="1009119"/>
                </a:lnTo>
                <a:lnTo>
                  <a:pt x="599950" y="1011501"/>
                </a:lnTo>
                <a:lnTo>
                  <a:pt x="593610" y="1013089"/>
                </a:lnTo>
                <a:lnTo>
                  <a:pt x="587005" y="1014942"/>
                </a:lnTo>
                <a:lnTo>
                  <a:pt x="580665" y="1016000"/>
                </a:lnTo>
                <a:lnTo>
                  <a:pt x="574060" y="1017323"/>
                </a:lnTo>
                <a:lnTo>
                  <a:pt x="569834" y="1017588"/>
                </a:lnTo>
                <a:lnTo>
                  <a:pt x="565343" y="1017588"/>
                </a:lnTo>
                <a:lnTo>
                  <a:pt x="561116" y="1017059"/>
                </a:lnTo>
                <a:lnTo>
                  <a:pt x="556889" y="1016265"/>
                </a:lnTo>
                <a:lnTo>
                  <a:pt x="552926" y="1015206"/>
                </a:lnTo>
                <a:lnTo>
                  <a:pt x="549228" y="1013354"/>
                </a:lnTo>
                <a:lnTo>
                  <a:pt x="545529" y="1011236"/>
                </a:lnTo>
                <a:lnTo>
                  <a:pt x="542095" y="1008854"/>
                </a:lnTo>
                <a:lnTo>
                  <a:pt x="538925" y="1006208"/>
                </a:lnTo>
                <a:lnTo>
                  <a:pt x="535755" y="1003032"/>
                </a:lnTo>
                <a:lnTo>
                  <a:pt x="533377" y="999591"/>
                </a:lnTo>
                <a:lnTo>
                  <a:pt x="530999" y="996415"/>
                </a:lnTo>
                <a:lnTo>
                  <a:pt x="528886" y="992446"/>
                </a:lnTo>
                <a:lnTo>
                  <a:pt x="527301" y="988211"/>
                </a:lnTo>
                <a:lnTo>
                  <a:pt x="525980" y="983977"/>
                </a:lnTo>
                <a:lnTo>
                  <a:pt x="525187" y="979477"/>
                </a:lnTo>
                <a:lnTo>
                  <a:pt x="524659" y="974713"/>
                </a:lnTo>
                <a:lnTo>
                  <a:pt x="524659" y="970214"/>
                </a:lnTo>
                <a:lnTo>
                  <a:pt x="525187" y="965980"/>
                </a:lnTo>
                <a:lnTo>
                  <a:pt x="525980" y="961481"/>
                </a:lnTo>
                <a:lnTo>
                  <a:pt x="527037" y="957246"/>
                </a:lnTo>
                <a:lnTo>
                  <a:pt x="528886" y="953276"/>
                </a:lnTo>
                <a:lnTo>
                  <a:pt x="530735" y="949306"/>
                </a:lnTo>
                <a:lnTo>
                  <a:pt x="533113" y="946130"/>
                </a:lnTo>
                <a:lnTo>
                  <a:pt x="535490" y="942690"/>
                </a:lnTo>
                <a:lnTo>
                  <a:pt x="538660" y="939514"/>
                </a:lnTo>
                <a:lnTo>
                  <a:pt x="541831" y="936867"/>
                </a:lnTo>
                <a:lnTo>
                  <a:pt x="545001" y="934221"/>
                </a:lnTo>
                <a:lnTo>
                  <a:pt x="548963" y="932368"/>
                </a:lnTo>
                <a:lnTo>
                  <a:pt x="552926" y="930251"/>
                </a:lnTo>
                <a:lnTo>
                  <a:pt x="556889" y="929192"/>
                </a:lnTo>
                <a:lnTo>
                  <a:pt x="561380" y="928134"/>
                </a:lnTo>
                <a:lnTo>
                  <a:pt x="569041" y="926546"/>
                </a:lnTo>
                <a:lnTo>
                  <a:pt x="575646" y="924958"/>
                </a:lnTo>
                <a:lnTo>
                  <a:pt x="581457" y="923105"/>
                </a:lnTo>
                <a:lnTo>
                  <a:pt x="586213" y="920723"/>
                </a:lnTo>
                <a:lnTo>
                  <a:pt x="590440" y="918606"/>
                </a:lnTo>
                <a:lnTo>
                  <a:pt x="593610" y="916224"/>
                </a:lnTo>
                <a:lnTo>
                  <a:pt x="596516" y="914107"/>
                </a:lnTo>
                <a:lnTo>
                  <a:pt x="598365" y="911990"/>
                </a:lnTo>
                <a:lnTo>
                  <a:pt x="599950" y="910137"/>
                </a:lnTo>
                <a:lnTo>
                  <a:pt x="601535" y="908020"/>
                </a:lnTo>
                <a:lnTo>
                  <a:pt x="602328" y="906167"/>
                </a:lnTo>
                <a:lnTo>
                  <a:pt x="603120" y="904050"/>
                </a:lnTo>
                <a:lnTo>
                  <a:pt x="603913" y="901932"/>
                </a:lnTo>
                <a:lnTo>
                  <a:pt x="604177" y="899551"/>
                </a:lnTo>
                <a:lnTo>
                  <a:pt x="604441" y="897169"/>
                </a:lnTo>
                <a:lnTo>
                  <a:pt x="604705" y="894522"/>
                </a:lnTo>
                <a:lnTo>
                  <a:pt x="604441" y="890023"/>
                </a:lnTo>
                <a:lnTo>
                  <a:pt x="603648" y="885259"/>
                </a:lnTo>
                <a:lnTo>
                  <a:pt x="602063" y="880760"/>
                </a:lnTo>
                <a:lnTo>
                  <a:pt x="599950" y="876261"/>
                </a:lnTo>
                <a:lnTo>
                  <a:pt x="597837" y="872555"/>
                </a:lnTo>
                <a:lnTo>
                  <a:pt x="595195" y="869380"/>
                </a:lnTo>
                <a:lnTo>
                  <a:pt x="593081" y="866998"/>
                </a:lnTo>
                <a:lnTo>
                  <a:pt x="590704" y="865410"/>
                </a:lnTo>
                <a:lnTo>
                  <a:pt x="590175" y="865145"/>
                </a:lnTo>
                <a:lnTo>
                  <a:pt x="587798" y="864086"/>
                </a:lnTo>
                <a:lnTo>
                  <a:pt x="577231" y="859852"/>
                </a:lnTo>
                <a:lnTo>
                  <a:pt x="561908" y="854559"/>
                </a:lnTo>
                <a:lnTo>
                  <a:pt x="542887" y="848207"/>
                </a:lnTo>
                <a:lnTo>
                  <a:pt x="520696" y="840796"/>
                </a:lnTo>
                <a:lnTo>
                  <a:pt x="495599" y="832327"/>
                </a:lnTo>
                <a:lnTo>
                  <a:pt x="468125" y="822800"/>
                </a:lnTo>
                <a:lnTo>
                  <a:pt x="438801" y="811684"/>
                </a:lnTo>
                <a:lnTo>
                  <a:pt x="423479" y="805862"/>
                </a:lnTo>
                <a:lnTo>
                  <a:pt x="407628" y="799774"/>
                </a:lnTo>
                <a:lnTo>
                  <a:pt x="391777" y="792893"/>
                </a:lnTo>
                <a:lnTo>
                  <a:pt x="375398" y="786012"/>
                </a:lnTo>
                <a:lnTo>
                  <a:pt x="358755" y="778602"/>
                </a:lnTo>
                <a:lnTo>
                  <a:pt x="342376" y="770927"/>
                </a:lnTo>
                <a:lnTo>
                  <a:pt x="325468" y="762987"/>
                </a:lnTo>
                <a:lnTo>
                  <a:pt x="308297" y="754253"/>
                </a:lnTo>
                <a:lnTo>
                  <a:pt x="291653" y="745255"/>
                </a:lnTo>
                <a:lnTo>
                  <a:pt x="274482" y="735992"/>
                </a:lnTo>
                <a:lnTo>
                  <a:pt x="257574" y="725670"/>
                </a:lnTo>
                <a:lnTo>
                  <a:pt x="240667" y="715613"/>
                </a:lnTo>
                <a:lnTo>
                  <a:pt x="224024" y="704762"/>
                </a:lnTo>
                <a:lnTo>
                  <a:pt x="207380" y="693382"/>
                </a:lnTo>
                <a:lnTo>
                  <a:pt x="191001" y="681472"/>
                </a:lnTo>
                <a:lnTo>
                  <a:pt x="174887" y="669033"/>
                </a:lnTo>
                <a:lnTo>
                  <a:pt x="164319" y="660564"/>
                </a:lnTo>
                <a:lnTo>
                  <a:pt x="154016" y="651566"/>
                </a:lnTo>
                <a:lnTo>
                  <a:pt x="143449" y="642568"/>
                </a:lnTo>
                <a:lnTo>
                  <a:pt x="133410" y="633305"/>
                </a:lnTo>
                <a:lnTo>
                  <a:pt x="123636" y="623512"/>
                </a:lnTo>
                <a:lnTo>
                  <a:pt x="113861" y="613720"/>
                </a:lnTo>
                <a:lnTo>
                  <a:pt x="104351" y="603663"/>
                </a:lnTo>
                <a:lnTo>
                  <a:pt x="95105" y="593076"/>
                </a:lnTo>
                <a:lnTo>
                  <a:pt x="86122" y="582225"/>
                </a:lnTo>
                <a:lnTo>
                  <a:pt x="77405" y="571374"/>
                </a:lnTo>
                <a:lnTo>
                  <a:pt x="68951" y="559994"/>
                </a:lnTo>
                <a:lnTo>
                  <a:pt x="60761" y="548349"/>
                </a:lnTo>
                <a:lnTo>
                  <a:pt x="52836" y="536440"/>
                </a:lnTo>
                <a:lnTo>
                  <a:pt x="45439" y="524001"/>
                </a:lnTo>
                <a:lnTo>
                  <a:pt x="38306" y="511562"/>
                </a:lnTo>
                <a:lnTo>
                  <a:pt x="31702" y="498594"/>
                </a:lnTo>
                <a:lnTo>
                  <a:pt x="27739" y="490389"/>
                </a:lnTo>
                <a:lnTo>
                  <a:pt x="24041" y="482185"/>
                </a:lnTo>
                <a:lnTo>
                  <a:pt x="20606" y="473451"/>
                </a:lnTo>
                <a:lnTo>
                  <a:pt x="17700" y="464717"/>
                </a:lnTo>
                <a:lnTo>
                  <a:pt x="14794" y="455719"/>
                </a:lnTo>
                <a:lnTo>
                  <a:pt x="12417" y="446456"/>
                </a:lnTo>
                <a:lnTo>
                  <a:pt x="10039" y="437193"/>
                </a:lnTo>
                <a:lnTo>
                  <a:pt x="7926" y="427665"/>
                </a:lnTo>
                <a:lnTo>
                  <a:pt x="6076" y="418137"/>
                </a:lnTo>
                <a:lnTo>
                  <a:pt x="4491" y="408345"/>
                </a:lnTo>
                <a:lnTo>
                  <a:pt x="3170" y="398553"/>
                </a:lnTo>
                <a:lnTo>
                  <a:pt x="1850" y="388761"/>
                </a:lnTo>
                <a:lnTo>
                  <a:pt x="1057" y="378439"/>
                </a:lnTo>
                <a:lnTo>
                  <a:pt x="529" y="368382"/>
                </a:lnTo>
                <a:lnTo>
                  <a:pt x="264" y="358060"/>
                </a:lnTo>
                <a:lnTo>
                  <a:pt x="0" y="348003"/>
                </a:lnTo>
                <a:lnTo>
                  <a:pt x="264" y="332653"/>
                </a:lnTo>
                <a:lnTo>
                  <a:pt x="1057" y="317832"/>
                </a:lnTo>
                <a:lnTo>
                  <a:pt x="2378" y="302747"/>
                </a:lnTo>
                <a:lnTo>
                  <a:pt x="4491" y="287926"/>
                </a:lnTo>
                <a:lnTo>
                  <a:pt x="6869" y="272840"/>
                </a:lnTo>
                <a:lnTo>
                  <a:pt x="10039" y="258019"/>
                </a:lnTo>
                <a:lnTo>
                  <a:pt x="11888" y="250874"/>
                </a:lnTo>
                <a:lnTo>
                  <a:pt x="14002" y="243463"/>
                </a:lnTo>
                <a:lnTo>
                  <a:pt x="15851" y="236053"/>
                </a:lnTo>
                <a:lnTo>
                  <a:pt x="18493" y="228907"/>
                </a:lnTo>
                <a:lnTo>
                  <a:pt x="20606" y="221761"/>
                </a:lnTo>
                <a:lnTo>
                  <a:pt x="23512" y="214880"/>
                </a:lnTo>
                <a:lnTo>
                  <a:pt x="26418" y="207734"/>
                </a:lnTo>
                <a:lnTo>
                  <a:pt x="29324" y="200853"/>
                </a:lnTo>
                <a:lnTo>
                  <a:pt x="32494" y="193972"/>
                </a:lnTo>
                <a:lnTo>
                  <a:pt x="36193" y="187356"/>
                </a:lnTo>
                <a:lnTo>
                  <a:pt x="39363" y="180475"/>
                </a:lnTo>
                <a:lnTo>
                  <a:pt x="43326" y="174123"/>
                </a:lnTo>
                <a:lnTo>
                  <a:pt x="47552" y="167506"/>
                </a:lnTo>
                <a:lnTo>
                  <a:pt x="51779" y="161155"/>
                </a:lnTo>
                <a:lnTo>
                  <a:pt x="56270" y="155332"/>
                </a:lnTo>
                <a:lnTo>
                  <a:pt x="60761" y="148980"/>
                </a:lnTo>
                <a:lnTo>
                  <a:pt x="65781" y="143422"/>
                </a:lnTo>
                <a:lnTo>
                  <a:pt x="70800" y="137865"/>
                </a:lnTo>
                <a:lnTo>
                  <a:pt x="76348" y="132307"/>
                </a:lnTo>
                <a:lnTo>
                  <a:pt x="81896" y="126749"/>
                </a:lnTo>
                <a:lnTo>
                  <a:pt x="89557" y="120397"/>
                </a:lnTo>
                <a:lnTo>
                  <a:pt x="98011" y="114045"/>
                </a:lnTo>
                <a:lnTo>
                  <a:pt x="106728" y="108223"/>
                </a:lnTo>
                <a:lnTo>
                  <a:pt x="115710" y="102930"/>
                </a:lnTo>
                <a:lnTo>
                  <a:pt x="124957" y="98166"/>
                </a:lnTo>
                <a:lnTo>
                  <a:pt x="134731" y="93931"/>
                </a:lnTo>
                <a:lnTo>
                  <a:pt x="139751" y="92079"/>
                </a:lnTo>
                <a:lnTo>
                  <a:pt x="145034" y="90226"/>
                </a:lnTo>
                <a:lnTo>
                  <a:pt x="150318" y="88638"/>
                </a:lnTo>
                <a:lnTo>
                  <a:pt x="155601" y="87315"/>
                </a:lnTo>
                <a:lnTo>
                  <a:pt x="163527" y="85198"/>
                </a:lnTo>
                <a:lnTo>
                  <a:pt x="170924" y="83874"/>
                </a:lnTo>
                <a:lnTo>
                  <a:pt x="178849" y="82551"/>
                </a:lnTo>
                <a:lnTo>
                  <a:pt x="186510" y="81228"/>
                </a:lnTo>
                <a:lnTo>
                  <a:pt x="193907" y="80434"/>
                </a:lnTo>
                <a:lnTo>
                  <a:pt x="201304" y="79640"/>
                </a:lnTo>
                <a:lnTo>
                  <a:pt x="208966" y="79375"/>
                </a:lnTo>
                <a:close/>
                <a:moveTo>
                  <a:pt x="1713004" y="79375"/>
                </a:moveTo>
                <a:lnTo>
                  <a:pt x="1722007" y="79375"/>
                </a:lnTo>
                <a:lnTo>
                  <a:pt x="1729156" y="79375"/>
                </a:lnTo>
                <a:lnTo>
                  <a:pt x="1736570" y="79640"/>
                </a:lnTo>
                <a:lnTo>
                  <a:pt x="1743984" y="80434"/>
                </a:lnTo>
                <a:lnTo>
                  <a:pt x="1751398" y="81228"/>
                </a:lnTo>
                <a:lnTo>
                  <a:pt x="1759077" y="82551"/>
                </a:lnTo>
                <a:lnTo>
                  <a:pt x="1767021" y="83874"/>
                </a:lnTo>
                <a:lnTo>
                  <a:pt x="1774699" y="85198"/>
                </a:lnTo>
                <a:lnTo>
                  <a:pt x="1782643" y="87315"/>
                </a:lnTo>
                <a:lnTo>
                  <a:pt x="1787674" y="88638"/>
                </a:lnTo>
                <a:lnTo>
                  <a:pt x="1792970" y="90226"/>
                </a:lnTo>
                <a:lnTo>
                  <a:pt x="1798001" y="92079"/>
                </a:lnTo>
                <a:lnTo>
                  <a:pt x="1803031" y="93931"/>
                </a:lnTo>
                <a:lnTo>
                  <a:pt x="1813093" y="98166"/>
                </a:lnTo>
                <a:lnTo>
                  <a:pt x="1822626" y="102930"/>
                </a:lnTo>
                <a:lnTo>
                  <a:pt x="1831628" y="108223"/>
                </a:lnTo>
                <a:lnTo>
                  <a:pt x="1840366" y="114045"/>
                </a:lnTo>
                <a:lnTo>
                  <a:pt x="1848310" y="120397"/>
                </a:lnTo>
                <a:lnTo>
                  <a:pt x="1856253" y="126749"/>
                </a:lnTo>
                <a:lnTo>
                  <a:pt x="1863667" y="134159"/>
                </a:lnTo>
                <a:lnTo>
                  <a:pt x="1870817" y="141570"/>
                </a:lnTo>
                <a:lnTo>
                  <a:pt x="1877436" y="148980"/>
                </a:lnTo>
                <a:lnTo>
                  <a:pt x="1883526" y="157185"/>
                </a:lnTo>
                <a:lnTo>
                  <a:pt x="1889352" y="165389"/>
                </a:lnTo>
                <a:lnTo>
                  <a:pt x="1894912" y="174123"/>
                </a:lnTo>
                <a:lnTo>
                  <a:pt x="1899943" y="182856"/>
                </a:lnTo>
                <a:lnTo>
                  <a:pt x="1904709" y="191855"/>
                </a:lnTo>
                <a:lnTo>
                  <a:pt x="1908946" y="200853"/>
                </a:lnTo>
                <a:lnTo>
                  <a:pt x="1913182" y="210116"/>
                </a:lnTo>
                <a:lnTo>
                  <a:pt x="1916625" y="219379"/>
                </a:lnTo>
                <a:lnTo>
                  <a:pt x="1920067" y="228907"/>
                </a:lnTo>
                <a:lnTo>
                  <a:pt x="1923244" y="238435"/>
                </a:lnTo>
                <a:lnTo>
                  <a:pt x="1925627" y="248227"/>
                </a:lnTo>
                <a:lnTo>
                  <a:pt x="1928275" y="258019"/>
                </a:lnTo>
                <a:lnTo>
                  <a:pt x="1930393" y="267812"/>
                </a:lnTo>
                <a:lnTo>
                  <a:pt x="1932512" y="277604"/>
                </a:lnTo>
                <a:lnTo>
                  <a:pt x="1933836" y="287926"/>
                </a:lnTo>
                <a:lnTo>
                  <a:pt x="1935160" y="297983"/>
                </a:lnTo>
                <a:lnTo>
                  <a:pt x="1936483" y="307775"/>
                </a:lnTo>
                <a:lnTo>
                  <a:pt x="1937278" y="317832"/>
                </a:lnTo>
                <a:lnTo>
                  <a:pt x="1937807" y="327889"/>
                </a:lnTo>
                <a:lnTo>
                  <a:pt x="1938337" y="337946"/>
                </a:lnTo>
                <a:lnTo>
                  <a:pt x="1938337" y="348003"/>
                </a:lnTo>
                <a:lnTo>
                  <a:pt x="1938337" y="358060"/>
                </a:lnTo>
                <a:lnTo>
                  <a:pt x="1937807" y="368382"/>
                </a:lnTo>
                <a:lnTo>
                  <a:pt x="1937278" y="378439"/>
                </a:lnTo>
                <a:lnTo>
                  <a:pt x="1936483" y="388760"/>
                </a:lnTo>
                <a:lnTo>
                  <a:pt x="1935160" y="398553"/>
                </a:lnTo>
                <a:lnTo>
                  <a:pt x="1933836" y="408345"/>
                </a:lnTo>
                <a:lnTo>
                  <a:pt x="1932512" y="418137"/>
                </a:lnTo>
                <a:lnTo>
                  <a:pt x="1930393" y="427665"/>
                </a:lnTo>
                <a:lnTo>
                  <a:pt x="1928540" y="437193"/>
                </a:lnTo>
                <a:lnTo>
                  <a:pt x="1925892" y="446456"/>
                </a:lnTo>
                <a:lnTo>
                  <a:pt x="1923509" y="455719"/>
                </a:lnTo>
                <a:lnTo>
                  <a:pt x="1920596" y="464717"/>
                </a:lnTo>
                <a:lnTo>
                  <a:pt x="1917684" y="473451"/>
                </a:lnTo>
                <a:lnTo>
                  <a:pt x="1914241" y="482185"/>
                </a:lnTo>
                <a:lnTo>
                  <a:pt x="1910535" y="490389"/>
                </a:lnTo>
                <a:lnTo>
                  <a:pt x="1906563" y="498593"/>
                </a:lnTo>
                <a:lnTo>
                  <a:pt x="1901267" y="509180"/>
                </a:lnTo>
                <a:lnTo>
                  <a:pt x="1895442" y="519502"/>
                </a:lnTo>
                <a:lnTo>
                  <a:pt x="1889352" y="529823"/>
                </a:lnTo>
                <a:lnTo>
                  <a:pt x="1883262" y="539616"/>
                </a:lnTo>
                <a:lnTo>
                  <a:pt x="1876907" y="549143"/>
                </a:lnTo>
                <a:lnTo>
                  <a:pt x="1870287" y="558671"/>
                </a:lnTo>
                <a:lnTo>
                  <a:pt x="1863403" y="567934"/>
                </a:lnTo>
                <a:lnTo>
                  <a:pt x="1856253" y="576932"/>
                </a:lnTo>
                <a:lnTo>
                  <a:pt x="1849369" y="585931"/>
                </a:lnTo>
                <a:lnTo>
                  <a:pt x="1841955" y="594664"/>
                </a:lnTo>
                <a:lnTo>
                  <a:pt x="1834276" y="603133"/>
                </a:lnTo>
                <a:lnTo>
                  <a:pt x="1826597" y="611338"/>
                </a:lnTo>
                <a:lnTo>
                  <a:pt x="1818654" y="619542"/>
                </a:lnTo>
                <a:lnTo>
                  <a:pt x="1810710" y="627482"/>
                </a:lnTo>
                <a:lnTo>
                  <a:pt x="1802502" y="635422"/>
                </a:lnTo>
                <a:lnTo>
                  <a:pt x="1794294" y="642832"/>
                </a:lnTo>
                <a:lnTo>
                  <a:pt x="1786085" y="650243"/>
                </a:lnTo>
                <a:lnTo>
                  <a:pt x="1777612" y="657653"/>
                </a:lnTo>
                <a:lnTo>
                  <a:pt x="1768874" y="664534"/>
                </a:lnTo>
                <a:lnTo>
                  <a:pt x="1760136" y="671680"/>
                </a:lnTo>
                <a:lnTo>
                  <a:pt x="1751398" y="678296"/>
                </a:lnTo>
                <a:lnTo>
                  <a:pt x="1742660" y="684648"/>
                </a:lnTo>
                <a:lnTo>
                  <a:pt x="1724655" y="697352"/>
                </a:lnTo>
                <a:lnTo>
                  <a:pt x="1706385" y="709526"/>
                </a:lnTo>
                <a:lnTo>
                  <a:pt x="1688114" y="720906"/>
                </a:lnTo>
                <a:lnTo>
                  <a:pt x="1669844" y="732022"/>
                </a:lnTo>
                <a:lnTo>
                  <a:pt x="1651309" y="742344"/>
                </a:lnTo>
                <a:lnTo>
                  <a:pt x="1632774" y="752136"/>
                </a:lnTo>
                <a:lnTo>
                  <a:pt x="1614504" y="761664"/>
                </a:lnTo>
                <a:lnTo>
                  <a:pt x="1596234" y="770397"/>
                </a:lnTo>
                <a:lnTo>
                  <a:pt x="1577964" y="778866"/>
                </a:lnTo>
                <a:lnTo>
                  <a:pt x="1559958" y="786806"/>
                </a:lnTo>
                <a:lnTo>
                  <a:pt x="1542217" y="794217"/>
                </a:lnTo>
                <a:lnTo>
                  <a:pt x="1525271" y="801362"/>
                </a:lnTo>
                <a:lnTo>
                  <a:pt x="1508060" y="807979"/>
                </a:lnTo>
                <a:lnTo>
                  <a:pt x="1491379" y="814331"/>
                </a:lnTo>
                <a:lnTo>
                  <a:pt x="1475756" y="820153"/>
                </a:lnTo>
                <a:lnTo>
                  <a:pt x="1445306" y="830739"/>
                </a:lnTo>
                <a:lnTo>
                  <a:pt x="1417768" y="840532"/>
                </a:lnTo>
                <a:lnTo>
                  <a:pt x="1393673" y="848207"/>
                </a:lnTo>
                <a:lnTo>
                  <a:pt x="1370636" y="856147"/>
                </a:lnTo>
                <a:lnTo>
                  <a:pt x="1361369" y="859323"/>
                </a:lnTo>
                <a:lnTo>
                  <a:pt x="1353955" y="861969"/>
                </a:lnTo>
                <a:lnTo>
                  <a:pt x="1348394" y="864616"/>
                </a:lnTo>
                <a:lnTo>
                  <a:pt x="1346276" y="865674"/>
                </a:lnTo>
                <a:lnTo>
                  <a:pt x="1343893" y="866998"/>
                </a:lnTo>
                <a:lnTo>
                  <a:pt x="1341775" y="869380"/>
                </a:lnTo>
                <a:lnTo>
                  <a:pt x="1339127" y="872555"/>
                </a:lnTo>
                <a:lnTo>
                  <a:pt x="1337009" y="876261"/>
                </a:lnTo>
                <a:lnTo>
                  <a:pt x="1334890" y="880760"/>
                </a:lnTo>
                <a:lnTo>
                  <a:pt x="1333566" y="885259"/>
                </a:lnTo>
                <a:lnTo>
                  <a:pt x="1332507" y="890023"/>
                </a:lnTo>
                <a:lnTo>
                  <a:pt x="1332242" y="894522"/>
                </a:lnTo>
                <a:lnTo>
                  <a:pt x="1332507" y="897169"/>
                </a:lnTo>
                <a:lnTo>
                  <a:pt x="1332772" y="899551"/>
                </a:lnTo>
                <a:lnTo>
                  <a:pt x="1333302" y="901932"/>
                </a:lnTo>
                <a:lnTo>
                  <a:pt x="1333831" y="904050"/>
                </a:lnTo>
                <a:lnTo>
                  <a:pt x="1334625" y="906167"/>
                </a:lnTo>
                <a:lnTo>
                  <a:pt x="1335685" y="908020"/>
                </a:lnTo>
                <a:lnTo>
                  <a:pt x="1337273" y="910137"/>
                </a:lnTo>
                <a:lnTo>
                  <a:pt x="1338597" y="911990"/>
                </a:lnTo>
                <a:lnTo>
                  <a:pt x="1340716" y="914107"/>
                </a:lnTo>
                <a:lnTo>
                  <a:pt x="1343363" y="916224"/>
                </a:lnTo>
                <a:lnTo>
                  <a:pt x="1346806" y="918606"/>
                </a:lnTo>
                <a:lnTo>
                  <a:pt x="1350777" y="920723"/>
                </a:lnTo>
                <a:lnTo>
                  <a:pt x="1355544" y="923105"/>
                </a:lnTo>
                <a:lnTo>
                  <a:pt x="1361369" y="924958"/>
                </a:lnTo>
                <a:lnTo>
                  <a:pt x="1367988" y="926546"/>
                </a:lnTo>
                <a:lnTo>
                  <a:pt x="1375932" y="928134"/>
                </a:lnTo>
                <a:lnTo>
                  <a:pt x="1380169" y="929192"/>
                </a:lnTo>
                <a:lnTo>
                  <a:pt x="1384405" y="930251"/>
                </a:lnTo>
                <a:lnTo>
                  <a:pt x="1388377" y="932368"/>
                </a:lnTo>
                <a:lnTo>
                  <a:pt x="1392084" y="934221"/>
                </a:lnTo>
                <a:lnTo>
                  <a:pt x="1395261" y="936867"/>
                </a:lnTo>
                <a:lnTo>
                  <a:pt x="1398704" y="939514"/>
                </a:lnTo>
                <a:lnTo>
                  <a:pt x="1401616" y="942690"/>
                </a:lnTo>
                <a:lnTo>
                  <a:pt x="1403999" y="946130"/>
                </a:lnTo>
                <a:lnTo>
                  <a:pt x="1406382" y="949306"/>
                </a:lnTo>
                <a:lnTo>
                  <a:pt x="1408236" y="953276"/>
                </a:lnTo>
                <a:lnTo>
                  <a:pt x="1410089" y="957246"/>
                </a:lnTo>
                <a:lnTo>
                  <a:pt x="1411149" y="961481"/>
                </a:lnTo>
                <a:lnTo>
                  <a:pt x="1411943" y="965980"/>
                </a:lnTo>
                <a:lnTo>
                  <a:pt x="1412472" y="970214"/>
                </a:lnTo>
                <a:lnTo>
                  <a:pt x="1412472" y="974713"/>
                </a:lnTo>
                <a:lnTo>
                  <a:pt x="1411943" y="979477"/>
                </a:lnTo>
                <a:lnTo>
                  <a:pt x="1411149" y="983977"/>
                </a:lnTo>
                <a:lnTo>
                  <a:pt x="1410089" y="988211"/>
                </a:lnTo>
                <a:lnTo>
                  <a:pt x="1408236" y="992446"/>
                </a:lnTo>
                <a:lnTo>
                  <a:pt x="1406382" y="996415"/>
                </a:lnTo>
                <a:lnTo>
                  <a:pt x="1403735" y="999591"/>
                </a:lnTo>
                <a:lnTo>
                  <a:pt x="1401351" y="1003032"/>
                </a:lnTo>
                <a:lnTo>
                  <a:pt x="1398439" y="1006208"/>
                </a:lnTo>
                <a:lnTo>
                  <a:pt x="1394997" y="1008854"/>
                </a:lnTo>
                <a:lnTo>
                  <a:pt x="1391819" y="1011236"/>
                </a:lnTo>
                <a:lnTo>
                  <a:pt x="1388112" y="1013354"/>
                </a:lnTo>
                <a:lnTo>
                  <a:pt x="1384140" y="1015206"/>
                </a:lnTo>
                <a:lnTo>
                  <a:pt x="1380169" y="1016265"/>
                </a:lnTo>
                <a:lnTo>
                  <a:pt x="1375932" y="1017059"/>
                </a:lnTo>
                <a:lnTo>
                  <a:pt x="1371695" y="1017588"/>
                </a:lnTo>
                <a:lnTo>
                  <a:pt x="1367459" y="1017588"/>
                </a:lnTo>
                <a:lnTo>
                  <a:pt x="1362958" y="1017323"/>
                </a:lnTo>
                <a:lnTo>
                  <a:pt x="1356338" y="1016000"/>
                </a:lnTo>
                <a:lnTo>
                  <a:pt x="1349718" y="1014942"/>
                </a:lnTo>
                <a:lnTo>
                  <a:pt x="1343363" y="1013089"/>
                </a:lnTo>
                <a:lnTo>
                  <a:pt x="1337273" y="1011501"/>
                </a:lnTo>
                <a:lnTo>
                  <a:pt x="1330918" y="1009119"/>
                </a:lnTo>
                <a:lnTo>
                  <a:pt x="1325093" y="1007266"/>
                </a:lnTo>
                <a:lnTo>
                  <a:pt x="1319533" y="1004620"/>
                </a:lnTo>
                <a:lnTo>
                  <a:pt x="1313972" y="1002238"/>
                </a:lnTo>
                <a:lnTo>
                  <a:pt x="1308147" y="999327"/>
                </a:lnTo>
                <a:lnTo>
                  <a:pt x="1303116" y="996415"/>
                </a:lnTo>
                <a:lnTo>
                  <a:pt x="1298085" y="992975"/>
                </a:lnTo>
                <a:lnTo>
                  <a:pt x="1293319" y="989534"/>
                </a:lnTo>
                <a:lnTo>
                  <a:pt x="1288553" y="985829"/>
                </a:lnTo>
                <a:lnTo>
                  <a:pt x="1284316" y="982389"/>
                </a:lnTo>
                <a:lnTo>
                  <a:pt x="1280080" y="978154"/>
                </a:lnTo>
                <a:lnTo>
                  <a:pt x="1276108" y="973920"/>
                </a:lnTo>
                <a:lnTo>
                  <a:pt x="1272136" y="969685"/>
                </a:lnTo>
                <a:lnTo>
                  <a:pt x="1268959" y="965186"/>
                </a:lnTo>
                <a:lnTo>
                  <a:pt x="1265516" y="960422"/>
                </a:lnTo>
                <a:lnTo>
                  <a:pt x="1262604" y="955658"/>
                </a:lnTo>
                <a:lnTo>
                  <a:pt x="1259956" y="950894"/>
                </a:lnTo>
                <a:lnTo>
                  <a:pt x="1257308" y="945866"/>
                </a:lnTo>
                <a:lnTo>
                  <a:pt x="1255190" y="941102"/>
                </a:lnTo>
                <a:lnTo>
                  <a:pt x="1253071" y="935544"/>
                </a:lnTo>
                <a:lnTo>
                  <a:pt x="1251483" y="930516"/>
                </a:lnTo>
                <a:lnTo>
                  <a:pt x="1250159" y="925487"/>
                </a:lnTo>
                <a:lnTo>
                  <a:pt x="1248570" y="920194"/>
                </a:lnTo>
                <a:lnTo>
                  <a:pt x="1247776" y="915165"/>
                </a:lnTo>
                <a:lnTo>
                  <a:pt x="1246981" y="909872"/>
                </a:lnTo>
                <a:lnTo>
                  <a:pt x="1246452" y="904844"/>
                </a:lnTo>
                <a:lnTo>
                  <a:pt x="1246187" y="899551"/>
                </a:lnTo>
                <a:lnTo>
                  <a:pt x="1246187" y="894522"/>
                </a:lnTo>
                <a:lnTo>
                  <a:pt x="1246452" y="886318"/>
                </a:lnTo>
                <a:lnTo>
                  <a:pt x="1247246" y="878378"/>
                </a:lnTo>
                <a:lnTo>
                  <a:pt x="1248305" y="870174"/>
                </a:lnTo>
                <a:lnTo>
                  <a:pt x="1250159" y="862498"/>
                </a:lnTo>
                <a:lnTo>
                  <a:pt x="1252277" y="854823"/>
                </a:lnTo>
                <a:lnTo>
                  <a:pt x="1254925" y="847413"/>
                </a:lnTo>
                <a:lnTo>
                  <a:pt x="1257838" y="840003"/>
                </a:lnTo>
                <a:lnTo>
                  <a:pt x="1261280" y="833121"/>
                </a:lnTo>
                <a:lnTo>
                  <a:pt x="1264987" y="826240"/>
                </a:lnTo>
                <a:lnTo>
                  <a:pt x="1269223" y="819888"/>
                </a:lnTo>
                <a:lnTo>
                  <a:pt x="1273990" y="813801"/>
                </a:lnTo>
                <a:lnTo>
                  <a:pt x="1278756" y="807714"/>
                </a:lnTo>
                <a:lnTo>
                  <a:pt x="1284051" y="802156"/>
                </a:lnTo>
                <a:lnTo>
                  <a:pt x="1289877" y="796863"/>
                </a:lnTo>
                <a:lnTo>
                  <a:pt x="1296232" y="792099"/>
                </a:lnTo>
                <a:lnTo>
                  <a:pt x="1302851" y="787600"/>
                </a:lnTo>
                <a:lnTo>
                  <a:pt x="1306558" y="785748"/>
                </a:lnTo>
                <a:lnTo>
                  <a:pt x="1310000" y="783630"/>
                </a:lnTo>
                <a:lnTo>
                  <a:pt x="1316620" y="780454"/>
                </a:lnTo>
                <a:lnTo>
                  <a:pt x="1324034" y="777808"/>
                </a:lnTo>
                <a:lnTo>
                  <a:pt x="1331448" y="774897"/>
                </a:lnTo>
                <a:lnTo>
                  <a:pt x="1348394" y="768809"/>
                </a:lnTo>
                <a:lnTo>
                  <a:pt x="1367988" y="762193"/>
                </a:lnTo>
                <a:lnTo>
                  <a:pt x="1390230" y="755047"/>
                </a:lnTo>
                <a:lnTo>
                  <a:pt x="1414856" y="746578"/>
                </a:lnTo>
                <a:lnTo>
                  <a:pt x="1441069" y="737580"/>
                </a:lnTo>
                <a:lnTo>
                  <a:pt x="1469137" y="727258"/>
                </a:lnTo>
                <a:lnTo>
                  <a:pt x="1483965" y="721700"/>
                </a:lnTo>
                <a:lnTo>
                  <a:pt x="1498528" y="715613"/>
                </a:lnTo>
                <a:lnTo>
                  <a:pt x="1513621" y="709526"/>
                </a:lnTo>
                <a:lnTo>
                  <a:pt x="1528978" y="702645"/>
                </a:lnTo>
                <a:lnTo>
                  <a:pt x="1544336" y="696028"/>
                </a:lnTo>
                <a:lnTo>
                  <a:pt x="1559958" y="688618"/>
                </a:lnTo>
                <a:lnTo>
                  <a:pt x="1575581" y="681472"/>
                </a:lnTo>
                <a:lnTo>
                  <a:pt x="1591203" y="673532"/>
                </a:lnTo>
                <a:lnTo>
                  <a:pt x="1606825" y="665063"/>
                </a:lnTo>
                <a:lnTo>
                  <a:pt x="1622183" y="656594"/>
                </a:lnTo>
                <a:lnTo>
                  <a:pt x="1637540" y="647596"/>
                </a:lnTo>
                <a:lnTo>
                  <a:pt x="1652898" y="638333"/>
                </a:lnTo>
                <a:lnTo>
                  <a:pt x="1667726" y="628541"/>
                </a:lnTo>
                <a:lnTo>
                  <a:pt x="1682554" y="618748"/>
                </a:lnTo>
                <a:lnTo>
                  <a:pt x="1696852" y="608162"/>
                </a:lnTo>
                <a:lnTo>
                  <a:pt x="1711151" y="597311"/>
                </a:lnTo>
                <a:lnTo>
                  <a:pt x="1720154" y="589901"/>
                </a:lnTo>
                <a:lnTo>
                  <a:pt x="1729421" y="582225"/>
                </a:lnTo>
                <a:lnTo>
                  <a:pt x="1738159" y="574286"/>
                </a:lnTo>
                <a:lnTo>
                  <a:pt x="1746897" y="566611"/>
                </a:lnTo>
                <a:lnTo>
                  <a:pt x="1755370" y="558406"/>
                </a:lnTo>
                <a:lnTo>
                  <a:pt x="1763578" y="549937"/>
                </a:lnTo>
                <a:lnTo>
                  <a:pt x="1771522" y="541468"/>
                </a:lnTo>
                <a:lnTo>
                  <a:pt x="1778936" y="532734"/>
                </a:lnTo>
                <a:lnTo>
                  <a:pt x="1786615" y="523736"/>
                </a:lnTo>
                <a:lnTo>
                  <a:pt x="1793499" y="514738"/>
                </a:lnTo>
                <a:lnTo>
                  <a:pt x="1800648" y="505475"/>
                </a:lnTo>
                <a:lnTo>
                  <a:pt x="1807003" y="496212"/>
                </a:lnTo>
                <a:lnTo>
                  <a:pt x="1813623" y="486684"/>
                </a:lnTo>
                <a:lnTo>
                  <a:pt x="1819448" y="476892"/>
                </a:lnTo>
                <a:lnTo>
                  <a:pt x="1825009" y="466835"/>
                </a:lnTo>
                <a:lnTo>
                  <a:pt x="1830304" y="456778"/>
                </a:lnTo>
                <a:lnTo>
                  <a:pt x="1832952" y="452014"/>
                </a:lnTo>
                <a:lnTo>
                  <a:pt x="1835335" y="446456"/>
                </a:lnTo>
                <a:lnTo>
                  <a:pt x="1837189" y="440898"/>
                </a:lnTo>
                <a:lnTo>
                  <a:pt x="1839307" y="435076"/>
                </a:lnTo>
                <a:lnTo>
                  <a:pt x="1841161" y="428724"/>
                </a:lnTo>
                <a:lnTo>
                  <a:pt x="1843014" y="422372"/>
                </a:lnTo>
                <a:lnTo>
                  <a:pt x="1844868" y="416020"/>
                </a:lnTo>
                <a:lnTo>
                  <a:pt x="1846192" y="408874"/>
                </a:lnTo>
                <a:lnTo>
                  <a:pt x="1847515" y="401729"/>
                </a:lnTo>
                <a:lnTo>
                  <a:pt x="1848575" y="394318"/>
                </a:lnTo>
                <a:lnTo>
                  <a:pt x="1849899" y="386908"/>
                </a:lnTo>
                <a:lnTo>
                  <a:pt x="1850693" y="379497"/>
                </a:lnTo>
                <a:lnTo>
                  <a:pt x="1851487" y="371558"/>
                </a:lnTo>
                <a:lnTo>
                  <a:pt x="1851752" y="363618"/>
                </a:lnTo>
                <a:lnTo>
                  <a:pt x="1852017" y="355678"/>
                </a:lnTo>
                <a:lnTo>
                  <a:pt x="1852282" y="348003"/>
                </a:lnTo>
                <a:lnTo>
                  <a:pt x="1852017" y="336093"/>
                </a:lnTo>
                <a:lnTo>
                  <a:pt x="1851487" y="324713"/>
                </a:lnTo>
                <a:lnTo>
                  <a:pt x="1850428" y="313068"/>
                </a:lnTo>
                <a:lnTo>
                  <a:pt x="1849104" y="301953"/>
                </a:lnTo>
                <a:lnTo>
                  <a:pt x="1846986" y="290572"/>
                </a:lnTo>
                <a:lnTo>
                  <a:pt x="1844603" y="279721"/>
                </a:lnTo>
                <a:lnTo>
                  <a:pt x="1841955" y="269135"/>
                </a:lnTo>
                <a:lnTo>
                  <a:pt x="1838513" y="258549"/>
                </a:lnTo>
                <a:lnTo>
                  <a:pt x="1835335" y="248756"/>
                </a:lnTo>
                <a:lnTo>
                  <a:pt x="1831364" y="239493"/>
                </a:lnTo>
                <a:lnTo>
                  <a:pt x="1826862" y="230495"/>
                </a:lnTo>
                <a:lnTo>
                  <a:pt x="1822361" y="222290"/>
                </a:lnTo>
                <a:lnTo>
                  <a:pt x="1817330" y="214615"/>
                </a:lnTo>
                <a:lnTo>
                  <a:pt x="1811769" y="207470"/>
                </a:lnTo>
                <a:lnTo>
                  <a:pt x="1806209" y="201118"/>
                </a:lnTo>
                <a:lnTo>
                  <a:pt x="1803031" y="198207"/>
                </a:lnTo>
                <a:lnTo>
                  <a:pt x="1800384" y="195295"/>
                </a:lnTo>
                <a:lnTo>
                  <a:pt x="1796147" y="191855"/>
                </a:lnTo>
                <a:lnTo>
                  <a:pt x="1791646" y="188679"/>
                </a:lnTo>
                <a:lnTo>
                  <a:pt x="1787409" y="185503"/>
                </a:lnTo>
                <a:lnTo>
                  <a:pt x="1782643" y="182856"/>
                </a:lnTo>
                <a:lnTo>
                  <a:pt x="1777877" y="180474"/>
                </a:lnTo>
                <a:lnTo>
                  <a:pt x="1772846" y="178357"/>
                </a:lnTo>
                <a:lnTo>
                  <a:pt x="1767550" y="176240"/>
                </a:lnTo>
                <a:lnTo>
                  <a:pt x="1761725" y="174652"/>
                </a:lnTo>
                <a:lnTo>
                  <a:pt x="1751133" y="172270"/>
                </a:lnTo>
                <a:lnTo>
                  <a:pt x="1740807" y="170682"/>
                </a:lnTo>
                <a:lnTo>
                  <a:pt x="1731010" y="169623"/>
                </a:lnTo>
                <a:lnTo>
                  <a:pt x="1722007" y="169359"/>
                </a:lnTo>
                <a:lnTo>
                  <a:pt x="1716711" y="169623"/>
                </a:lnTo>
                <a:lnTo>
                  <a:pt x="1711151" y="169888"/>
                </a:lnTo>
                <a:lnTo>
                  <a:pt x="1706120" y="170417"/>
                </a:lnTo>
                <a:lnTo>
                  <a:pt x="1701354" y="170947"/>
                </a:lnTo>
                <a:lnTo>
                  <a:pt x="1696588" y="171741"/>
                </a:lnTo>
                <a:lnTo>
                  <a:pt x="1692086" y="172799"/>
                </a:lnTo>
                <a:lnTo>
                  <a:pt x="1687585" y="174387"/>
                </a:lnTo>
                <a:lnTo>
                  <a:pt x="1683084" y="175711"/>
                </a:lnTo>
                <a:lnTo>
                  <a:pt x="1678847" y="177034"/>
                </a:lnTo>
                <a:lnTo>
                  <a:pt x="1674610" y="178886"/>
                </a:lnTo>
                <a:lnTo>
                  <a:pt x="1670903" y="180739"/>
                </a:lnTo>
                <a:lnTo>
                  <a:pt x="1666932" y="182856"/>
                </a:lnTo>
                <a:lnTo>
                  <a:pt x="1659253" y="187356"/>
                </a:lnTo>
                <a:lnTo>
                  <a:pt x="1651574" y="192384"/>
                </a:lnTo>
                <a:lnTo>
                  <a:pt x="1644690" y="197942"/>
                </a:lnTo>
                <a:lnTo>
                  <a:pt x="1637805" y="203764"/>
                </a:lnTo>
                <a:lnTo>
                  <a:pt x="1631185" y="210645"/>
                </a:lnTo>
                <a:lnTo>
                  <a:pt x="1625095" y="217262"/>
                </a:lnTo>
                <a:lnTo>
                  <a:pt x="1619005" y="224937"/>
                </a:lnTo>
                <a:lnTo>
                  <a:pt x="1613445" y="232612"/>
                </a:lnTo>
                <a:lnTo>
                  <a:pt x="1608149" y="240287"/>
                </a:lnTo>
                <a:lnTo>
                  <a:pt x="1603118" y="248227"/>
                </a:lnTo>
                <a:lnTo>
                  <a:pt x="1598352" y="256431"/>
                </a:lnTo>
                <a:lnTo>
                  <a:pt x="1594115" y="264636"/>
                </a:lnTo>
                <a:lnTo>
                  <a:pt x="1589879" y="272575"/>
                </a:lnTo>
                <a:lnTo>
                  <a:pt x="1586172" y="280515"/>
                </a:lnTo>
                <a:lnTo>
                  <a:pt x="1582730" y="288455"/>
                </a:lnTo>
                <a:lnTo>
                  <a:pt x="1580082" y="295601"/>
                </a:lnTo>
                <a:lnTo>
                  <a:pt x="1574786" y="309628"/>
                </a:lnTo>
                <a:lnTo>
                  <a:pt x="1571079" y="321537"/>
                </a:lnTo>
                <a:lnTo>
                  <a:pt x="1568167" y="330800"/>
                </a:lnTo>
                <a:lnTo>
                  <a:pt x="1566578" y="336623"/>
                </a:lnTo>
                <a:lnTo>
                  <a:pt x="1566313" y="339005"/>
                </a:lnTo>
                <a:lnTo>
                  <a:pt x="1564724" y="343504"/>
                </a:lnTo>
                <a:lnTo>
                  <a:pt x="1563400" y="347738"/>
                </a:lnTo>
                <a:lnTo>
                  <a:pt x="1561547" y="351708"/>
                </a:lnTo>
                <a:lnTo>
                  <a:pt x="1559164" y="355149"/>
                </a:lnTo>
                <a:lnTo>
                  <a:pt x="1556781" y="358589"/>
                </a:lnTo>
                <a:lnTo>
                  <a:pt x="1553603" y="361765"/>
                </a:lnTo>
                <a:lnTo>
                  <a:pt x="1550426" y="364412"/>
                </a:lnTo>
                <a:lnTo>
                  <a:pt x="1547248" y="367058"/>
                </a:lnTo>
                <a:lnTo>
                  <a:pt x="1543806" y="369176"/>
                </a:lnTo>
                <a:lnTo>
                  <a:pt x="1539834" y="371028"/>
                </a:lnTo>
                <a:lnTo>
                  <a:pt x="1535863" y="372352"/>
                </a:lnTo>
                <a:lnTo>
                  <a:pt x="1531891" y="373410"/>
                </a:lnTo>
                <a:lnTo>
                  <a:pt x="1527654" y="373940"/>
                </a:lnTo>
                <a:lnTo>
                  <a:pt x="1523418" y="373940"/>
                </a:lnTo>
                <a:lnTo>
                  <a:pt x="1518916" y="373675"/>
                </a:lnTo>
                <a:lnTo>
                  <a:pt x="1514680" y="372881"/>
                </a:lnTo>
                <a:lnTo>
                  <a:pt x="1510708" y="371822"/>
                </a:lnTo>
                <a:lnTo>
                  <a:pt x="1506736" y="370234"/>
                </a:lnTo>
                <a:lnTo>
                  <a:pt x="1502764" y="368117"/>
                </a:lnTo>
                <a:lnTo>
                  <a:pt x="1499057" y="366000"/>
                </a:lnTo>
                <a:lnTo>
                  <a:pt x="1495880" y="363089"/>
                </a:lnTo>
                <a:lnTo>
                  <a:pt x="1492967" y="359913"/>
                </a:lnTo>
                <a:lnTo>
                  <a:pt x="1490055" y="357001"/>
                </a:lnTo>
                <a:lnTo>
                  <a:pt x="1487936" y="353296"/>
                </a:lnTo>
                <a:lnTo>
                  <a:pt x="1485818" y="349591"/>
                </a:lnTo>
                <a:lnTo>
                  <a:pt x="1484229" y="345621"/>
                </a:lnTo>
                <a:lnTo>
                  <a:pt x="1482641" y="341387"/>
                </a:lnTo>
                <a:lnTo>
                  <a:pt x="1481582" y="337152"/>
                </a:lnTo>
                <a:lnTo>
                  <a:pt x="1481052" y="332653"/>
                </a:lnTo>
                <a:lnTo>
                  <a:pt x="1481052" y="328154"/>
                </a:lnTo>
                <a:lnTo>
                  <a:pt x="1481317" y="323654"/>
                </a:lnTo>
                <a:lnTo>
                  <a:pt x="1482111" y="319420"/>
                </a:lnTo>
                <a:lnTo>
                  <a:pt x="1483700" y="312539"/>
                </a:lnTo>
                <a:lnTo>
                  <a:pt x="1485553" y="305922"/>
                </a:lnTo>
                <a:lnTo>
                  <a:pt x="1488201" y="296924"/>
                </a:lnTo>
                <a:lnTo>
                  <a:pt x="1491379" y="286073"/>
                </a:lnTo>
                <a:lnTo>
                  <a:pt x="1495615" y="273899"/>
                </a:lnTo>
                <a:lnTo>
                  <a:pt x="1500646" y="260401"/>
                </a:lnTo>
                <a:lnTo>
                  <a:pt x="1507001" y="245316"/>
                </a:lnTo>
                <a:lnTo>
                  <a:pt x="1513885" y="229966"/>
                </a:lnTo>
                <a:lnTo>
                  <a:pt x="1517857" y="222026"/>
                </a:lnTo>
                <a:lnTo>
                  <a:pt x="1522094" y="213821"/>
                </a:lnTo>
                <a:lnTo>
                  <a:pt x="1526860" y="205882"/>
                </a:lnTo>
                <a:lnTo>
                  <a:pt x="1531626" y="197677"/>
                </a:lnTo>
                <a:lnTo>
                  <a:pt x="1536922" y="189208"/>
                </a:lnTo>
                <a:lnTo>
                  <a:pt x="1542747" y="181004"/>
                </a:lnTo>
                <a:lnTo>
                  <a:pt x="1548572" y="172799"/>
                </a:lnTo>
                <a:lnTo>
                  <a:pt x="1554662" y="164860"/>
                </a:lnTo>
                <a:lnTo>
                  <a:pt x="1561547" y="156655"/>
                </a:lnTo>
                <a:lnTo>
                  <a:pt x="1568431" y="148715"/>
                </a:lnTo>
                <a:lnTo>
                  <a:pt x="1575845" y="141305"/>
                </a:lnTo>
                <a:lnTo>
                  <a:pt x="1583789" y="133630"/>
                </a:lnTo>
                <a:lnTo>
                  <a:pt x="1591997" y="126484"/>
                </a:lnTo>
                <a:lnTo>
                  <a:pt x="1600735" y="119603"/>
                </a:lnTo>
                <a:lnTo>
                  <a:pt x="1607090" y="115369"/>
                </a:lnTo>
                <a:lnTo>
                  <a:pt x="1613180" y="111134"/>
                </a:lnTo>
                <a:lnTo>
                  <a:pt x="1619535" y="106899"/>
                </a:lnTo>
                <a:lnTo>
                  <a:pt x="1626419" y="103194"/>
                </a:lnTo>
                <a:lnTo>
                  <a:pt x="1633304" y="99489"/>
                </a:lnTo>
                <a:lnTo>
                  <a:pt x="1640453" y="96313"/>
                </a:lnTo>
                <a:lnTo>
                  <a:pt x="1647867" y="93137"/>
                </a:lnTo>
                <a:lnTo>
                  <a:pt x="1655281" y="90226"/>
                </a:lnTo>
                <a:lnTo>
                  <a:pt x="1663225" y="87844"/>
                </a:lnTo>
                <a:lnTo>
                  <a:pt x="1671168" y="85462"/>
                </a:lnTo>
                <a:lnTo>
                  <a:pt x="1678847" y="83874"/>
                </a:lnTo>
                <a:lnTo>
                  <a:pt x="1687320" y="82286"/>
                </a:lnTo>
                <a:lnTo>
                  <a:pt x="1695793" y="80698"/>
                </a:lnTo>
                <a:lnTo>
                  <a:pt x="1704266" y="79904"/>
                </a:lnTo>
                <a:lnTo>
                  <a:pt x="1713004" y="79375"/>
                </a:lnTo>
                <a:close/>
                <a:moveTo>
                  <a:pt x="409575" y="0"/>
                </a:moveTo>
                <a:lnTo>
                  <a:pt x="1528763" y="0"/>
                </a:lnTo>
                <a:lnTo>
                  <a:pt x="1528763" y="95250"/>
                </a:lnTo>
                <a:lnTo>
                  <a:pt x="409575" y="95250"/>
                </a:lnTo>
                <a:lnTo>
                  <a:pt x="409575" y="0"/>
                </a:lnTo>
                <a:close/>
              </a:path>
            </a:pathLst>
          </a:custGeom>
          <a:solidFill>
            <a:srgbClr val="EA48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/>
      <p:bldP spid="16" grpId="0" animBg="1"/>
      <p:bldP spid="17" grpId="0"/>
      <p:bldP spid="18" grpId="0" animBg="1"/>
      <p:bldP spid="21" grpId="0"/>
      <p:bldP spid="22" grpId="0" animBg="1"/>
      <p:bldP spid="19" grpId="0"/>
      <p:bldP spid="20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7" name="组合 46"/>
          <p:cNvGrpSpPr/>
          <p:nvPr/>
        </p:nvGrpSpPr>
        <p:grpSpPr>
          <a:xfrm>
            <a:off x="5084309" y="1700810"/>
            <a:ext cx="2448272" cy="3962059"/>
            <a:chOff x="5083515" y="1700809"/>
            <a:chExt cx="2448272" cy="3962059"/>
          </a:xfrm>
        </p:grpSpPr>
        <p:sp>
          <p:nvSpPr>
            <p:cNvPr id="48" name="椭圆 1"/>
            <p:cNvSpPr/>
            <p:nvPr/>
          </p:nvSpPr>
          <p:spPr>
            <a:xfrm>
              <a:off x="5083515" y="1700809"/>
              <a:ext cx="2448272" cy="2839357"/>
            </a:xfrm>
            <a:custGeom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03200" cap="flat" cmpd="sng" algn="ctr">
              <a:solidFill>
                <a:srgbClr val="EA006A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746740" y="4742018"/>
              <a:ext cx="1143723" cy="23662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5845998" y="5083185"/>
              <a:ext cx="945207" cy="238516"/>
            </a:xfrm>
            <a:prstGeom prst="roundRect">
              <a:avLst>
                <a:gd name="adj" fmla="val 50000"/>
              </a:avLst>
            </a:prstGeom>
            <a:solidFill>
              <a:srgbClr val="EA006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5746740" y="5426240"/>
              <a:ext cx="1143723" cy="236628"/>
            </a:xfrm>
            <a:prstGeom prst="roundRect">
              <a:avLst>
                <a:gd name="adj" fmla="val 50000"/>
              </a:avLst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359697" y="1628801"/>
            <a:ext cx="1580597" cy="792088"/>
            <a:chOff x="3358902" y="1628801"/>
            <a:chExt cx="1580597" cy="792088"/>
          </a:xfrm>
        </p:grpSpPr>
        <p:sp>
          <p:nvSpPr>
            <p:cNvPr id="7" name="椭圆 6"/>
            <p:cNvSpPr/>
            <p:nvPr/>
          </p:nvSpPr>
          <p:spPr>
            <a:xfrm>
              <a:off x="3427331" y="1628801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075403" y="2060849"/>
              <a:ext cx="864096" cy="36004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 flipH="1">
              <a:off x="3358902" y="1744913"/>
              <a:ext cx="80358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>
                  <a:solidFill>
                    <a:srgbClr val="F79646">
                      <a:lumMod val="75000"/>
                    </a:srgbClr>
                  </a:solidFill>
                  <a:cs typeface="Times New Roman" panose="02020603050405020304" pitchFamily="18" charset="0"/>
                </a:rPr>
                <a:t>01</a:t>
              </a:r>
              <a:endParaRPr lang="zh-CN" altLang="en-US" sz="3600">
                <a:solidFill>
                  <a:srgbClr val="F79646">
                    <a:lumMod val="75000"/>
                  </a:srgb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086551" y="4400936"/>
            <a:ext cx="1181429" cy="1299303"/>
            <a:chOff x="4085756" y="4400935"/>
            <a:chExt cx="1181429" cy="1299303"/>
          </a:xfrm>
        </p:grpSpPr>
        <p:sp>
          <p:nvSpPr>
            <p:cNvPr id="11" name="椭圆 10"/>
            <p:cNvSpPr/>
            <p:nvPr/>
          </p:nvSpPr>
          <p:spPr>
            <a:xfrm rot="17818244">
              <a:off x="4163513" y="5052166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17818244">
              <a:off x="4655117" y="4652963"/>
              <a:ext cx="864096" cy="36004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7" name="TextBox 16"/>
            <p:cNvSpPr txBox="1"/>
            <p:nvPr/>
          </p:nvSpPr>
          <p:spPr>
            <a:xfrm flipH="1">
              <a:off x="4085756" y="5162880"/>
              <a:ext cx="80358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>
                  <a:solidFill>
                    <a:srgbClr val="F79646">
                      <a:lumMod val="75000"/>
                    </a:srgbClr>
                  </a:solidFill>
                  <a:cs typeface="Times New Roman" panose="02020603050405020304" pitchFamily="18" charset="0"/>
                </a:rPr>
                <a:t>03</a:t>
              </a:r>
              <a:endParaRPr lang="zh-CN" altLang="en-US" sz="3600">
                <a:solidFill>
                  <a:srgbClr val="F79646">
                    <a:lumMod val="75000"/>
                  </a:srgb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30241" y="2158056"/>
            <a:ext cx="1605458" cy="789397"/>
            <a:chOff x="7829447" y="2158055"/>
            <a:chExt cx="1605458" cy="789397"/>
          </a:xfrm>
        </p:grpSpPr>
        <p:sp>
          <p:nvSpPr>
            <p:cNvPr id="9" name="椭圆 8"/>
            <p:cNvSpPr/>
            <p:nvPr/>
          </p:nvSpPr>
          <p:spPr>
            <a:xfrm rot="8309690">
              <a:off x="8694563" y="2158055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 rot="8309690">
              <a:off x="7829447" y="2587412"/>
              <a:ext cx="864096" cy="36004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 flipH="1">
              <a:off x="8631320" y="2262273"/>
              <a:ext cx="80358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>
                  <a:solidFill>
                    <a:srgbClr val="F79646">
                      <a:lumMod val="75000"/>
                    </a:srgbClr>
                  </a:solidFill>
                  <a:cs typeface="Times New Roman" panose="02020603050405020304" pitchFamily="18" charset="0"/>
                </a:rPr>
                <a:t>02</a:t>
              </a:r>
              <a:endParaRPr lang="zh-CN" altLang="en-US" sz="3600">
                <a:solidFill>
                  <a:srgbClr val="F79646">
                    <a:lumMod val="75000"/>
                  </a:srgbClr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7080781" y="4728087"/>
            <a:ext cx="1438746" cy="1052081"/>
            <a:chOff x="7079987" y="4728086"/>
            <a:chExt cx="1438746" cy="1052081"/>
          </a:xfrm>
        </p:grpSpPr>
        <p:sp>
          <p:nvSpPr>
            <p:cNvPr id="13" name="椭圆 12"/>
            <p:cNvSpPr/>
            <p:nvPr/>
          </p:nvSpPr>
          <p:spPr>
            <a:xfrm rot="12106883">
              <a:off x="7783225" y="5132095"/>
              <a:ext cx="648072" cy="648072"/>
            </a:xfrm>
            <a:prstGeom prst="ellipse">
              <a:avLst/>
            </a:prstGeom>
            <a:solidFill>
              <a:sysClr val="window" lastClr="FFFFFF"/>
            </a:solidFill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Calibri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 rot="12106883">
              <a:off x="7079987" y="4728086"/>
              <a:ext cx="864096" cy="36004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 flipH="1">
              <a:off x="7715148" y="5226174"/>
              <a:ext cx="80358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lvl="0">
                <a:lnSpc>
                  <a:spcPct val="80000"/>
                </a:lnSpc>
                <a:defRPr sz="4400" b="1" kern="0">
                  <a:ln w="18415" cmpd="sng">
                    <a:noFill/>
                    <a:prstDash val="solid"/>
                  </a:ln>
                  <a:solidFill>
                    <a:srgbClr val="FFC000"/>
                  </a:solidFill>
                  <a:latin typeface="Agency FB" pitchFamily="34" charset="0"/>
                  <a:ea typeface="微软雅黑" panose="020b0503020204020204" pitchFamily="34" charset="-122"/>
                </a:defRPr>
              </a:lvl1pPr>
            </a:lstStyle>
            <a:p>
              <a:pPr algn="ctr">
                <a:defRPr/>
              </a:pPr>
              <a:r>
                <a:rPr lang="en-US" altLang="zh-CN" sz="3600">
                  <a:solidFill>
                    <a:srgbClr val="F79646">
                      <a:lumMod val="75000"/>
                    </a:srgbClr>
                  </a:solidFill>
                  <a:cs typeface="Times New Roman" panose="02020603050405020304" pitchFamily="18" charset="0"/>
                </a:rPr>
                <a:t>04</a:t>
              </a:r>
              <a:endParaRPr lang="zh-CN" altLang="en-US" sz="3600">
                <a:solidFill>
                  <a:srgbClr val="F79646">
                    <a:lumMod val="75000"/>
                  </a:srgbClr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KSO_Shape"/>
          <p:cNvSpPr/>
          <p:nvPr/>
        </p:nvSpPr>
        <p:spPr>
          <a:xfrm>
            <a:off x="5794576" y="2346302"/>
            <a:ext cx="1049638" cy="1262090"/>
          </a:xfrm>
          <a:custGeom>
            <a:gdLst>
              <a:gd name="connsiteX0" fmla="*/ 331068 w 1208088"/>
              <a:gd name="connsiteY0" fmla="*/ 665573 h 1452563"/>
              <a:gd name="connsiteX1" fmla="*/ 508820 w 1208088"/>
              <a:gd name="connsiteY1" fmla="*/ 932822 h 1452563"/>
              <a:gd name="connsiteX2" fmla="*/ 369158 w 1208088"/>
              <a:gd name="connsiteY2" fmla="*/ 932822 h 1452563"/>
              <a:gd name="connsiteX3" fmla="*/ 369158 w 1208088"/>
              <a:gd name="connsiteY3" fmla="*/ 983727 h 1452563"/>
              <a:gd name="connsiteX4" fmla="*/ 534213 w 1208088"/>
              <a:gd name="connsiteY4" fmla="*/ 983727 h 1452563"/>
              <a:gd name="connsiteX5" fmla="*/ 534213 w 1208088"/>
              <a:gd name="connsiteY5" fmla="*/ 1034632 h 1452563"/>
              <a:gd name="connsiteX6" fmla="*/ 369158 w 1208088"/>
              <a:gd name="connsiteY6" fmla="*/ 1034632 h 1452563"/>
              <a:gd name="connsiteX7" fmla="*/ 369158 w 1208088"/>
              <a:gd name="connsiteY7" fmla="*/ 1085536 h 1452563"/>
              <a:gd name="connsiteX8" fmla="*/ 534213 w 1208088"/>
              <a:gd name="connsiteY8" fmla="*/ 1085536 h 1452563"/>
              <a:gd name="connsiteX9" fmla="*/ 534213 w 1208088"/>
              <a:gd name="connsiteY9" fmla="*/ 1238250 h 1452563"/>
              <a:gd name="connsiteX10" fmla="*/ 673875 w 1208088"/>
              <a:gd name="connsiteY10" fmla="*/ 1238250 h 1452563"/>
              <a:gd name="connsiteX11" fmla="*/ 673875 w 1208088"/>
              <a:gd name="connsiteY11" fmla="*/ 1085536 h 1452563"/>
              <a:gd name="connsiteX12" fmla="*/ 864324 w 1208088"/>
              <a:gd name="connsiteY12" fmla="*/ 1085536 h 1452563"/>
              <a:gd name="connsiteX13" fmla="*/ 864324 w 1208088"/>
              <a:gd name="connsiteY13" fmla="*/ 1034632 h 1452563"/>
              <a:gd name="connsiteX14" fmla="*/ 673875 w 1208088"/>
              <a:gd name="connsiteY14" fmla="*/ 1034632 h 1452563"/>
              <a:gd name="connsiteX15" fmla="*/ 673875 w 1208088"/>
              <a:gd name="connsiteY15" fmla="*/ 983727 h 1452563"/>
              <a:gd name="connsiteX16" fmla="*/ 864324 w 1208088"/>
              <a:gd name="connsiteY16" fmla="*/ 983727 h 1452563"/>
              <a:gd name="connsiteX17" fmla="*/ 864324 w 1208088"/>
              <a:gd name="connsiteY17" fmla="*/ 932822 h 1452563"/>
              <a:gd name="connsiteX18" fmla="*/ 699268 w 1208088"/>
              <a:gd name="connsiteY18" fmla="*/ 932822 h 1452563"/>
              <a:gd name="connsiteX19" fmla="*/ 877020 w 1208088"/>
              <a:gd name="connsiteY19" fmla="*/ 665573 h 1452563"/>
              <a:gd name="connsiteX20" fmla="*/ 737358 w 1208088"/>
              <a:gd name="connsiteY20" fmla="*/ 665573 h 1452563"/>
              <a:gd name="connsiteX21" fmla="*/ 597696 w 1208088"/>
              <a:gd name="connsiteY21" fmla="*/ 881918 h 1452563"/>
              <a:gd name="connsiteX22" fmla="*/ 458034 w 1208088"/>
              <a:gd name="connsiteY22" fmla="*/ 665573 h 1452563"/>
              <a:gd name="connsiteX23" fmla="*/ 331068 w 1208088"/>
              <a:gd name="connsiteY23" fmla="*/ 665573 h 1452563"/>
              <a:gd name="connsiteX24" fmla="*/ 719206 w 1208088"/>
              <a:gd name="connsiteY24" fmla="*/ 0 h 1452563"/>
              <a:gd name="connsiteX25" fmla="*/ 727454 w 1208088"/>
              <a:gd name="connsiteY25" fmla="*/ 317 h 1452563"/>
              <a:gd name="connsiteX26" fmla="*/ 736654 w 1208088"/>
              <a:gd name="connsiteY26" fmla="*/ 952 h 1452563"/>
              <a:gd name="connsiteX27" fmla="*/ 746172 w 1208088"/>
              <a:gd name="connsiteY27" fmla="*/ 2538 h 1452563"/>
              <a:gd name="connsiteX28" fmla="*/ 756641 w 1208088"/>
              <a:gd name="connsiteY28" fmla="*/ 4125 h 1452563"/>
              <a:gd name="connsiteX29" fmla="*/ 767428 w 1208088"/>
              <a:gd name="connsiteY29" fmla="*/ 6028 h 1452563"/>
              <a:gd name="connsiteX30" fmla="*/ 778849 w 1208088"/>
              <a:gd name="connsiteY30" fmla="*/ 8567 h 1452563"/>
              <a:gd name="connsiteX31" fmla="*/ 791222 w 1208088"/>
              <a:gd name="connsiteY31" fmla="*/ 11422 h 1452563"/>
              <a:gd name="connsiteX32" fmla="*/ 804546 w 1208088"/>
              <a:gd name="connsiteY32" fmla="*/ 14913 h 1452563"/>
              <a:gd name="connsiteX33" fmla="*/ 818822 w 1208088"/>
              <a:gd name="connsiteY33" fmla="*/ 18720 h 1452563"/>
              <a:gd name="connsiteX34" fmla="*/ 833416 w 1208088"/>
              <a:gd name="connsiteY34" fmla="*/ 23480 h 1452563"/>
              <a:gd name="connsiteX35" fmla="*/ 829609 w 1208088"/>
              <a:gd name="connsiteY35" fmla="*/ 36171 h 1452563"/>
              <a:gd name="connsiteX36" fmla="*/ 825802 w 1208088"/>
              <a:gd name="connsiteY36" fmla="*/ 48228 h 1452563"/>
              <a:gd name="connsiteX37" fmla="*/ 818188 w 1208088"/>
              <a:gd name="connsiteY37" fmla="*/ 70439 h 1452563"/>
              <a:gd name="connsiteX38" fmla="*/ 810256 w 1208088"/>
              <a:gd name="connsiteY38" fmla="*/ 91063 h 1452563"/>
              <a:gd name="connsiteX39" fmla="*/ 802960 w 1208088"/>
              <a:gd name="connsiteY39" fmla="*/ 108831 h 1452563"/>
              <a:gd name="connsiteX40" fmla="*/ 795663 w 1208088"/>
              <a:gd name="connsiteY40" fmla="*/ 125013 h 1452563"/>
              <a:gd name="connsiteX41" fmla="*/ 788684 w 1208088"/>
              <a:gd name="connsiteY41" fmla="*/ 138974 h 1452563"/>
              <a:gd name="connsiteX42" fmla="*/ 782021 w 1208088"/>
              <a:gd name="connsiteY42" fmla="*/ 151983 h 1452563"/>
              <a:gd name="connsiteX43" fmla="*/ 775994 w 1208088"/>
              <a:gd name="connsiteY43" fmla="*/ 163405 h 1452563"/>
              <a:gd name="connsiteX44" fmla="*/ 764572 w 1208088"/>
              <a:gd name="connsiteY44" fmla="*/ 183077 h 1452563"/>
              <a:gd name="connsiteX45" fmla="*/ 760131 w 1208088"/>
              <a:gd name="connsiteY45" fmla="*/ 191644 h 1452563"/>
              <a:gd name="connsiteX46" fmla="*/ 756007 w 1208088"/>
              <a:gd name="connsiteY46" fmla="*/ 200211 h 1452563"/>
              <a:gd name="connsiteX47" fmla="*/ 752517 w 1208088"/>
              <a:gd name="connsiteY47" fmla="*/ 207826 h 1452563"/>
              <a:gd name="connsiteX48" fmla="*/ 749662 w 1208088"/>
              <a:gd name="connsiteY48" fmla="*/ 215759 h 1452563"/>
              <a:gd name="connsiteX49" fmla="*/ 748393 w 1208088"/>
              <a:gd name="connsiteY49" fmla="*/ 219566 h 1452563"/>
              <a:gd name="connsiteX50" fmla="*/ 747441 w 1208088"/>
              <a:gd name="connsiteY50" fmla="*/ 223374 h 1452563"/>
              <a:gd name="connsiteX51" fmla="*/ 746806 w 1208088"/>
              <a:gd name="connsiteY51" fmla="*/ 227181 h 1452563"/>
              <a:gd name="connsiteX52" fmla="*/ 746489 w 1208088"/>
              <a:gd name="connsiteY52" fmla="*/ 231623 h 1452563"/>
              <a:gd name="connsiteX53" fmla="*/ 748076 w 1208088"/>
              <a:gd name="connsiteY53" fmla="*/ 231623 h 1452563"/>
              <a:gd name="connsiteX54" fmla="*/ 750931 w 1208088"/>
              <a:gd name="connsiteY54" fmla="*/ 231623 h 1452563"/>
              <a:gd name="connsiteX55" fmla="*/ 753786 w 1208088"/>
              <a:gd name="connsiteY55" fmla="*/ 231940 h 1452563"/>
              <a:gd name="connsiteX56" fmla="*/ 756324 w 1208088"/>
              <a:gd name="connsiteY56" fmla="*/ 232258 h 1452563"/>
              <a:gd name="connsiteX57" fmla="*/ 758862 w 1208088"/>
              <a:gd name="connsiteY57" fmla="*/ 233210 h 1452563"/>
              <a:gd name="connsiteX58" fmla="*/ 761400 w 1208088"/>
              <a:gd name="connsiteY58" fmla="*/ 233844 h 1452563"/>
              <a:gd name="connsiteX59" fmla="*/ 763621 w 1208088"/>
              <a:gd name="connsiteY59" fmla="*/ 234796 h 1452563"/>
              <a:gd name="connsiteX60" fmla="*/ 765842 w 1208088"/>
              <a:gd name="connsiteY60" fmla="*/ 236065 h 1452563"/>
              <a:gd name="connsiteX61" fmla="*/ 768062 w 1208088"/>
              <a:gd name="connsiteY61" fmla="*/ 237334 h 1452563"/>
              <a:gd name="connsiteX62" fmla="*/ 769966 w 1208088"/>
              <a:gd name="connsiteY62" fmla="*/ 238921 h 1452563"/>
              <a:gd name="connsiteX63" fmla="*/ 771552 w 1208088"/>
              <a:gd name="connsiteY63" fmla="*/ 240190 h 1452563"/>
              <a:gd name="connsiteX64" fmla="*/ 772821 w 1208088"/>
              <a:gd name="connsiteY64" fmla="*/ 242094 h 1452563"/>
              <a:gd name="connsiteX65" fmla="*/ 774090 w 1208088"/>
              <a:gd name="connsiteY65" fmla="*/ 243680 h 1452563"/>
              <a:gd name="connsiteX66" fmla="*/ 775042 w 1208088"/>
              <a:gd name="connsiteY66" fmla="*/ 245901 h 1452563"/>
              <a:gd name="connsiteX67" fmla="*/ 775676 w 1208088"/>
              <a:gd name="connsiteY67" fmla="*/ 247805 h 1452563"/>
              <a:gd name="connsiteX68" fmla="*/ 775994 w 1208088"/>
              <a:gd name="connsiteY68" fmla="*/ 249709 h 1452563"/>
              <a:gd name="connsiteX69" fmla="*/ 776311 w 1208088"/>
              <a:gd name="connsiteY69" fmla="*/ 251930 h 1452563"/>
              <a:gd name="connsiteX70" fmla="*/ 776311 w 1208088"/>
              <a:gd name="connsiteY70" fmla="*/ 253834 h 1452563"/>
              <a:gd name="connsiteX71" fmla="*/ 775676 w 1208088"/>
              <a:gd name="connsiteY71" fmla="*/ 255420 h 1452563"/>
              <a:gd name="connsiteX72" fmla="*/ 775359 w 1208088"/>
              <a:gd name="connsiteY72" fmla="*/ 257324 h 1452563"/>
              <a:gd name="connsiteX73" fmla="*/ 774407 w 1208088"/>
              <a:gd name="connsiteY73" fmla="*/ 258910 h 1452563"/>
              <a:gd name="connsiteX74" fmla="*/ 773456 w 1208088"/>
              <a:gd name="connsiteY74" fmla="*/ 260497 h 1452563"/>
              <a:gd name="connsiteX75" fmla="*/ 772186 w 1208088"/>
              <a:gd name="connsiteY75" fmla="*/ 262083 h 1452563"/>
              <a:gd name="connsiteX76" fmla="*/ 769331 w 1208088"/>
              <a:gd name="connsiteY76" fmla="*/ 265256 h 1452563"/>
              <a:gd name="connsiteX77" fmla="*/ 765524 w 1208088"/>
              <a:gd name="connsiteY77" fmla="*/ 267794 h 1452563"/>
              <a:gd name="connsiteX78" fmla="*/ 761717 w 1208088"/>
              <a:gd name="connsiteY78" fmla="*/ 269698 h 1452563"/>
              <a:gd name="connsiteX79" fmla="*/ 756958 w 1208088"/>
              <a:gd name="connsiteY79" fmla="*/ 270967 h 1452563"/>
              <a:gd name="connsiteX80" fmla="*/ 752200 w 1208088"/>
              <a:gd name="connsiteY80" fmla="*/ 271919 h 1452563"/>
              <a:gd name="connsiteX81" fmla="*/ 756324 w 1208088"/>
              <a:gd name="connsiteY81" fmla="*/ 284611 h 1452563"/>
              <a:gd name="connsiteX82" fmla="*/ 757910 w 1208088"/>
              <a:gd name="connsiteY82" fmla="*/ 289053 h 1452563"/>
              <a:gd name="connsiteX83" fmla="*/ 760448 w 1208088"/>
              <a:gd name="connsiteY83" fmla="*/ 293812 h 1452563"/>
              <a:gd name="connsiteX84" fmla="*/ 763621 w 1208088"/>
              <a:gd name="connsiteY84" fmla="*/ 299206 h 1452563"/>
              <a:gd name="connsiteX85" fmla="*/ 768062 w 1208088"/>
              <a:gd name="connsiteY85" fmla="*/ 304283 h 1452563"/>
              <a:gd name="connsiteX86" fmla="*/ 772504 w 1208088"/>
              <a:gd name="connsiteY86" fmla="*/ 309677 h 1452563"/>
              <a:gd name="connsiteX87" fmla="*/ 777580 w 1208088"/>
              <a:gd name="connsiteY87" fmla="*/ 315706 h 1452563"/>
              <a:gd name="connsiteX88" fmla="*/ 783608 w 1208088"/>
              <a:gd name="connsiteY88" fmla="*/ 321417 h 1452563"/>
              <a:gd name="connsiteX89" fmla="*/ 789952 w 1208088"/>
              <a:gd name="connsiteY89" fmla="*/ 327445 h 1452563"/>
              <a:gd name="connsiteX90" fmla="*/ 796615 w 1208088"/>
              <a:gd name="connsiteY90" fmla="*/ 333791 h 1452563"/>
              <a:gd name="connsiteX91" fmla="*/ 803912 w 1208088"/>
              <a:gd name="connsiteY91" fmla="*/ 339820 h 1452563"/>
              <a:gd name="connsiteX92" fmla="*/ 819774 w 1208088"/>
              <a:gd name="connsiteY92" fmla="*/ 353146 h 1452563"/>
              <a:gd name="connsiteX93" fmla="*/ 836588 w 1208088"/>
              <a:gd name="connsiteY93" fmla="*/ 366155 h 1452563"/>
              <a:gd name="connsiteX94" fmla="*/ 854672 w 1208088"/>
              <a:gd name="connsiteY94" fmla="*/ 379798 h 1452563"/>
              <a:gd name="connsiteX95" fmla="*/ 891472 w 1208088"/>
              <a:gd name="connsiteY95" fmla="*/ 407720 h 1452563"/>
              <a:gd name="connsiteX96" fmla="*/ 928274 w 1208088"/>
              <a:gd name="connsiteY96" fmla="*/ 435008 h 1452563"/>
              <a:gd name="connsiteX97" fmla="*/ 945405 w 1208088"/>
              <a:gd name="connsiteY97" fmla="*/ 448334 h 1452563"/>
              <a:gd name="connsiteX98" fmla="*/ 961902 w 1208088"/>
              <a:gd name="connsiteY98" fmla="*/ 461343 h 1452563"/>
              <a:gd name="connsiteX99" fmla="*/ 976496 w 1208088"/>
              <a:gd name="connsiteY99" fmla="*/ 474034 h 1452563"/>
              <a:gd name="connsiteX100" fmla="*/ 983158 w 1208088"/>
              <a:gd name="connsiteY100" fmla="*/ 479746 h 1452563"/>
              <a:gd name="connsiteX101" fmla="*/ 989186 w 1208088"/>
              <a:gd name="connsiteY101" fmla="*/ 485457 h 1452563"/>
              <a:gd name="connsiteX102" fmla="*/ 996482 w 1208088"/>
              <a:gd name="connsiteY102" fmla="*/ 493072 h 1452563"/>
              <a:gd name="connsiteX103" fmla="*/ 1003779 w 1208088"/>
              <a:gd name="connsiteY103" fmla="*/ 501004 h 1452563"/>
              <a:gd name="connsiteX104" fmla="*/ 1011393 w 1208088"/>
              <a:gd name="connsiteY104" fmla="*/ 510206 h 1452563"/>
              <a:gd name="connsiteX105" fmla="*/ 1019007 w 1208088"/>
              <a:gd name="connsiteY105" fmla="*/ 519725 h 1452563"/>
              <a:gd name="connsiteX106" fmla="*/ 1026938 w 1208088"/>
              <a:gd name="connsiteY106" fmla="*/ 530830 h 1452563"/>
              <a:gd name="connsiteX107" fmla="*/ 1034552 w 1208088"/>
              <a:gd name="connsiteY107" fmla="*/ 542252 h 1452563"/>
              <a:gd name="connsiteX108" fmla="*/ 1042801 w 1208088"/>
              <a:gd name="connsiteY108" fmla="*/ 554309 h 1452563"/>
              <a:gd name="connsiteX109" fmla="*/ 1050732 w 1208088"/>
              <a:gd name="connsiteY109" fmla="*/ 567318 h 1452563"/>
              <a:gd name="connsiteX110" fmla="*/ 1058663 w 1208088"/>
              <a:gd name="connsiteY110" fmla="*/ 581279 h 1452563"/>
              <a:gd name="connsiteX111" fmla="*/ 1066912 w 1208088"/>
              <a:gd name="connsiteY111" fmla="*/ 595557 h 1452563"/>
              <a:gd name="connsiteX112" fmla="*/ 1074843 w 1208088"/>
              <a:gd name="connsiteY112" fmla="*/ 610153 h 1452563"/>
              <a:gd name="connsiteX113" fmla="*/ 1083092 w 1208088"/>
              <a:gd name="connsiteY113" fmla="*/ 626017 h 1452563"/>
              <a:gd name="connsiteX114" fmla="*/ 1091023 w 1208088"/>
              <a:gd name="connsiteY114" fmla="*/ 641882 h 1452563"/>
              <a:gd name="connsiteX115" fmla="*/ 1098954 w 1208088"/>
              <a:gd name="connsiteY115" fmla="*/ 658698 h 1452563"/>
              <a:gd name="connsiteX116" fmla="*/ 1106568 w 1208088"/>
              <a:gd name="connsiteY116" fmla="*/ 675832 h 1452563"/>
              <a:gd name="connsiteX117" fmla="*/ 1114499 w 1208088"/>
              <a:gd name="connsiteY117" fmla="*/ 693283 h 1452563"/>
              <a:gd name="connsiteX118" fmla="*/ 1122113 w 1208088"/>
              <a:gd name="connsiteY118" fmla="*/ 711369 h 1452563"/>
              <a:gd name="connsiteX119" fmla="*/ 1129727 w 1208088"/>
              <a:gd name="connsiteY119" fmla="*/ 729772 h 1452563"/>
              <a:gd name="connsiteX120" fmla="*/ 1136707 w 1208088"/>
              <a:gd name="connsiteY120" fmla="*/ 748492 h 1452563"/>
              <a:gd name="connsiteX121" fmla="*/ 1143686 w 1208088"/>
              <a:gd name="connsiteY121" fmla="*/ 768164 h 1452563"/>
              <a:gd name="connsiteX122" fmla="*/ 1150348 w 1208088"/>
              <a:gd name="connsiteY122" fmla="*/ 787519 h 1452563"/>
              <a:gd name="connsiteX123" fmla="*/ 1157011 w 1208088"/>
              <a:gd name="connsiteY123" fmla="*/ 807191 h 1452563"/>
              <a:gd name="connsiteX124" fmla="*/ 1163038 w 1208088"/>
              <a:gd name="connsiteY124" fmla="*/ 826863 h 1452563"/>
              <a:gd name="connsiteX125" fmla="*/ 1169066 w 1208088"/>
              <a:gd name="connsiteY125" fmla="*/ 847170 h 1452563"/>
              <a:gd name="connsiteX126" fmla="*/ 1174460 w 1208088"/>
              <a:gd name="connsiteY126" fmla="*/ 867477 h 1452563"/>
              <a:gd name="connsiteX127" fmla="*/ 1179853 w 1208088"/>
              <a:gd name="connsiteY127" fmla="*/ 887783 h 1452563"/>
              <a:gd name="connsiteX128" fmla="*/ 1184929 w 1208088"/>
              <a:gd name="connsiteY128" fmla="*/ 908407 h 1452563"/>
              <a:gd name="connsiteX129" fmla="*/ 1189370 w 1208088"/>
              <a:gd name="connsiteY129" fmla="*/ 929031 h 1452563"/>
              <a:gd name="connsiteX130" fmla="*/ 1193177 w 1208088"/>
              <a:gd name="connsiteY130" fmla="*/ 949655 h 1452563"/>
              <a:gd name="connsiteX131" fmla="*/ 1196667 w 1208088"/>
              <a:gd name="connsiteY131" fmla="*/ 970279 h 1452563"/>
              <a:gd name="connsiteX132" fmla="*/ 1200157 w 1208088"/>
              <a:gd name="connsiteY132" fmla="*/ 990903 h 1452563"/>
              <a:gd name="connsiteX133" fmla="*/ 1202695 w 1208088"/>
              <a:gd name="connsiteY133" fmla="*/ 1011845 h 1452563"/>
              <a:gd name="connsiteX134" fmla="*/ 1204916 w 1208088"/>
              <a:gd name="connsiteY134" fmla="*/ 1032151 h 1452563"/>
              <a:gd name="connsiteX135" fmla="*/ 1206502 w 1208088"/>
              <a:gd name="connsiteY135" fmla="*/ 1052458 h 1452563"/>
              <a:gd name="connsiteX136" fmla="*/ 1207454 w 1208088"/>
              <a:gd name="connsiteY136" fmla="*/ 1072447 h 1452563"/>
              <a:gd name="connsiteX137" fmla="*/ 1208088 w 1208088"/>
              <a:gd name="connsiteY137" fmla="*/ 1092437 h 1452563"/>
              <a:gd name="connsiteX138" fmla="*/ 1207771 w 1208088"/>
              <a:gd name="connsiteY138" fmla="*/ 1112426 h 1452563"/>
              <a:gd name="connsiteX139" fmla="*/ 1207136 w 1208088"/>
              <a:gd name="connsiteY139" fmla="*/ 1131781 h 1452563"/>
              <a:gd name="connsiteX140" fmla="*/ 1205867 w 1208088"/>
              <a:gd name="connsiteY140" fmla="*/ 1151453 h 1452563"/>
              <a:gd name="connsiteX141" fmla="*/ 1203646 w 1208088"/>
              <a:gd name="connsiteY141" fmla="*/ 1170173 h 1452563"/>
              <a:gd name="connsiteX142" fmla="*/ 1201108 w 1208088"/>
              <a:gd name="connsiteY142" fmla="*/ 1188893 h 1452563"/>
              <a:gd name="connsiteX143" fmla="*/ 1199522 w 1208088"/>
              <a:gd name="connsiteY143" fmla="*/ 1197778 h 1452563"/>
              <a:gd name="connsiteX144" fmla="*/ 1197302 w 1208088"/>
              <a:gd name="connsiteY144" fmla="*/ 1206979 h 1452563"/>
              <a:gd name="connsiteX145" fmla="*/ 1195398 w 1208088"/>
              <a:gd name="connsiteY145" fmla="*/ 1215863 h 1452563"/>
              <a:gd name="connsiteX146" fmla="*/ 1193177 w 1208088"/>
              <a:gd name="connsiteY146" fmla="*/ 1224747 h 1452563"/>
              <a:gd name="connsiteX147" fmla="*/ 1190956 w 1208088"/>
              <a:gd name="connsiteY147" fmla="*/ 1233314 h 1452563"/>
              <a:gd name="connsiteX148" fmla="*/ 1188418 w 1208088"/>
              <a:gd name="connsiteY148" fmla="*/ 1242199 h 1452563"/>
              <a:gd name="connsiteX149" fmla="*/ 1185563 w 1208088"/>
              <a:gd name="connsiteY149" fmla="*/ 1250448 h 1452563"/>
              <a:gd name="connsiteX150" fmla="*/ 1182708 w 1208088"/>
              <a:gd name="connsiteY150" fmla="*/ 1259015 h 1452563"/>
              <a:gd name="connsiteX151" fmla="*/ 1179218 w 1208088"/>
              <a:gd name="connsiteY151" fmla="*/ 1266947 h 1452563"/>
              <a:gd name="connsiteX152" fmla="*/ 1175728 w 1208088"/>
              <a:gd name="connsiteY152" fmla="*/ 1275197 h 1452563"/>
              <a:gd name="connsiteX153" fmla="*/ 1172239 w 1208088"/>
              <a:gd name="connsiteY153" fmla="*/ 1283129 h 1452563"/>
              <a:gd name="connsiteX154" fmla="*/ 1168749 w 1208088"/>
              <a:gd name="connsiteY154" fmla="*/ 1291062 h 1452563"/>
              <a:gd name="connsiteX155" fmla="*/ 1164625 w 1208088"/>
              <a:gd name="connsiteY155" fmla="*/ 1298677 h 1452563"/>
              <a:gd name="connsiteX156" fmla="*/ 1160183 w 1208088"/>
              <a:gd name="connsiteY156" fmla="*/ 1305974 h 1452563"/>
              <a:gd name="connsiteX157" fmla="*/ 1155742 w 1208088"/>
              <a:gd name="connsiteY157" fmla="*/ 1313589 h 1452563"/>
              <a:gd name="connsiteX158" fmla="*/ 1151300 w 1208088"/>
              <a:gd name="connsiteY158" fmla="*/ 1320570 h 1452563"/>
              <a:gd name="connsiteX159" fmla="*/ 1146542 w 1208088"/>
              <a:gd name="connsiteY159" fmla="*/ 1327867 h 1452563"/>
              <a:gd name="connsiteX160" fmla="*/ 1141148 w 1208088"/>
              <a:gd name="connsiteY160" fmla="*/ 1334531 h 1452563"/>
              <a:gd name="connsiteX161" fmla="*/ 1135755 w 1208088"/>
              <a:gd name="connsiteY161" fmla="*/ 1341194 h 1452563"/>
              <a:gd name="connsiteX162" fmla="*/ 1130362 w 1208088"/>
              <a:gd name="connsiteY162" fmla="*/ 1347857 h 1452563"/>
              <a:gd name="connsiteX163" fmla="*/ 1124334 w 1208088"/>
              <a:gd name="connsiteY163" fmla="*/ 1354203 h 1452563"/>
              <a:gd name="connsiteX164" fmla="*/ 1118306 w 1208088"/>
              <a:gd name="connsiteY164" fmla="*/ 1360548 h 1452563"/>
              <a:gd name="connsiteX165" fmla="*/ 1112278 w 1208088"/>
              <a:gd name="connsiteY165" fmla="*/ 1366577 h 1452563"/>
              <a:gd name="connsiteX166" fmla="*/ 1105299 w 1208088"/>
              <a:gd name="connsiteY166" fmla="*/ 1372288 h 1452563"/>
              <a:gd name="connsiteX167" fmla="*/ 1098637 w 1208088"/>
              <a:gd name="connsiteY167" fmla="*/ 1378000 h 1452563"/>
              <a:gd name="connsiteX168" fmla="*/ 1091657 w 1208088"/>
              <a:gd name="connsiteY168" fmla="*/ 1383394 h 1452563"/>
              <a:gd name="connsiteX169" fmla="*/ 1084360 w 1208088"/>
              <a:gd name="connsiteY169" fmla="*/ 1388470 h 1452563"/>
              <a:gd name="connsiteX170" fmla="*/ 1076746 w 1208088"/>
              <a:gd name="connsiteY170" fmla="*/ 1393230 h 1452563"/>
              <a:gd name="connsiteX171" fmla="*/ 1068815 w 1208088"/>
              <a:gd name="connsiteY171" fmla="*/ 1398306 h 1452563"/>
              <a:gd name="connsiteX172" fmla="*/ 1061201 w 1208088"/>
              <a:gd name="connsiteY172" fmla="*/ 1402748 h 1452563"/>
              <a:gd name="connsiteX173" fmla="*/ 1052636 w 1208088"/>
              <a:gd name="connsiteY173" fmla="*/ 1407190 h 1452563"/>
              <a:gd name="connsiteX174" fmla="*/ 1044070 w 1208088"/>
              <a:gd name="connsiteY174" fmla="*/ 1411633 h 1452563"/>
              <a:gd name="connsiteX175" fmla="*/ 1035187 w 1208088"/>
              <a:gd name="connsiteY175" fmla="*/ 1415440 h 1452563"/>
              <a:gd name="connsiteX176" fmla="*/ 1025986 w 1208088"/>
              <a:gd name="connsiteY176" fmla="*/ 1418930 h 1452563"/>
              <a:gd name="connsiteX177" fmla="*/ 1016469 w 1208088"/>
              <a:gd name="connsiteY177" fmla="*/ 1422420 h 1452563"/>
              <a:gd name="connsiteX178" fmla="*/ 1006634 w 1208088"/>
              <a:gd name="connsiteY178" fmla="*/ 1425593 h 1452563"/>
              <a:gd name="connsiteX179" fmla="*/ 996800 w 1208088"/>
              <a:gd name="connsiteY179" fmla="*/ 1428766 h 1452563"/>
              <a:gd name="connsiteX180" fmla="*/ 986330 w 1208088"/>
              <a:gd name="connsiteY180" fmla="*/ 1431305 h 1452563"/>
              <a:gd name="connsiteX181" fmla="*/ 976178 w 1208088"/>
              <a:gd name="connsiteY181" fmla="*/ 1433843 h 1452563"/>
              <a:gd name="connsiteX182" fmla="*/ 965074 w 1208088"/>
              <a:gd name="connsiteY182" fmla="*/ 1436064 h 1452563"/>
              <a:gd name="connsiteX183" fmla="*/ 953971 w 1208088"/>
              <a:gd name="connsiteY183" fmla="*/ 1437968 h 1452563"/>
              <a:gd name="connsiteX184" fmla="*/ 942550 w 1208088"/>
              <a:gd name="connsiteY184" fmla="*/ 1439554 h 1452563"/>
              <a:gd name="connsiteX185" fmla="*/ 930812 w 1208088"/>
              <a:gd name="connsiteY185" fmla="*/ 1440823 h 1452563"/>
              <a:gd name="connsiteX186" fmla="*/ 918756 w 1208088"/>
              <a:gd name="connsiteY186" fmla="*/ 1442093 h 1452563"/>
              <a:gd name="connsiteX187" fmla="*/ 906383 w 1208088"/>
              <a:gd name="connsiteY187" fmla="*/ 1443044 h 1452563"/>
              <a:gd name="connsiteX188" fmla="*/ 893693 w 1208088"/>
              <a:gd name="connsiteY188" fmla="*/ 1443362 h 1452563"/>
              <a:gd name="connsiteX189" fmla="*/ 740144 w 1208088"/>
              <a:gd name="connsiteY189" fmla="*/ 1448756 h 1452563"/>
              <a:gd name="connsiteX190" fmla="*/ 652583 w 1208088"/>
              <a:gd name="connsiteY190" fmla="*/ 1451611 h 1452563"/>
              <a:gd name="connsiteX191" fmla="*/ 613244 w 1208088"/>
              <a:gd name="connsiteY191" fmla="*/ 1452563 h 1452563"/>
              <a:gd name="connsiteX192" fmla="*/ 604044 w 1208088"/>
              <a:gd name="connsiteY192" fmla="*/ 1452563 h 1452563"/>
              <a:gd name="connsiteX193" fmla="*/ 595161 w 1208088"/>
              <a:gd name="connsiteY193" fmla="*/ 1452563 h 1452563"/>
              <a:gd name="connsiteX194" fmla="*/ 555505 w 1208088"/>
              <a:gd name="connsiteY194" fmla="*/ 1451611 h 1452563"/>
              <a:gd name="connsiteX195" fmla="*/ 467944 w 1208088"/>
              <a:gd name="connsiteY195" fmla="*/ 1448756 h 1452563"/>
              <a:gd name="connsiteX196" fmla="*/ 314395 w 1208088"/>
              <a:gd name="connsiteY196" fmla="*/ 1443362 h 1452563"/>
              <a:gd name="connsiteX197" fmla="*/ 302022 w 1208088"/>
              <a:gd name="connsiteY197" fmla="*/ 1443044 h 1452563"/>
              <a:gd name="connsiteX198" fmla="*/ 289332 w 1208088"/>
              <a:gd name="connsiteY198" fmla="*/ 1442093 h 1452563"/>
              <a:gd name="connsiteX199" fmla="*/ 277276 w 1208088"/>
              <a:gd name="connsiteY199" fmla="*/ 1440823 h 1452563"/>
              <a:gd name="connsiteX200" fmla="*/ 265856 w 1208088"/>
              <a:gd name="connsiteY200" fmla="*/ 1439554 h 1452563"/>
              <a:gd name="connsiteX201" fmla="*/ 254117 w 1208088"/>
              <a:gd name="connsiteY201" fmla="*/ 1437968 h 1452563"/>
              <a:gd name="connsiteX202" fmla="*/ 243014 w 1208088"/>
              <a:gd name="connsiteY202" fmla="*/ 1436064 h 1452563"/>
              <a:gd name="connsiteX203" fmla="*/ 232227 w 1208088"/>
              <a:gd name="connsiteY203" fmla="*/ 1433843 h 1452563"/>
              <a:gd name="connsiteX204" fmla="*/ 221758 w 1208088"/>
              <a:gd name="connsiteY204" fmla="*/ 1431305 h 1452563"/>
              <a:gd name="connsiteX205" fmla="*/ 211288 w 1208088"/>
              <a:gd name="connsiteY205" fmla="*/ 1428766 h 1452563"/>
              <a:gd name="connsiteX206" fmla="*/ 201454 w 1208088"/>
              <a:gd name="connsiteY206" fmla="*/ 1425593 h 1452563"/>
              <a:gd name="connsiteX207" fmla="*/ 191619 w 1208088"/>
              <a:gd name="connsiteY207" fmla="*/ 1422420 h 1452563"/>
              <a:gd name="connsiteX208" fmla="*/ 182419 w 1208088"/>
              <a:gd name="connsiteY208" fmla="*/ 1418930 h 1452563"/>
              <a:gd name="connsiteX209" fmla="*/ 172901 w 1208088"/>
              <a:gd name="connsiteY209" fmla="*/ 1415440 h 1452563"/>
              <a:gd name="connsiteX210" fmla="*/ 164336 w 1208088"/>
              <a:gd name="connsiteY210" fmla="*/ 1411633 h 1452563"/>
              <a:gd name="connsiteX211" fmla="*/ 155452 w 1208088"/>
              <a:gd name="connsiteY211" fmla="*/ 1407190 h 1452563"/>
              <a:gd name="connsiteX212" fmla="*/ 147521 w 1208088"/>
              <a:gd name="connsiteY212" fmla="*/ 1402748 h 1452563"/>
              <a:gd name="connsiteX213" fmla="*/ 139273 w 1208088"/>
              <a:gd name="connsiteY213" fmla="*/ 1398306 h 1452563"/>
              <a:gd name="connsiteX214" fmla="*/ 131342 w 1208088"/>
              <a:gd name="connsiteY214" fmla="*/ 1393230 h 1452563"/>
              <a:gd name="connsiteX215" fmla="*/ 123728 w 1208088"/>
              <a:gd name="connsiteY215" fmla="*/ 1388470 h 1452563"/>
              <a:gd name="connsiteX216" fmla="*/ 116431 w 1208088"/>
              <a:gd name="connsiteY216" fmla="*/ 1383394 h 1452563"/>
              <a:gd name="connsiteX217" fmla="*/ 109768 w 1208088"/>
              <a:gd name="connsiteY217" fmla="*/ 1378000 h 1452563"/>
              <a:gd name="connsiteX218" fmla="*/ 102789 w 1208088"/>
              <a:gd name="connsiteY218" fmla="*/ 1372288 h 1452563"/>
              <a:gd name="connsiteX219" fmla="*/ 96127 w 1208088"/>
              <a:gd name="connsiteY219" fmla="*/ 1366577 h 1452563"/>
              <a:gd name="connsiteX220" fmla="*/ 89782 w 1208088"/>
              <a:gd name="connsiteY220" fmla="*/ 1360548 h 1452563"/>
              <a:gd name="connsiteX221" fmla="*/ 83754 w 1208088"/>
              <a:gd name="connsiteY221" fmla="*/ 1354203 h 1452563"/>
              <a:gd name="connsiteX222" fmla="*/ 78044 w 1208088"/>
              <a:gd name="connsiteY222" fmla="*/ 1347857 h 1452563"/>
              <a:gd name="connsiteX223" fmla="*/ 72333 w 1208088"/>
              <a:gd name="connsiteY223" fmla="*/ 1341194 h 1452563"/>
              <a:gd name="connsiteX224" fmla="*/ 66940 w 1208088"/>
              <a:gd name="connsiteY224" fmla="*/ 1334531 h 1452563"/>
              <a:gd name="connsiteX225" fmla="*/ 61864 w 1208088"/>
              <a:gd name="connsiteY225" fmla="*/ 1327867 h 1452563"/>
              <a:gd name="connsiteX226" fmla="*/ 56788 w 1208088"/>
              <a:gd name="connsiteY226" fmla="*/ 1320570 h 1452563"/>
              <a:gd name="connsiteX227" fmla="*/ 52346 w 1208088"/>
              <a:gd name="connsiteY227" fmla="*/ 1313589 h 1452563"/>
              <a:gd name="connsiteX228" fmla="*/ 47905 w 1208088"/>
              <a:gd name="connsiteY228" fmla="*/ 1305974 h 1452563"/>
              <a:gd name="connsiteX229" fmla="*/ 43780 w 1208088"/>
              <a:gd name="connsiteY229" fmla="*/ 1298677 h 1452563"/>
              <a:gd name="connsiteX230" fmla="*/ 39339 w 1208088"/>
              <a:gd name="connsiteY230" fmla="*/ 1291062 h 1452563"/>
              <a:gd name="connsiteX231" fmla="*/ 35849 w 1208088"/>
              <a:gd name="connsiteY231" fmla="*/ 1283129 h 1452563"/>
              <a:gd name="connsiteX232" fmla="*/ 32360 w 1208088"/>
              <a:gd name="connsiteY232" fmla="*/ 1275197 h 1452563"/>
              <a:gd name="connsiteX233" fmla="*/ 28870 w 1208088"/>
              <a:gd name="connsiteY233" fmla="*/ 1266947 h 1452563"/>
              <a:gd name="connsiteX234" fmla="*/ 25697 w 1208088"/>
              <a:gd name="connsiteY234" fmla="*/ 1259015 h 1452563"/>
              <a:gd name="connsiteX235" fmla="*/ 22525 w 1208088"/>
              <a:gd name="connsiteY235" fmla="*/ 1250448 h 1452563"/>
              <a:gd name="connsiteX236" fmla="*/ 19670 w 1208088"/>
              <a:gd name="connsiteY236" fmla="*/ 1242199 h 1452563"/>
              <a:gd name="connsiteX237" fmla="*/ 17132 w 1208088"/>
              <a:gd name="connsiteY237" fmla="*/ 1233314 h 1452563"/>
              <a:gd name="connsiteX238" fmla="*/ 14911 w 1208088"/>
              <a:gd name="connsiteY238" fmla="*/ 1224747 h 1452563"/>
              <a:gd name="connsiteX239" fmla="*/ 12690 w 1208088"/>
              <a:gd name="connsiteY239" fmla="*/ 1215863 h 1452563"/>
              <a:gd name="connsiteX240" fmla="*/ 10786 w 1208088"/>
              <a:gd name="connsiteY240" fmla="*/ 1206979 h 1452563"/>
              <a:gd name="connsiteX241" fmla="*/ 8883 w 1208088"/>
              <a:gd name="connsiteY241" fmla="*/ 1197778 h 1452563"/>
              <a:gd name="connsiteX242" fmla="*/ 7297 w 1208088"/>
              <a:gd name="connsiteY242" fmla="*/ 1188893 h 1452563"/>
              <a:gd name="connsiteX243" fmla="*/ 4442 w 1208088"/>
              <a:gd name="connsiteY243" fmla="*/ 1170173 h 1452563"/>
              <a:gd name="connsiteX244" fmla="*/ 2221 w 1208088"/>
              <a:gd name="connsiteY244" fmla="*/ 1151453 h 1452563"/>
              <a:gd name="connsiteX245" fmla="*/ 952 w 1208088"/>
              <a:gd name="connsiteY245" fmla="*/ 1131781 h 1452563"/>
              <a:gd name="connsiteX246" fmla="*/ 317 w 1208088"/>
              <a:gd name="connsiteY246" fmla="*/ 1112426 h 1452563"/>
              <a:gd name="connsiteX247" fmla="*/ 0 w 1208088"/>
              <a:gd name="connsiteY247" fmla="*/ 1092437 h 1452563"/>
              <a:gd name="connsiteX248" fmla="*/ 634 w 1208088"/>
              <a:gd name="connsiteY248" fmla="*/ 1072447 h 1452563"/>
              <a:gd name="connsiteX249" fmla="*/ 1586 w 1208088"/>
              <a:gd name="connsiteY249" fmla="*/ 1052458 h 1452563"/>
              <a:gd name="connsiteX250" fmla="*/ 3172 w 1208088"/>
              <a:gd name="connsiteY250" fmla="*/ 1032151 h 1452563"/>
              <a:gd name="connsiteX251" fmla="*/ 5393 w 1208088"/>
              <a:gd name="connsiteY251" fmla="*/ 1011845 h 1452563"/>
              <a:gd name="connsiteX252" fmla="*/ 8248 w 1208088"/>
              <a:gd name="connsiteY252" fmla="*/ 990903 h 1452563"/>
              <a:gd name="connsiteX253" fmla="*/ 11421 w 1208088"/>
              <a:gd name="connsiteY253" fmla="*/ 970279 h 1452563"/>
              <a:gd name="connsiteX254" fmla="*/ 14911 w 1208088"/>
              <a:gd name="connsiteY254" fmla="*/ 949655 h 1452563"/>
              <a:gd name="connsiteX255" fmla="*/ 19035 w 1208088"/>
              <a:gd name="connsiteY255" fmla="*/ 929031 h 1452563"/>
              <a:gd name="connsiteX256" fmla="*/ 23476 w 1208088"/>
              <a:gd name="connsiteY256" fmla="*/ 908407 h 1452563"/>
              <a:gd name="connsiteX257" fmla="*/ 28235 w 1208088"/>
              <a:gd name="connsiteY257" fmla="*/ 887783 h 1452563"/>
              <a:gd name="connsiteX258" fmla="*/ 33628 w 1208088"/>
              <a:gd name="connsiteY258" fmla="*/ 867477 h 1452563"/>
              <a:gd name="connsiteX259" fmla="*/ 39022 w 1208088"/>
              <a:gd name="connsiteY259" fmla="*/ 847170 h 1452563"/>
              <a:gd name="connsiteX260" fmla="*/ 45050 w 1208088"/>
              <a:gd name="connsiteY260" fmla="*/ 826863 h 1452563"/>
              <a:gd name="connsiteX261" fmla="*/ 51077 w 1208088"/>
              <a:gd name="connsiteY261" fmla="*/ 807191 h 1452563"/>
              <a:gd name="connsiteX262" fmla="*/ 58057 w 1208088"/>
              <a:gd name="connsiteY262" fmla="*/ 787519 h 1452563"/>
              <a:gd name="connsiteX263" fmla="*/ 64402 w 1208088"/>
              <a:gd name="connsiteY263" fmla="*/ 768164 h 1452563"/>
              <a:gd name="connsiteX264" fmla="*/ 71381 w 1208088"/>
              <a:gd name="connsiteY264" fmla="*/ 748492 h 1452563"/>
              <a:gd name="connsiteX265" fmla="*/ 78678 w 1208088"/>
              <a:gd name="connsiteY265" fmla="*/ 729772 h 1452563"/>
              <a:gd name="connsiteX266" fmla="*/ 85975 w 1208088"/>
              <a:gd name="connsiteY266" fmla="*/ 711369 h 1452563"/>
              <a:gd name="connsiteX267" fmla="*/ 93906 w 1208088"/>
              <a:gd name="connsiteY267" fmla="*/ 693283 h 1452563"/>
              <a:gd name="connsiteX268" fmla="*/ 101520 w 1208088"/>
              <a:gd name="connsiteY268" fmla="*/ 675832 h 1452563"/>
              <a:gd name="connsiteX269" fmla="*/ 109134 w 1208088"/>
              <a:gd name="connsiteY269" fmla="*/ 658698 h 1452563"/>
              <a:gd name="connsiteX270" fmla="*/ 117065 w 1208088"/>
              <a:gd name="connsiteY270" fmla="*/ 641882 h 1452563"/>
              <a:gd name="connsiteX271" fmla="*/ 124996 w 1208088"/>
              <a:gd name="connsiteY271" fmla="*/ 626017 h 1452563"/>
              <a:gd name="connsiteX272" fmla="*/ 133245 w 1208088"/>
              <a:gd name="connsiteY272" fmla="*/ 610153 h 1452563"/>
              <a:gd name="connsiteX273" fmla="*/ 141176 w 1208088"/>
              <a:gd name="connsiteY273" fmla="*/ 595557 h 1452563"/>
              <a:gd name="connsiteX274" fmla="*/ 149425 w 1208088"/>
              <a:gd name="connsiteY274" fmla="*/ 581279 h 1452563"/>
              <a:gd name="connsiteX275" fmla="*/ 157356 w 1208088"/>
              <a:gd name="connsiteY275" fmla="*/ 567318 h 1452563"/>
              <a:gd name="connsiteX276" fmla="*/ 165604 w 1208088"/>
              <a:gd name="connsiteY276" fmla="*/ 554309 h 1452563"/>
              <a:gd name="connsiteX277" fmla="*/ 173536 w 1208088"/>
              <a:gd name="connsiteY277" fmla="*/ 542252 h 1452563"/>
              <a:gd name="connsiteX278" fmla="*/ 181467 w 1208088"/>
              <a:gd name="connsiteY278" fmla="*/ 530830 h 1452563"/>
              <a:gd name="connsiteX279" fmla="*/ 189081 w 1208088"/>
              <a:gd name="connsiteY279" fmla="*/ 519725 h 1452563"/>
              <a:gd name="connsiteX280" fmla="*/ 197012 w 1208088"/>
              <a:gd name="connsiteY280" fmla="*/ 510206 h 1452563"/>
              <a:gd name="connsiteX281" fmla="*/ 204309 w 1208088"/>
              <a:gd name="connsiteY281" fmla="*/ 501004 h 1452563"/>
              <a:gd name="connsiteX282" fmla="*/ 211606 w 1208088"/>
              <a:gd name="connsiteY282" fmla="*/ 493072 h 1452563"/>
              <a:gd name="connsiteX283" fmla="*/ 218902 w 1208088"/>
              <a:gd name="connsiteY283" fmla="*/ 485457 h 1452563"/>
              <a:gd name="connsiteX284" fmla="*/ 225248 w 1208088"/>
              <a:gd name="connsiteY284" fmla="*/ 479428 h 1452563"/>
              <a:gd name="connsiteX285" fmla="*/ 232862 w 1208088"/>
              <a:gd name="connsiteY285" fmla="*/ 473083 h 1452563"/>
              <a:gd name="connsiteX286" fmla="*/ 248407 w 1208088"/>
              <a:gd name="connsiteY286" fmla="*/ 460074 h 1452563"/>
              <a:gd name="connsiteX287" fmla="*/ 265538 w 1208088"/>
              <a:gd name="connsiteY287" fmla="*/ 446430 h 1452563"/>
              <a:gd name="connsiteX288" fmla="*/ 283622 w 1208088"/>
              <a:gd name="connsiteY288" fmla="*/ 432469 h 1452563"/>
              <a:gd name="connsiteX289" fmla="*/ 322009 w 1208088"/>
              <a:gd name="connsiteY289" fmla="*/ 404548 h 1452563"/>
              <a:gd name="connsiteX290" fmla="*/ 360396 w 1208088"/>
              <a:gd name="connsiteY290" fmla="*/ 375991 h 1452563"/>
              <a:gd name="connsiteX291" fmla="*/ 379114 w 1208088"/>
              <a:gd name="connsiteY291" fmla="*/ 362030 h 1452563"/>
              <a:gd name="connsiteX292" fmla="*/ 396562 w 1208088"/>
              <a:gd name="connsiteY292" fmla="*/ 348387 h 1452563"/>
              <a:gd name="connsiteX293" fmla="*/ 412742 w 1208088"/>
              <a:gd name="connsiteY293" fmla="*/ 335060 h 1452563"/>
              <a:gd name="connsiteX294" fmla="*/ 420039 w 1208088"/>
              <a:gd name="connsiteY294" fmla="*/ 328397 h 1452563"/>
              <a:gd name="connsiteX295" fmla="*/ 427018 w 1208088"/>
              <a:gd name="connsiteY295" fmla="*/ 322369 h 1452563"/>
              <a:gd name="connsiteX296" fmla="*/ 433364 w 1208088"/>
              <a:gd name="connsiteY296" fmla="*/ 316340 h 1452563"/>
              <a:gd name="connsiteX297" fmla="*/ 439391 w 1208088"/>
              <a:gd name="connsiteY297" fmla="*/ 309994 h 1452563"/>
              <a:gd name="connsiteX298" fmla="*/ 444784 w 1208088"/>
              <a:gd name="connsiteY298" fmla="*/ 304283 h 1452563"/>
              <a:gd name="connsiteX299" fmla="*/ 449226 w 1208088"/>
              <a:gd name="connsiteY299" fmla="*/ 298572 h 1452563"/>
              <a:gd name="connsiteX300" fmla="*/ 453033 w 1208088"/>
              <a:gd name="connsiteY300" fmla="*/ 293178 h 1452563"/>
              <a:gd name="connsiteX301" fmla="*/ 456523 w 1208088"/>
              <a:gd name="connsiteY301" fmla="*/ 287784 h 1452563"/>
              <a:gd name="connsiteX302" fmla="*/ 459061 w 1208088"/>
              <a:gd name="connsiteY302" fmla="*/ 283024 h 1452563"/>
              <a:gd name="connsiteX303" fmla="*/ 460647 w 1208088"/>
              <a:gd name="connsiteY303" fmla="*/ 277948 h 1452563"/>
              <a:gd name="connsiteX304" fmla="*/ 461282 w 1208088"/>
              <a:gd name="connsiteY304" fmla="*/ 274775 h 1452563"/>
              <a:gd name="connsiteX305" fmla="*/ 461916 w 1208088"/>
              <a:gd name="connsiteY305" fmla="*/ 271919 h 1452563"/>
              <a:gd name="connsiteX306" fmla="*/ 456840 w 1208088"/>
              <a:gd name="connsiteY306" fmla="*/ 270967 h 1452563"/>
              <a:gd name="connsiteX307" fmla="*/ 452081 w 1208088"/>
              <a:gd name="connsiteY307" fmla="*/ 269698 h 1452563"/>
              <a:gd name="connsiteX308" fmla="*/ 448274 w 1208088"/>
              <a:gd name="connsiteY308" fmla="*/ 267794 h 1452563"/>
              <a:gd name="connsiteX309" fmla="*/ 444784 w 1208088"/>
              <a:gd name="connsiteY309" fmla="*/ 265256 h 1452563"/>
              <a:gd name="connsiteX310" fmla="*/ 441929 w 1208088"/>
              <a:gd name="connsiteY310" fmla="*/ 262083 h 1452563"/>
              <a:gd name="connsiteX311" fmla="*/ 440660 w 1208088"/>
              <a:gd name="connsiteY311" fmla="*/ 260497 h 1452563"/>
              <a:gd name="connsiteX312" fmla="*/ 439708 w 1208088"/>
              <a:gd name="connsiteY312" fmla="*/ 258910 h 1452563"/>
              <a:gd name="connsiteX313" fmla="*/ 438757 w 1208088"/>
              <a:gd name="connsiteY313" fmla="*/ 257324 h 1452563"/>
              <a:gd name="connsiteX314" fmla="*/ 438440 w 1208088"/>
              <a:gd name="connsiteY314" fmla="*/ 255420 h 1452563"/>
              <a:gd name="connsiteX315" fmla="*/ 438122 w 1208088"/>
              <a:gd name="connsiteY315" fmla="*/ 253834 h 1452563"/>
              <a:gd name="connsiteX316" fmla="*/ 437488 w 1208088"/>
              <a:gd name="connsiteY316" fmla="*/ 251930 h 1452563"/>
              <a:gd name="connsiteX317" fmla="*/ 438122 w 1208088"/>
              <a:gd name="connsiteY317" fmla="*/ 250026 h 1452563"/>
              <a:gd name="connsiteX318" fmla="*/ 438440 w 1208088"/>
              <a:gd name="connsiteY318" fmla="*/ 248122 h 1452563"/>
              <a:gd name="connsiteX319" fmla="*/ 438757 w 1208088"/>
              <a:gd name="connsiteY319" fmla="*/ 246536 h 1452563"/>
              <a:gd name="connsiteX320" fmla="*/ 439708 w 1208088"/>
              <a:gd name="connsiteY320" fmla="*/ 244315 h 1452563"/>
              <a:gd name="connsiteX321" fmla="*/ 440660 w 1208088"/>
              <a:gd name="connsiteY321" fmla="*/ 242728 h 1452563"/>
              <a:gd name="connsiteX322" fmla="*/ 441929 w 1208088"/>
              <a:gd name="connsiteY322" fmla="*/ 241142 h 1452563"/>
              <a:gd name="connsiteX323" fmla="*/ 444784 w 1208088"/>
              <a:gd name="connsiteY323" fmla="*/ 238286 h 1452563"/>
              <a:gd name="connsiteX324" fmla="*/ 448274 w 1208088"/>
              <a:gd name="connsiteY324" fmla="*/ 236065 h 1452563"/>
              <a:gd name="connsiteX325" fmla="*/ 452081 w 1208088"/>
              <a:gd name="connsiteY325" fmla="*/ 234161 h 1452563"/>
              <a:gd name="connsiteX326" fmla="*/ 456840 w 1208088"/>
              <a:gd name="connsiteY326" fmla="*/ 232575 h 1452563"/>
              <a:gd name="connsiteX327" fmla="*/ 461916 w 1208088"/>
              <a:gd name="connsiteY327" fmla="*/ 231940 h 1452563"/>
              <a:gd name="connsiteX328" fmla="*/ 460647 w 1208088"/>
              <a:gd name="connsiteY328" fmla="*/ 227498 h 1452563"/>
              <a:gd name="connsiteX329" fmla="*/ 459378 w 1208088"/>
              <a:gd name="connsiteY329" fmla="*/ 223374 h 1452563"/>
              <a:gd name="connsiteX330" fmla="*/ 457792 w 1208088"/>
              <a:gd name="connsiteY330" fmla="*/ 219249 h 1452563"/>
              <a:gd name="connsiteX331" fmla="*/ 456206 w 1208088"/>
              <a:gd name="connsiteY331" fmla="*/ 215124 h 1452563"/>
              <a:gd name="connsiteX332" fmla="*/ 451764 w 1208088"/>
              <a:gd name="connsiteY332" fmla="*/ 206874 h 1452563"/>
              <a:gd name="connsiteX333" fmla="*/ 447005 w 1208088"/>
              <a:gd name="connsiteY333" fmla="*/ 198307 h 1452563"/>
              <a:gd name="connsiteX334" fmla="*/ 441295 w 1208088"/>
              <a:gd name="connsiteY334" fmla="*/ 189423 h 1452563"/>
              <a:gd name="connsiteX335" fmla="*/ 434632 w 1208088"/>
              <a:gd name="connsiteY335" fmla="*/ 180222 h 1452563"/>
              <a:gd name="connsiteX336" fmla="*/ 420039 w 1208088"/>
              <a:gd name="connsiteY336" fmla="*/ 159598 h 1452563"/>
              <a:gd name="connsiteX337" fmla="*/ 412108 w 1208088"/>
              <a:gd name="connsiteY337" fmla="*/ 147541 h 1452563"/>
              <a:gd name="connsiteX338" fmla="*/ 403542 w 1208088"/>
              <a:gd name="connsiteY338" fmla="*/ 134532 h 1452563"/>
              <a:gd name="connsiteX339" fmla="*/ 394024 w 1208088"/>
              <a:gd name="connsiteY339" fmla="*/ 120254 h 1452563"/>
              <a:gd name="connsiteX340" fmla="*/ 384190 w 1208088"/>
              <a:gd name="connsiteY340" fmla="*/ 104706 h 1452563"/>
              <a:gd name="connsiteX341" fmla="*/ 374355 w 1208088"/>
              <a:gd name="connsiteY341" fmla="*/ 87573 h 1452563"/>
              <a:gd name="connsiteX342" fmla="*/ 363886 w 1208088"/>
              <a:gd name="connsiteY342" fmla="*/ 68535 h 1452563"/>
              <a:gd name="connsiteX343" fmla="*/ 353099 w 1208088"/>
              <a:gd name="connsiteY343" fmla="*/ 47911 h 1452563"/>
              <a:gd name="connsiteX344" fmla="*/ 341996 w 1208088"/>
              <a:gd name="connsiteY344" fmla="*/ 25066 h 1452563"/>
              <a:gd name="connsiteX345" fmla="*/ 352782 w 1208088"/>
              <a:gd name="connsiteY345" fmla="*/ 20307 h 1452563"/>
              <a:gd name="connsiteX346" fmla="*/ 362617 w 1208088"/>
              <a:gd name="connsiteY346" fmla="*/ 15865 h 1452563"/>
              <a:gd name="connsiteX347" fmla="*/ 372134 w 1208088"/>
              <a:gd name="connsiteY347" fmla="*/ 13009 h 1452563"/>
              <a:gd name="connsiteX348" fmla="*/ 380700 w 1208088"/>
              <a:gd name="connsiteY348" fmla="*/ 11105 h 1452563"/>
              <a:gd name="connsiteX349" fmla="*/ 388948 w 1208088"/>
              <a:gd name="connsiteY349" fmla="*/ 9836 h 1452563"/>
              <a:gd name="connsiteX350" fmla="*/ 396562 w 1208088"/>
              <a:gd name="connsiteY350" fmla="*/ 9519 h 1452563"/>
              <a:gd name="connsiteX351" fmla="*/ 403859 w 1208088"/>
              <a:gd name="connsiteY351" fmla="*/ 9519 h 1452563"/>
              <a:gd name="connsiteX352" fmla="*/ 410522 w 1208088"/>
              <a:gd name="connsiteY352" fmla="*/ 10471 h 1452563"/>
              <a:gd name="connsiteX353" fmla="*/ 416549 w 1208088"/>
              <a:gd name="connsiteY353" fmla="*/ 12057 h 1452563"/>
              <a:gd name="connsiteX354" fmla="*/ 422894 w 1208088"/>
              <a:gd name="connsiteY354" fmla="*/ 14278 h 1452563"/>
              <a:gd name="connsiteX355" fmla="*/ 428288 w 1208088"/>
              <a:gd name="connsiteY355" fmla="*/ 16816 h 1452563"/>
              <a:gd name="connsiteX356" fmla="*/ 433681 w 1208088"/>
              <a:gd name="connsiteY356" fmla="*/ 19989 h 1452563"/>
              <a:gd name="connsiteX357" fmla="*/ 439074 w 1208088"/>
              <a:gd name="connsiteY357" fmla="*/ 23162 h 1452563"/>
              <a:gd name="connsiteX358" fmla="*/ 443833 w 1208088"/>
              <a:gd name="connsiteY358" fmla="*/ 26970 h 1452563"/>
              <a:gd name="connsiteX359" fmla="*/ 448592 w 1208088"/>
              <a:gd name="connsiteY359" fmla="*/ 30777 h 1452563"/>
              <a:gd name="connsiteX360" fmla="*/ 453033 w 1208088"/>
              <a:gd name="connsiteY360" fmla="*/ 34585 h 1452563"/>
              <a:gd name="connsiteX361" fmla="*/ 462550 w 1208088"/>
              <a:gd name="connsiteY361" fmla="*/ 43152 h 1452563"/>
              <a:gd name="connsiteX362" fmla="*/ 471434 w 1208088"/>
              <a:gd name="connsiteY362" fmla="*/ 51401 h 1452563"/>
              <a:gd name="connsiteX363" fmla="*/ 476510 w 1208088"/>
              <a:gd name="connsiteY363" fmla="*/ 55843 h 1452563"/>
              <a:gd name="connsiteX364" fmla="*/ 481268 w 1208088"/>
              <a:gd name="connsiteY364" fmla="*/ 59651 h 1452563"/>
              <a:gd name="connsiteX365" fmla="*/ 486027 w 1208088"/>
              <a:gd name="connsiteY365" fmla="*/ 63141 h 1452563"/>
              <a:gd name="connsiteX366" fmla="*/ 491738 w 1208088"/>
              <a:gd name="connsiteY366" fmla="*/ 66314 h 1452563"/>
              <a:gd name="connsiteX367" fmla="*/ 497131 w 1208088"/>
              <a:gd name="connsiteY367" fmla="*/ 69170 h 1452563"/>
              <a:gd name="connsiteX368" fmla="*/ 502841 w 1208088"/>
              <a:gd name="connsiteY368" fmla="*/ 72025 h 1452563"/>
              <a:gd name="connsiteX369" fmla="*/ 509186 w 1208088"/>
              <a:gd name="connsiteY369" fmla="*/ 73929 h 1452563"/>
              <a:gd name="connsiteX370" fmla="*/ 515531 w 1208088"/>
              <a:gd name="connsiteY370" fmla="*/ 75198 h 1452563"/>
              <a:gd name="connsiteX371" fmla="*/ 522194 w 1208088"/>
              <a:gd name="connsiteY371" fmla="*/ 76150 h 1452563"/>
              <a:gd name="connsiteX372" fmla="*/ 529808 w 1208088"/>
              <a:gd name="connsiteY372" fmla="*/ 76150 h 1452563"/>
              <a:gd name="connsiteX373" fmla="*/ 537739 w 1208088"/>
              <a:gd name="connsiteY373" fmla="*/ 75515 h 1452563"/>
              <a:gd name="connsiteX374" fmla="*/ 546304 w 1208088"/>
              <a:gd name="connsiteY374" fmla="*/ 74246 h 1452563"/>
              <a:gd name="connsiteX375" fmla="*/ 557408 w 1208088"/>
              <a:gd name="connsiteY375" fmla="*/ 68218 h 1452563"/>
              <a:gd name="connsiteX376" fmla="*/ 568195 w 1208088"/>
              <a:gd name="connsiteY376" fmla="*/ 62824 h 1452563"/>
              <a:gd name="connsiteX377" fmla="*/ 587864 w 1208088"/>
              <a:gd name="connsiteY377" fmla="*/ 51719 h 1452563"/>
              <a:gd name="connsiteX378" fmla="*/ 605313 w 1208088"/>
              <a:gd name="connsiteY378" fmla="*/ 41882 h 1452563"/>
              <a:gd name="connsiteX379" fmla="*/ 620858 w 1208088"/>
              <a:gd name="connsiteY379" fmla="*/ 32681 h 1452563"/>
              <a:gd name="connsiteX380" fmla="*/ 635452 w 1208088"/>
              <a:gd name="connsiteY380" fmla="*/ 24749 h 1452563"/>
              <a:gd name="connsiteX381" fmla="*/ 648776 w 1208088"/>
              <a:gd name="connsiteY381" fmla="*/ 17134 h 1452563"/>
              <a:gd name="connsiteX382" fmla="*/ 655438 w 1208088"/>
              <a:gd name="connsiteY382" fmla="*/ 13961 h 1452563"/>
              <a:gd name="connsiteX383" fmla="*/ 661784 w 1208088"/>
              <a:gd name="connsiteY383" fmla="*/ 11422 h 1452563"/>
              <a:gd name="connsiteX384" fmla="*/ 668446 w 1208088"/>
              <a:gd name="connsiteY384" fmla="*/ 8884 h 1452563"/>
              <a:gd name="connsiteX385" fmla="*/ 675108 w 1208088"/>
              <a:gd name="connsiteY385" fmla="*/ 6663 h 1452563"/>
              <a:gd name="connsiteX386" fmla="*/ 682088 w 1208088"/>
              <a:gd name="connsiteY386" fmla="*/ 4759 h 1452563"/>
              <a:gd name="connsiteX387" fmla="*/ 688750 w 1208088"/>
              <a:gd name="connsiteY387" fmla="*/ 3173 h 1452563"/>
              <a:gd name="connsiteX388" fmla="*/ 695729 w 1208088"/>
              <a:gd name="connsiteY388" fmla="*/ 1586 h 1452563"/>
              <a:gd name="connsiteX389" fmla="*/ 703343 w 1208088"/>
              <a:gd name="connsiteY389" fmla="*/ 635 h 1452563"/>
              <a:gd name="connsiteX390" fmla="*/ 710957 w 1208088"/>
              <a:gd name="connsiteY390" fmla="*/ 317 h 145256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</a:cxnLst>
            <a:rect l="l" t="t" r="r" b="b"/>
            <a:pathLst>
              <a:path w="1208088" h="1452563">
                <a:moveTo>
                  <a:pt x="331068" y="665573"/>
                </a:moveTo>
                <a:cubicBezTo>
                  <a:pt x="331068" y="665573"/>
                  <a:pt x="331068" y="665573"/>
                  <a:pt x="508820" y="932822"/>
                </a:cubicBezTo>
                <a:cubicBezTo>
                  <a:pt x="508820" y="932822"/>
                  <a:pt x="508820" y="932822"/>
                  <a:pt x="369158" y="932822"/>
                </a:cubicBezTo>
                <a:cubicBezTo>
                  <a:pt x="369158" y="932822"/>
                  <a:pt x="369158" y="932822"/>
                  <a:pt x="369158" y="983727"/>
                </a:cubicBezTo>
                <a:cubicBezTo>
                  <a:pt x="369158" y="983727"/>
                  <a:pt x="369158" y="983727"/>
                  <a:pt x="534213" y="983727"/>
                </a:cubicBezTo>
                <a:cubicBezTo>
                  <a:pt x="534213" y="983727"/>
                  <a:pt x="534213" y="983727"/>
                  <a:pt x="534213" y="1034632"/>
                </a:cubicBezTo>
                <a:cubicBezTo>
                  <a:pt x="534213" y="1034632"/>
                  <a:pt x="534213" y="1034632"/>
                  <a:pt x="369158" y="1034632"/>
                </a:cubicBezTo>
                <a:cubicBezTo>
                  <a:pt x="369158" y="1034632"/>
                  <a:pt x="369158" y="1034632"/>
                  <a:pt x="369158" y="1085536"/>
                </a:cubicBezTo>
                <a:cubicBezTo>
                  <a:pt x="369158" y="1085536"/>
                  <a:pt x="369158" y="1085536"/>
                  <a:pt x="534213" y="1085536"/>
                </a:cubicBezTo>
                <a:cubicBezTo>
                  <a:pt x="534213" y="1085536"/>
                  <a:pt x="534213" y="1085536"/>
                  <a:pt x="534213" y="1238250"/>
                </a:cubicBezTo>
                <a:cubicBezTo>
                  <a:pt x="534213" y="1238250"/>
                  <a:pt x="534213" y="1238250"/>
                  <a:pt x="673875" y="1238250"/>
                </a:cubicBezTo>
                <a:cubicBezTo>
                  <a:pt x="673875" y="1238250"/>
                  <a:pt x="673875" y="1238250"/>
                  <a:pt x="673875" y="1085536"/>
                </a:cubicBezTo>
                <a:cubicBezTo>
                  <a:pt x="673875" y="1085536"/>
                  <a:pt x="673875" y="1085536"/>
                  <a:pt x="864324" y="1085536"/>
                </a:cubicBezTo>
                <a:cubicBezTo>
                  <a:pt x="864324" y="1085536"/>
                  <a:pt x="864324" y="1085536"/>
                  <a:pt x="864324" y="1034632"/>
                </a:cubicBezTo>
                <a:cubicBezTo>
                  <a:pt x="864324" y="1034632"/>
                  <a:pt x="864324" y="1034632"/>
                  <a:pt x="673875" y="1034632"/>
                </a:cubicBezTo>
                <a:cubicBezTo>
                  <a:pt x="673875" y="1034632"/>
                  <a:pt x="673875" y="1034632"/>
                  <a:pt x="673875" y="983727"/>
                </a:cubicBezTo>
                <a:cubicBezTo>
                  <a:pt x="673875" y="983727"/>
                  <a:pt x="673875" y="983727"/>
                  <a:pt x="864324" y="983727"/>
                </a:cubicBezTo>
                <a:cubicBezTo>
                  <a:pt x="864324" y="983727"/>
                  <a:pt x="864324" y="983727"/>
                  <a:pt x="864324" y="932822"/>
                </a:cubicBezTo>
                <a:cubicBezTo>
                  <a:pt x="864324" y="932822"/>
                  <a:pt x="864324" y="932822"/>
                  <a:pt x="699268" y="932822"/>
                </a:cubicBezTo>
                <a:cubicBezTo>
                  <a:pt x="699268" y="932822"/>
                  <a:pt x="699268" y="932822"/>
                  <a:pt x="877020" y="665573"/>
                </a:cubicBezTo>
                <a:cubicBezTo>
                  <a:pt x="877020" y="665573"/>
                  <a:pt x="877020" y="665573"/>
                  <a:pt x="737358" y="665573"/>
                </a:cubicBezTo>
                <a:cubicBezTo>
                  <a:pt x="737358" y="665573"/>
                  <a:pt x="737358" y="665573"/>
                  <a:pt x="597696" y="881918"/>
                </a:cubicBezTo>
                <a:cubicBezTo>
                  <a:pt x="597696" y="881918"/>
                  <a:pt x="597696" y="881918"/>
                  <a:pt x="458034" y="665573"/>
                </a:cubicBezTo>
                <a:cubicBezTo>
                  <a:pt x="458034" y="665573"/>
                  <a:pt x="458034" y="665573"/>
                  <a:pt x="331068" y="665573"/>
                </a:cubicBezTo>
                <a:close/>
                <a:moveTo>
                  <a:pt x="719206" y="0"/>
                </a:moveTo>
                <a:lnTo>
                  <a:pt x="727454" y="317"/>
                </a:lnTo>
                <a:lnTo>
                  <a:pt x="736654" y="952"/>
                </a:lnTo>
                <a:lnTo>
                  <a:pt x="746172" y="2538"/>
                </a:lnTo>
                <a:lnTo>
                  <a:pt x="756641" y="4125"/>
                </a:lnTo>
                <a:lnTo>
                  <a:pt x="767428" y="6028"/>
                </a:lnTo>
                <a:lnTo>
                  <a:pt x="778849" y="8567"/>
                </a:lnTo>
                <a:lnTo>
                  <a:pt x="791222" y="11422"/>
                </a:lnTo>
                <a:lnTo>
                  <a:pt x="804546" y="14913"/>
                </a:lnTo>
                <a:lnTo>
                  <a:pt x="818822" y="18720"/>
                </a:lnTo>
                <a:lnTo>
                  <a:pt x="833416" y="23480"/>
                </a:lnTo>
                <a:lnTo>
                  <a:pt x="829609" y="36171"/>
                </a:lnTo>
                <a:lnTo>
                  <a:pt x="825802" y="48228"/>
                </a:lnTo>
                <a:lnTo>
                  <a:pt x="818188" y="70439"/>
                </a:lnTo>
                <a:lnTo>
                  <a:pt x="810256" y="91063"/>
                </a:lnTo>
                <a:lnTo>
                  <a:pt x="802960" y="108831"/>
                </a:lnTo>
                <a:lnTo>
                  <a:pt x="795663" y="125013"/>
                </a:lnTo>
                <a:lnTo>
                  <a:pt x="788684" y="138974"/>
                </a:lnTo>
                <a:lnTo>
                  <a:pt x="782021" y="151983"/>
                </a:lnTo>
                <a:lnTo>
                  <a:pt x="775994" y="163405"/>
                </a:lnTo>
                <a:lnTo>
                  <a:pt x="764572" y="183077"/>
                </a:lnTo>
                <a:lnTo>
                  <a:pt x="760131" y="191644"/>
                </a:lnTo>
                <a:lnTo>
                  <a:pt x="756007" y="200211"/>
                </a:lnTo>
                <a:lnTo>
                  <a:pt x="752517" y="207826"/>
                </a:lnTo>
                <a:lnTo>
                  <a:pt x="749662" y="215759"/>
                </a:lnTo>
                <a:lnTo>
                  <a:pt x="748393" y="219566"/>
                </a:lnTo>
                <a:lnTo>
                  <a:pt x="747441" y="223374"/>
                </a:lnTo>
                <a:lnTo>
                  <a:pt x="746806" y="227181"/>
                </a:lnTo>
                <a:lnTo>
                  <a:pt x="746489" y="231623"/>
                </a:lnTo>
                <a:lnTo>
                  <a:pt x="748076" y="231623"/>
                </a:lnTo>
                <a:lnTo>
                  <a:pt x="750931" y="231623"/>
                </a:lnTo>
                <a:lnTo>
                  <a:pt x="753786" y="231940"/>
                </a:lnTo>
                <a:lnTo>
                  <a:pt x="756324" y="232258"/>
                </a:lnTo>
                <a:lnTo>
                  <a:pt x="758862" y="233210"/>
                </a:lnTo>
                <a:lnTo>
                  <a:pt x="761400" y="233844"/>
                </a:lnTo>
                <a:lnTo>
                  <a:pt x="763621" y="234796"/>
                </a:lnTo>
                <a:lnTo>
                  <a:pt x="765842" y="236065"/>
                </a:lnTo>
                <a:lnTo>
                  <a:pt x="768062" y="237334"/>
                </a:lnTo>
                <a:lnTo>
                  <a:pt x="769966" y="238921"/>
                </a:lnTo>
                <a:lnTo>
                  <a:pt x="771552" y="240190"/>
                </a:lnTo>
                <a:lnTo>
                  <a:pt x="772821" y="242094"/>
                </a:lnTo>
                <a:lnTo>
                  <a:pt x="774090" y="243680"/>
                </a:lnTo>
                <a:lnTo>
                  <a:pt x="775042" y="245901"/>
                </a:lnTo>
                <a:lnTo>
                  <a:pt x="775676" y="247805"/>
                </a:lnTo>
                <a:lnTo>
                  <a:pt x="775994" y="249709"/>
                </a:lnTo>
                <a:lnTo>
                  <a:pt x="776311" y="251930"/>
                </a:lnTo>
                <a:lnTo>
                  <a:pt x="776311" y="253834"/>
                </a:lnTo>
                <a:lnTo>
                  <a:pt x="775676" y="255420"/>
                </a:lnTo>
                <a:lnTo>
                  <a:pt x="775359" y="257324"/>
                </a:lnTo>
                <a:lnTo>
                  <a:pt x="774407" y="258910"/>
                </a:lnTo>
                <a:lnTo>
                  <a:pt x="773456" y="260497"/>
                </a:lnTo>
                <a:lnTo>
                  <a:pt x="772186" y="262083"/>
                </a:lnTo>
                <a:lnTo>
                  <a:pt x="769331" y="265256"/>
                </a:lnTo>
                <a:lnTo>
                  <a:pt x="765524" y="267794"/>
                </a:lnTo>
                <a:lnTo>
                  <a:pt x="761717" y="269698"/>
                </a:lnTo>
                <a:lnTo>
                  <a:pt x="756958" y="270967"/>
                </a:lnTo>
                <a:lnTo>
                  <a:pt x="752200" y="271919"/>
                </a:lnTo>
                <a:lnTo>
                  <a:pt x="756324" y="284611"/>
                </a:lnTo>
                <a:lnTo>
                  <a:pt x="757910" y="289053"/>
                </a:lnTo>
                <a:lnTo>
                  <a:pt x="760448" y="293812"/>
                </a:lnTo>
                <a:lnTo>
                  <a:pt x="763621" y="299206"/>
                </a:lnTo>
                <a:lnTo>
                  <a:pt x="768062" y="304283"/>
                </a:lnTo>
                <a:lnTo>
                  <a:pt x="772504" y="309677"/>
                </a:lnTo>
                <a:lnTo>
                  <a:pt x="777580" y="315706"/>
                </a:lnTo>
                <a:lnTo>
                  <a:pt x="783608" y="321417"/>
                </a:lnTo>
                <a:lnTo>
                  <a:pt x="789952" y="327445"/>
                </a:lnTo>
                <a:lnTo>
                  <a:pt x="796615" y="333791"/>
                </a:lnTo>
                <a:lnTo>
                  <a:pt x="803912" y="339820"/>
                </a:lnTo>
                <a:lnTo>
                  <a:pt x="819774" y="353146"/>
                </a:lnTo>
                <a:lnTo>
                  <a:pt x="836588" y="366155"/>
                </a:lnTo>
                <a:lnTo>
                  <a:pt x="854672" y="379798"/>
                </a:lnTo>
                <a:lnTo>
                  <a:pt x="891472" y="407720"/>
                </a:lnTo>
                <a:lnTo>
                  <a:pt x="928274" y="435008"/>
                </a:lnTo>
                <a:lnTo>
                  <a:pt x="945405" y="448334"/>
                </a:lnTo>
                <a:lnTo>
                  <a:pt x="961902" y="461343"/>
                </a:lnTo>
                <a:lnTo>
                  <a:pt x="976496" y="474034"/>
                </a:lnTo>
                <a:lnTo>
                  <a:pt x="983158" y="479746"/>
                </a:lnTo>
                <a:lnTo>
                  <a:pt x="989186" y="485457"/>
                </a:lnTo>
                <a:lnTo>
                  <a:pt x="996482" y="493072"/>
                </a:lnTo>
                <a:lnTo>
                  <a:pt x="1003779" y="501004"/>
                </a:lnTo>
                <a:lnTo>
                  <a:pt x="1011393" y="510206"/>
                </a:lnTo>
                <a:lnTo>
                  <a:pt x="1019007" y="519725"/>
                </a:lnTo>
                <a:lnTo>
                  <a:pt x="1026938" y="530830"/>
                </a:lnTo>
                <a:lnTo>
                  <a:pt x="1034552" y="542252"/>
                </a:lnTo>
                <a:lnTo>
                  <a:pt x="1042801" y="554309"/>
                </a:lnTo>
                <a:lnTo>
                  <a:pt x="1050732" y="567318"/>
                </a:lnTo>
                <a:lnTo>
                  <a:pt x="1058663" y="581279"/>
                </a:lnTo>
                <a:lnTo>
                  <a:pt x="1066912" y="595557"/>
                </a:lnTo>
                <a:lnTo>
                  <a:pt x="1074843" y="610153"/>
                </a:lnTo>
                <a:lnTo>
                  <a:pt x="1083092" y="626017"/>
                </a:lnTo>
                <a:lnTo>
                  <a:pt x="1091023" y="641882"/>
                </a:lnTo>
                <a:lnTo>
                  <a:pt x="1098954" y="658698"/>
                </a:lnTo>
                <a:lnTo>
                  <a:pt x="1106568" y="675832"/>
                </a:lnTo>
                <a:lnTo>
                  <a:pt x="1114499" y="693283"/>
                </a:lnTo>
                <a:lnTo>
                  <a:pt x="1122113" y="711369"/>
                </a:lnTo>
                <a:lnTo>
                  <a:pt x="1129727" y="729772"/>
                </a:lnTo>
                <a:lnTo>
                  <a:pt x="1136707" y="748492"/>
                </a:lnTo>
                <a:lnTo>
                  <a:pt x="1143686" y="768164"/>
                </a:lnTo>
                <a:lnTo>
                  <a:pt x="1150348" y="787519"/>
                </a:lnTo>
                <a:lnTo>
                  <a:pt x="1157011" y="807191"/>
                </a:lnTo>
                <a:lnTo>
                  <a:pt x="1163038" y="826863"/>
                </a:lnTo>
                <a:lnTo>
                  <a:pt x="1169066" y="847170"/>
                </a:lnTo>
                <a:lnTo>
                  <a:pt x="1174460" y="867477"/>
                </a:lnTo>
                <a:lnTo>
                  <a:pt x="1179853" y="887783"/>
                </a:lnTo>
                <a:lnTo>
                  <a:pt x="1184929" y="908407"/>
                </a:lnTo>
                <a:lnTo>
                  <a:pt x="1189370" y="929031"/>
                </a:lnTo>
                <a:lnTo>
                  <a:pt x="1193177" y="949655"/>
                </a:lnTo>
                <a:lnTo>
                  <a:pt x="1196667" y="970279"/>
                </a:lnTo>
                <a:lnTo>
                  <a:pt x="1200157" y="990903"/>
                </a:lnTo>
                <a:lnTo>
                  <a:pt x="1202695" y="1011845"/>
                </a:lnTo>
                <a:lnTo>
                  <a:pt x="1204916" y="1032151"/>
                </a:lnTo>
                <a:lnTo>
                  <a:pt x="1206502" y="1052458"/>
                </a:lnTo>
                <a:lnTo>
                  <a:pt x="1207454" y="1072447"/>
                </a:lnTo>
                <a:lnTo>
                  <a:pt x="1208088" y="1092437"/>
                </a:lnTo>
                <a:lnTo>
                  <a:pt x="1207771" y="1112426"/>
                </a:lnTo>
                <a:lnTo>
                  <a:pt x="1207136" y="1131781"/>
                </a:lnTo>
                <a:lnTo>
                  <a:pt x="1205867" y="1151453"/>
                </a:lnTo>
                <a:lnTo>
                  <a:pt x="1203646" y="1170173"/>
                </a:lnTo>
                <a:lnTo>
                  <a:pt x="1201108" y="1188893"/>
                </a:lnTo>
                <a:lnTo>
                  <a:pt x="1199522" y="1197778"/>
                </a:lnTo>
                <a:lnTo>
                  <a:pt x="1197302" y="1206979"/>
                </a:lnTo>
                <a:lnTo>
                  <a:pt x="1195398" y="1215863"/>
                </a:lnTo>
                <a:lnTo>
                  <a:pt x="1193177" y="1224747"/>
                </a:lnTo>
                <a:lnTo>
                  <a:pt x="1190956" y="1233314"/>
                </a:lnTo>
                <a:lnTo>
                  <a:pt x="1188418" y="1242199"/>
                </a:lnTo>
                <a:lnTo>
                  <a:pt x="1185563" y="1250448"/>
                </a:lnTo>
                <a:lnTo>
                  <a:pt x="1182708" y="1259015"/>
                </a:lnTo>
                <a:lnTo>
                  <a:pt x="1179218" y="1266947"/>
                </a:lnTo>
                <a:lnTo>
                  <a:pt x="1175728" y="1275197"/>
                </a:lnTo>
                <a:lnTo>
                  <a:pt x="1172239" y="1283129"/>
                </a:lnTo>
                <a:lnTo>
                  <a:pt x="1168749" y="1291062"/>
                </a:lnTo>
                <a:lnTo>
                  <a:pt x="1164625" y="1298677"/>
                </a:lnTo>
                <a:lnTo>
                  <a:pt x="1160183" y="1305974"/>
                </a:lnTo>
                <a:lnTo>
                  <a:pt x="1155742" y="1313589"/>
                </a:lnTo>
                <a:lnTo>
                  <a:pt x="1151300" y="1320570"/>
                </a:lnTo>
                <a:lnTo>
                  <a:pt x="1146542" y="1327867"/>
                </a:lnTo>
                <a:lnTo>
                  <a:pt x="1141148" y="1334531"/>
                </a:lnTo>
                <a:lnTo>
                  <a:pt x="1135755" y="1341194"/>
                </a:lnTo>
                <a:lnTo>
                  <a:pt x="1130362" y="1347857"/>
                </a:lnTo>
                <a:lnTo>
                  <a:pt x="1124334" y="1354203"/>
                </a:lnTo>
                <a:lnTo>
                  <a:pt x="1118306" y="1360548"/>
                </a:lnTo>
                <a:lnTo>
                  <a:pt x="1112278" y="1366577"/>
                </a:lnTo>
                <a:lnTo>
                  <a:pt x="1105299" y="1372288"/>
                </a:lnTo>
                <a:lnTo>
                  <a:pt x="1098637" y="1378000"/>
                </a:lnTo>
                <a:lnTo>
                  <a:pt x="1091657" y="1383394"/>
                </a:lnTo>
                <a:lnTo>
                  <a:pt x="1084360" y="1388470"/>
                </a:lnTo>
                <a:lnTo>
                  <a:pt x="1076746" y="1393230"/>
                </a:lnTo>
                <a:lnTo>
                  <a:pt x="1068815" y="1398306"/>
                </a:lnTo>
                <a:lnTo>
                  <a:pt x="1061201" y="1402748"/>
                </a:lnTo>
                <a:lnTo>
                  <a:pt x="1052636" y="1407190"/>
                </a:lnTo>
                <a:lnTo>
                  <a:pt x="1044070" y="1411633"/>
                </a:lnTo>
                <a:lnTo>
                  <a:pt x="1035187" y="1415440"/>
                </a:lnTo>
                <a:lnTo>
                  <a:pt x="1025986" y="1418930"/>
                </a:lnTo>
                <a:lnTo>
                  <a:pt x="1016469" y="1422420"/>
                </a:lnTo>
                <a:lnTo>
                  <a:pt x="1006634" y="1425593"/>
                </a:lnTo>
                <a:lnTo>
                  <a:pt x="996800" y="1428766"/>
                </a:lnTo>
                <a:lnTo>
                  <a:pt x="986330" y="1431305"/>
                </a:lnTo>
                <a:lnTo>
                  <a:pt x="976178" y="1433843"/>
                </a:lnTo>
                <a:lnTo>
                  <a:pt x="965074" y="1436064"/>
                </a:lnTo>
                <a:lnTo>
                  <a:pt x="953971" y="1437968"/>
                </a:lnTo>
                <a:lnTo>
                  <a:pt x="942550" y="1439554"/>
                </a:lnTo>
                <a:lnTo>
                  <a:pt x="930812" y="1440823"/>
                </a:lnTo>
                <a:lnTo>
                  <a:pt x="918756" y="1442093"/>
                </a:lnTo>
                <a:lnTo>
                  <a:pt x="906383" y="1443044"/>
                </a:lnTo>
                <a:lnTo>
                  <a:pt x="893693" y="1443362"/>
                </a:lnTo>
                <a:lnTo>
                  <a:pt x="740144" y="1448756"/>
                </a:lnTo>
                <a:lnTo>
                  <a:pt x="652583" y="1451611"/>
                </a:lnTo>
                <a:lnTo>
                  <a:pt x="613244" y="1452563"/>
                </a:lnTo>
                <a:lnTo>
                  <a:pt x="604044" y="1452563"/>
                </a:lnTo>
                <a:lnTo>
                  <a:pt x="595161" y="1452563"/>
                </a:lnTo>
                <a:lnTo>
                  <a:pt x="555505" y="1451611"/>
                </a:lnTo>
                <a:lnTo>
                  <a:pt x="467944" y="1448756"/>
                </a:lnTo>
                <a:lnTo>
                  <a:pt x="314395" y="1443362"/>
                </a:lnTo>
                <a:lnTo>
                  <a:pt x="302022" y="1443044"/>
                </a:lnTo>
                <a:lnTo>
                  <a:pt x="289332" y="1442093"/>
                </a:lnTo>
                <a:lnTo>
                  <a:pt x="277276" y="1440823"/>
                </a:lnTo>
                <a:lnTo>
                  <a:pt x="265856" y="1439554"/>
                </a:lnTo>
                <a:lnTo>
                  <a:pt x="254117" y="1437968"/>
                </a:lnTo>
                <a:lnTo>
                  <a:pt x="243014" y="1436064"/>
                </a:lnTo>
                <a:lnTo>
                  <a:pt x="232227" y="1433843"/>
                </a:lnTo>
                <a:lnTo>
                  <a:pt x="221758" y="1431305"/>
                </a:lnTo>
                <a:lnTo>
                  <a:pt x="211288" y="1428766"/>
                </a:lnTo>
                <a:lnTo>
                  <a:pt x="201454" y="1425593"/>
                </a:lnTo>
                <a:lnTo>
                  <a:pt x="191619" y="1422420"/>
                </a:lnTo>
                <a:lnTo>
                  <a:pt x="182419" y="1418930"/>
                </a:lnTo>
                <a:lnTo>
                  <a:pt x="172901" y="1415440"/>
                </a:lnTo>
                <a:lnTo>
                  <a:pt x="164336" y="1411633"/>
                </a:lnTo>
                <a:lnTo>
                  <a:pt x="155452" y="1407190"/>
                </a:lnTo>
                <a:lnTo>
                  <a:pt x="147521" y="1402748"/>
                </a:lnTo>
                <a:lnTo>
                  <a:pt x="139273" y="1398306"/>
                </a:lnTo>
                <a:lnTo>
                  <a:pt x="131342" y="1393230"/>
                </a:lnTo>
                <a:lnTo>
                  <a:pt x="123728" y="1388470"/>
                </a:lnTo>
                <a:lnTo>
                  <a:pt x="116431" y="1383394"/>
                </a:lnTo>
                <a:lnTo>
                  <a:pt x="109768" y="1378000"/>
                </a:lnTo>
                <a:lnTo>
                  <a:pt x="102789" y="1372288"/>
                </a:lnTo>
                <a:lnTo>
                  <a:pt x="96127" y="1366577"/>
                </a:lnTo>
                <a:lnTo>
                  <a:pt x="89782" y="1360548"/>
                </a:lnTo>
                <a:lnTo>
                  <a:pt x="83754" y="1354203"/>
                </a:lnTo>
                <a:lnTo>
                  <a:pt x="78044" y="1347857"/>
                </a:lnTo>
                <a:lnTo>
                  <a:pt x="72333" y="1341194"/>
                </a:lnTo>
                <a:lnTo>
                  <a:pt x="66940" y="1334531"/>
                </a:lnTo>
                <a:lnTo>
                  <a:pt x="61864" y="1327867"/>
                </a:lnTo>
                <a:lnTo>
                  <a:pt x="56788" y="1320570"/>
                </a:lnTo>
                <a:lnTo>
                  <a:pt x="52346" y="1313589"/>
                </a:lnTo>
                <a:lnTo>
                  <a:pt x="47905" y="1305974"/>
                </a:lnTo>
                <a:lnTo>
                  <a:pt x="43780" y="1298677"/>
                </a:lnTo>
                <a:lnTo>
                  <a:pt x="39339" y="1291062"/>
                </a:lnTo>
                <a:lnTo>
                  <a:pt x="35849" y="1283129"/>
                </a:lnTo>
                <a:lnTo>
                  <a:pt x="32360" y="1275197"/>
                </a:lnTo>
                <a:lnTo>
                  <a:pt x="28870" y="1266947"/>
                </a:lnTo>
                <a:lnTo>
                  <a:pt x="25697" y="1259015"/>
                </a:lnTo>
                <a:lnTo>
                  <a:pt x="22525" y="1250448"/>
                </a:lnTo>
                <a:lnTo>
                  <a:pt x="19670" y="1242199"/>
                </a:lnTo>
                <a:lnTo>
                  <a:pt x="17132" y="1233314"/>
                </a:lnTo>
                <a:lnTo>
                  <a:pt x="14911" y="1224747"/>
                </a:lnTo>
                <a:lnTo>
                  <a:pt x="12690" y="1215863"/>
                </a:lnTo>
                <a:lnTo>
                  <a:pt x="10786" y="1206979"/>
                </a:lnTo>
                <a:lnTo>
                  <a:pt x="8883" y="1197778"/>
                </a:lnTo>
                <a:lnTo>
                  <a:pt x="7297" y="1188893"/>
                </a:lnTo>
                <a:lnTo>
                  <a:pt x="4442" y="1170173"/>
                </a:lnTo>
                <a:lnTo>
                  <a:pt x="2221" y="1151453"/>
                </a:lnTo>
                <a:lnTo>
                  <a:pt x="952" y="1131781"/>
                </a:lnTo>
                <a:lnTo>
                  <a:pt x="317" y="1112426"/>
                </a:lnTo>
                <a:lnTo>
                  <a:pt x="0" y="1092437"/>
                </a:lnTo>
                <a:lnTo>
                  <a:pt x="634" y="1072447"/>
                </a:lnTo>
                <a:lnTo>
                  <a:pt x="1586" y="1052458"/>
                </a:lnTo>
                <a:lnTo>
                  <a:pt x="3172" y="1032151"/>
                </a:lnTo>
                <a:lnTo>
                  <a:pt x="5393" y="1011845"/>
                </a:lnTo>
                <a:lnTo>
                  <a:pt x="8248" y="990903"/>
                </a:lnTo>
                <a:lnTo>
                  <a:pt x="11421" y="970279"/>
                </a:lnTo>
                <a:lnTo>
                  <a:pt x="14911" y="949655"/>
                </a:lnTo>
                <a:lnTo>
                  <a:pt x="19035" y="929031"/>
                </a:lnTo>
                <a:lnTo>
                  <a:pt x="23476" y="908407"/>
                </a:lnTo>
                <a:lnTo>
                  <a:pt x="28235" y="887783"/>
                </a:lnTo>
                <a:lnTo>
                  <a:pt x="33628" y="867477"/>
                </a:lnTo>
                <a:lnTo>
                  <a:pt x="39022" y="847170"/>
                </a:lnTo>
                <a:lnTo>
                  <a:pt x="45050" y="826863"/>
                </a:lnTo>
                <a:lnTo>
                  <a:pt x="51077" y="807191"/>
                </a:lnTo>
                <a:lnTo>
                  <a:pt x="58057" y="787519"/>
                </a:lnTo>
                <a:lnTo>
                  <a:pt x="64402" y="768164"/>
                </a:lnTo>
                <a:lnTo>
                  <a:pt x="71381" y="748492"/>
                </a:lnTo>
                <a:lnTo>
                  <a:pt x="78678" y="729772"/>
                </a:lnTo>
                <a:lnTo>
                  <a:pt x="85975" y="711369"/>
                </a:lnTo>
                <a:lnTo>
                  <a:pt x="93906" y="693283"/>
                </a:lnTo>
                <a:lnTo>
                  <a:pt x="101520" y="675832"/>
                </a:lnTo>
                <a:lnTo>
                  <a:pt x="109134" y="658698"/>
                </a:lnTo>
                <a:lnTo>
                  <a:pt x="117065" y="641882"/>
                </a:lnTo>
                <a:lnTo>
                  <a:pt x="124996" y="626017"/>
                </a:lnTo>
                <a:lnTo>
                  <a:pt x="133245" y="610153"/>
                </a:lnTo>
                <a:lnTo>
                  <a:pt x="141176" y="595557"/>
                </a:lnTo>
                <a:lnTo>
                  <a:pt x="149425" y="581279"/>
                </a:lnTo>
                <a:lnTo>
                  <a:pt x="157356" y="567318"/>
                </a:lnTo>
                <a:lnTo>
                  <a:pt x="165604" y="554309"/>
                </a:lnTo>
                <a:lnTo>
                  <a:pt x="173536" y="542252"/>
                </a:lnTo>
                <a:lnTo>
                  <a:pt x="181467" y="530830"/>
                </a:lnTo>
                <a:lnTo>
                  <a:pt x="189081" y="519725"/>
                </a:lnTo>
                <a:lnTo>
                  <a:pt x="197012" y="510206"/>
                </a:lnTo>
                <a:lnTo>
                  <a:pt x="204309" y="501004"/>
                </a:lnTo>
                <a:lnTo>
                  <a:pt x="211606" y="493072"/>
                </a:lnTo>
                <a:lnTo>
                  <a:pt x="218902" y="485457"/>
                </a:lnTo>
                <a:lnTo>
                  <a:pt x="225248" y="479428"/>
                </a:lnTo>
                <a:lnTo>
                  <a:pt x="232862" y="473083"/>
                </a:lnTo>
                <a:lnTo>
                  <a:pt x="248407" y="460074"/>
                </a:lnTo>
                <a:lnTo>
                  <a:pt x="265538" y="446430"/>
                </a:lnTo>
                <a:lnTo>
                  <a:pt x="283622" y="432469"/>
                </a:lnTo>
                <a:lnTo>
                  <a:pt x="322009" y="404548"/>
                </a:lnTo>
                <a:lnTo>
                  <a:pt x="360396" y="375991"/>
                </a:lnTo>
                <a:lnTo>
                  <a:pt x="379114" y="362030"/>
                </a:lnTo>
                <a:lnTo>
                  <a:pt x="396562" y="348387"/>
                </a:lnTo>
                <a:lnTo>
                  <a:pt x="412742" y="335060"/>
                </a:lnTo>
                <a:lnTo>
                  <a:pt x="420039" y="328397"/>
                </a:lnTo>
                <a:lnTo>
                  <a:pt x="427018" y="322369"/>
                </a:lnTo>
                <a:lnTo>
                  <a:pt x="433364" y="316340"/>
                </a:lnTo>
                <a:lnTo>
                  <a:pt x="439391" y="309994"/>
                </a:lnTo>
                <a:lnTo>
                  <a:pt x="444784" y="304283"/>
                </a:lnTo>
                <a:lnTo>
                  <a:pt x="449226" y="298572"/>
                </a:lnTo>
                <a:lnTo>
                  <a:pt x="453033" y="293178"/>
                </a:lnTo>
                <a:lnTo>
                  <a:pt x="456523" y="287784"/>
                </a:lnTo>
                <a:lnTo>
                  <a:pt x="459061" y="283024"/>
                </a:lnTo>
                <a:lnTo>
                  <a:pt x="460647" y="277948"/>
                </a:lnTo>
                <a:lnTo>
                  <a:pt x="461282" y="274775"/>
                </a:lnTo>
                <a:lnTo>
                  <a:pt x="461916" y="271919"/>
                </a:lnTo>
                <a:lnTo>
                  <a:pt x="456840" y="270967"/>
                </a:lnTo>
                <a:lnTo>
                  <a:pt x="452081" y="269698"/>
                </a:lnTo>
                <a:lnTo>
                  <a:pt x="448274" y="267794"/>
                </a:lnTo>
                <a:lnTo>
                  <a:pt x="444784" y="265256"/>
                </a:lnTo>
                <a:lnTo>
                  <a:pt x="441929" y="262083"/>
                </a:lnTo>
                <a:lnTo>
                  <a:pt x="440660" y="260497"/>
                </a:lnTo>
                <a:lnTo>
                  <a:pt x="439708" y="258910"/>
                </a:lnTo>
                <a:lnTo>
                  <a:pt x="438757" y="257324"/>
                </a:lnTo>
                <a:lnTo>
                  <a:pt x="438440" y="255420"/>
                </a:lnTo>
                <a:lnTo>
                  <a:pt x="438122" y="253834"/>
                </a:lnTo>
                <a:lnTo>
                  <a:pt x="437488" y="251930"/>
                </a:lnTo>
                <a:lnTo>
                  <a:pt x="438122" y="250026"/>
                </a:lnTo>
                <a:lnTo>
                  <a:pt x="438440" y="248122"/>
                </a:lnTo>
                <a:lnTo>
                  <a:pt x="438757" y="246536"/>
                </a:lnTo>
                <a:lnTo>
                  <a:pt x="439708" y="244315"/>
                </a:lnTo>
                <a:lnTo>
                  <a:pt x="440660" y="242728"/>
                </a:lnTo>
                <a:lnTo>
                  <a:pt x="441929" y="241142"/>
                </a:lnTo>
                <a:lnTo>
                  <a:pt x="444784" y="238286"/>
                </a:lnTo>
                <a:lnTo>
                  <a:pt x="448274" y="236065"/>
                </a:lnTo>
                <a:lnTo>
                  <a:pt x="452081" y="234161"/>
                </a:lnTo>
                <a:lnTo>
                  <a:pt x="456840" y="232575"/>
                </a:lnTo>
                <a:lnTo>
                  <a:pt x="461916" y="231940"/>
                </a:lnTo>
                <a:lnTo>
                  <a:pt x="460647" y="227498"/>
                </a:lnTo>
                <a:lnTo>
                  <a:pt x="459378" y="223374"/>
                </a:lnTo>
                <a:lnTo>
                  <a:pt x="457792" y="219249"/>
                </a:lnTo>
                <a:lnTo>
                  <a:pt x="456206" y="215124"/>
                </a:lnTo>
                <a:lnTo>
                  <a:pt x="451764" y="206874"/>
                </a:lnTo>
                <a:lnTo>
                  <a:pt x="447005" y="198307"/>
                </a:lnTo>
                <a:lnTo>
                  <a:pt x="441295" y="189423"/>
                </a:lnTo>
                <a:lnTo>
                  <a:pt x="434632" y="180222"/>
                </a:lnTo>
                <a:lnTo>
                  <a:pt x="420039" y="159598"/>
                </a:lnTo>
                <a:lnTo>
                  <a:pt x="412108" y="147541"/>
                </a:lnTo>
                <a:lnTo>
                  <a:pt x="403542" y="134532"/>
                </a:lnTo>
                <a:lnTo>
                  <a:pt x="394024" y="120254"/>
                </a:lnTo>
                <a:lnTo>
                  <a:pt x="384190" y="104706"/>
                </a:lnTo>
                <a:lnTo>
                  <a:pt x="374355" y="87573"/>
                </a:lnTo>
                <a:lnTo>
                  <a:pt x="363886" y="68535"/>
                </a:lnTo>
                <a:lnTo>
                  <a:pt x="353099" y="47911"/>
                </a:lnTo>
                <a:lnTo>
                  <a:pt x="341996" y="25066"/>
                </a:lnTo>
                <a:lnTo>
                  <a:pt x="352782" y="20307"/>
                </a:lnTo>
                <a:lnTo>
                  <a:pt x="362617" y="15865"/>
                </a:lnTo>
                <a:lnTo>
                  <a:pt x="372134" y="13009"/>
                </a:lnTo>
                <a:lnTo>
                  <a:pt x="380700" y="11105"/>
                </a:lnTo>
                <a:lnTo>
                  <a:pt x="388948" y="9836"/>
                </a:lnTo>
                <a:lnTo>
                  <a:pt x="396562" y="9519"/>
                </a:lnTo>
                <a:lnTo>
                  <a:pt x="403859" y="9519"/>
                </a:lnTo>
                <a:lnTo>
                  <a:pt x="410522" y="10471"/>
                </a:lnTo>
                <a:lnTo>
                  <a:pt x="416549" y="12057"/>
                </a:lnTo>
                <a:lnTo>
                  <a:pt x="422894" y="14278"/>
                </a:lnTo>
                <a:lnTo>
                  <a:pt x="428288" y="16816"/>
                </a:lnTo>
                <a:lnTo>
                  <a:pt x="433681" y="19989"/>
                </a:lnTo>
                <a:lnTo>
                  <a:pt x="439074" y="23162"/>
                </a:lnTo>
                <a:lnTo>
                  <a:pt x="443833" y="26970"/>
                </a:lnTo>
                <a:lnTo>
                  <a:pt x="448592" y="30777"/>
                </a:lnTo>
                <a:lnTo>
                  <a:pt x="453033" y="34585"/>
                </a:lnTo>
                <a:lnTo>
                  <a:pt x="462550" y="43152"/>
                </a:lnTo>
                <a:lnTo>
                  <a:pt x="471434" y="51401"/>
                </a:lnTo>
                <a:lnTo>
                  <a:pt x="476510" y="55843"/>
                </a:lnTo>
                <a:lnTo>
                  <a:pt x="481268" y="59651"/>
                </a:lnTo>
                <a:lnTo>
                  <a:pt x="486027" y="63141"/>
                </a:lnTo>
                <a:lnTo>
                  <a:pt x="491738" y="66314"/>
                </a:lnTo>
                <a:lnTo>
                  <a:pt x="497131" y="69170"/>
                </a:lnTo>
                <a:lnTo>
                  <a:pt x="502841" y="72025"/>
                </a:lnTo>
                <a:lnTo>
                  <a:pt x="509186" y="73929"/>
                </a:lnTo>
                <a:lnTo>
                  <a:pt x="515531" y="75198"/>
                </a:lnTo>
                <a:lnTo>
                  <a:pt x="522194" y="76150"/>
                </a:lnTo>
                <a:lnTo>
                  <a:pt x="529808" y="76150"/>
                </a:lnTo>
                <a:lnTo>
                  <a:pt x="537739" y="75515"/>
                </a:lnTo>
                <a:lnTo>
                  <a:pt x="546304" y="74246"/>
                </a:lnTo>
                <a:lnTo>
                  <a:pt x="557408" y="68218"/>
                </a:lnTo>
                <a:lnTo>
                  <a:pt x="568195" y="62824"/>
                </a:lnTo>
                <a:lnTo>
                  <a:pt x="587864" y="51719"/>
                </a:lnTo>
                <a:lnTo>
                  <a:pt x="605313" y="41882"/>
                </a:lnTo>
                <a:lnTo>
                  <a:pt x="620858" y="32681"/>
                </a:lnTo>
                <a:lnTo>
                  <a:pt x="635452" y="24749"/>
                </a:lnTo>
                <a:lnTo>
                  <a:pt x="648776" y="17134"/>
                </a:lnTo>
                <a:lnTo>
                  <a:pt x="655438" y="13961"/>
                </a:lnTo>
                <a:lnTo>
                  <a:pt x="661784" y="11422"/>
                </a:lnTo>
                <a:lnTo>
                  <a:pt x="668446" y="8884"/>
                </a:lnTo>
                <a:lnTo>
                  <a:pt x="675108" y="6663"/>
                </a:lnTo>
                <a:lnTo>
                  <a:pt x="682088" y="4759"/>
                </a:lnTo>
                <a:lnTo>
                  <a:pt x="688750" y="3173"/>
                </a:lnTo>
                <a:lnTo>
                  <a:pt x="695729" y="1586"/>
                </a:lnTo>
                <a:lnTo>
                  <a:pt x="703343" y="635"/>
                </a:lnTo>
                <a:lnTo>
                  <a:pt x="710957" y="317"/>
                </a:lnTo>
                <a:close/>
              </a:path>
            </a:pathLst>
          </a:custGeom>
          <a:solidFill>
            <a:srgbClr val="EA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文本框 22"/>
          <p:cNvSpPr txBox="1"/>
          <p:nvPr/>
        </p:nvSpPr>
        <p:spPr>
          <a:xfrm>
            <a:off x="1804828" y="1978027"/>
            <a:ext cx="153484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底薪</a:t>
            </a:r>
            <a:endParaRPr lang="zh-CN" altLang="en-US" sz="2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2"/>
          <p:cNvSpPr txBox="1"/>
          <p:nvPr/>
        </p:nvSpPr>
        <p:spPr>
          <a:xfrm>
            <a:off x="9735112" y="2204865"/>
            <a:ext cx="118542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绩效</a:t>
            </a:r>
            <a:endParaRPr lang="zh-CN" altLang="en-US" sz="2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22"/>
          <p:cNvSpPr txBox="1"/>
          <p:nvPr/>
        </p:nvSpPr>
        <p:spPr>
          <a:xfrm>
            <a:off x="2365206" y="5196660"/>
            <a:ext cx="104238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奖金</a:t>
            </a:r>
            <a:endParaRPr lang="zh-CN" altLang="en-US" sz="2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22"/>
          <p:cNvSpPr txBox="1"/>
          <p:nvPr/>
        </p:nvSpPr>
        <p:spPr>
          <a:xfrm>
            <a:off x="9435699" y="5299688"/>
            <a:ext cx="124062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分红</a:t>
            </a:r>
            <a:endParaRPr lang="zh-CN" altLang="en-US" sz="26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22"/>
          <p:cNvSpPr txBox="1"/>
          <p:nvPr/>
        </p:nvSpPr>
        <p:spPr>
          <a:xfrm>
            <a:off x="695401" y="2342820"/>
            <a:ext cx="1201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EA4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3600" b="1">
              <a:solidFill>
                <a:srgbClr val="EA4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04827" y="2475994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40" name="文本框 22"/>
          <p:cNvSpPr txBox="1"/>
          <p:nvPr/>
        </p:nvSpPr>
        <p:spPr>
          <a:xfrm>
            <a:off x="10573414" y="2757381"/>
            <a:ext cx="1201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EA4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3600" b="1">
              <a:solidFill>
                <a:srgbClr val="EA4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489439" y="2780929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42" name="文本框 22"/>
          <p:cNvSpPr txBox="1"/>
          <p:nvPr/>
        </p:nvSpPr>
        <p:spPr>
          <a:xfrm>
            <a:off x="964558" y="4922287"/>
            <a:ext cx="1201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EA4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zh-CN" altLang="en-US" sz="3600" b="1">
              <a:solidFill>
                <a:srgbClr val="EA4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89251" y="4428754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44" name="文本框 22"/>
          <p:cNvSpPr txBox="1"/>
          <p:nvPr/>
        </p:nvSpPr>
        <p:spPr>
          <a:xfrm>
            <a:off x="10361513" y="4869160"/>
            <a:ext cx="1201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>
                <a:solidFill>
                  <a:srgbClr val="EA4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endParaRPr lang="zh-CN" altLang="en-US" sz="3600" b="1">
              <a:solidFill>
                <a:srgbClr val="EA4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256240" y="4580700"/>
            <a:ext cx="2100842" cy="932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026097" y="116632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薪酬构成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1372072" y="1665362"/>
            <a:ext cx="2016224" cy="2016224"/>
          </a:xfrm>
          <a:prstGeom prst="ellipse">
            <a:avLst/>
          </a:prstGeom>
          <a:solidFill>
            <a:srgbClr val="EB6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五险一金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791744" y="1681758"/>
            <a:ext cx="2016224" cy="2016224"/>
          </a:xfrm>
          <a:prstGeom prst="ellipse">
            <a:avLst/>
          </a:prstGeom>
          <a:solidFill>
            <a:srgbClr val="EF1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生日礼金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6168008" y="1713012"/>
            <a:ext cx="2016224" cy="2016224"/>
          </a:xfrm>
          <a:prstGeom prst="ellipse">
            <a:avLst/>
          </a:prstGeom>
          <a:solidFill>
            <a:srgbClr val="EA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节日礼金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472264" y="1681758"/>
            <a:ext cx="2016224" cy="2016224"/>
          </a:xfrm>
          <a:prstGeom prst="ellipse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免费体检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436770" y="3789040"/>
            <a:ext cx="2016224" cy="2016224"/>
          </a:xfrm>
          <a:prstGeom prst="ellipse">
            <a:avLst/>
          </a:prstGeom>
          <a:solidFill>
            <a:srgbClr val="EA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员工旅游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741026" y="3771106"/>
            <a:ext cx="2016224" cy="2016224"/>
          </a:xfrm>
          <a:prstGeom prst="ellipse">
            <a:avLst/>
          </a:prstGeom>
          <a:solidFill>
            <a:srgbClr val="EA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员工食堂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117290" y="3789040"/>
            <a:ext cx="2016224" cy="2016224"/>
          </a:xfrm>
          <a:prstGeom prst="ellipse">
            <a:avLst/>
          </a:prstGeom>
          <a:solidFill>
            <a:srgbClr val="EB6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</a:rPr>
              <a:t>培训学习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99457" y="102150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薪酬福利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115494" y="2162572"/>
            <a:ext cx="864096" cy="864096"/>
            <a:chOff x="3114700" y="2564904"/>
            <a:chExt cx="864096" cy="864096"/>
          </a:xfrm>
        </p:grpSpPr>
        <p:sp>
          <p:nvSpPr>
            <p:cNvPr id="10" name="椭圆 9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加号 10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591944" y="2241426"/>
            <a:ext cx="864096" cy="864096"/>
            <a:chOff x="3114700" y="2564904"/>
            <a:chExt cx="864096" cy="864096"/>
          </a:xfrm>
        </p:grpSpPr>
        <p:sp>
          <p:nvSpPr>
            <p:cNvPr id="14" name="椭圆 13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加号 14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968208" y="2221590"/>
            <a:ext cx="864096" cy="864096"/>
            <a:chOff x="3114700" y="2564904"/>
            <a:chExt cx="864096" cy="864096"/>
          </a:xfrm>
        </p:grpSpPr>
        <p:sp>
          <p:nvSpPr>
            <p:cNvPr id="17" name="椭圆 16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加号 17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92954" y="4347170"/>
            <a:ext cx="864096" cy="864096"/>
            <a:chOff x="3114700" y="2564904"/>
            <a:chExt cx="864096" cy="864096"/>
          </a:xfrm>
        </p:grpSpPr>
        <p:sp>
          <p:nvSpPr>
            <p:cNvPr id="20" name="椭圆 19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F88D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加号 20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69218" y="4442328"/>
            <a:ext cx="864096" cy="864096"/>
            <a:chOff x="3114700" y="2564904"/>
            <a:chExt cx="864096" cy="864096"/>
          </a:xfrm>
        </p:grpSpPr>
        <p:sp>
          <p:nvSpPr>
            <p:cNvPr id="23" name="椭圆 22"/>
            <p:cNvSpPr/>
            <p:nvPr/>
          </p:nvSpPr>
          <p:spPr>
            <a:xfrm>
              <a:off x="3114700" y="2564904"/>
              <a:ext cx="864096" cy="864096"/>
            </a:xfrm>
            <a:prstGeom prst="ellipse">
              <a:avLst/>
            </a:prstGeom>
            <a:solidFill>
              <a:srgbClr val="F88D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加号 23"/>
            <p:cNvSpPr/>
            <p:nvPr/>
          </p:nvSpPr>
          <p:spPr>
            <a:xfrm>
              <a:off x="3280006" y="2742414"/>
              <a:ext cx="533484" cy="533484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KSO_Shape"/>
          <p:cNvSpPr>
            <a:spLocks noChangeArrowheads="1"/>
          </p:cNvSpPr>
          <p:nvPr/>
        </p:nvSpPr>
        <p:spPr bwMode="auto">
          <a:xfrm>
            <a:off x="8832304" y="4083405"/>
            <a:ext cx="1872316" cy="1962298"/>
          </a:xfrm>
          <a:custGeom>
            <a:gdLst>
              <a:gd name="T0" fmla="*/ 186959 w 11981237"/>
              <a:gd name="T1" fmla="*/ 80936 h 12554355"/>
              <a:gd name="T2" fmla="*/ 201434 w 11981237"/>
              <a:gd name="T3" fmla="*/ 95398 h 12554355"/>
              <a:gd name="T4" fmla="*/ 186959 w 11981237"/>
              <a:gd name="T5" fmla="*/ 109860 h 12554355"/>
              <a:gd name="T6" fmla="*/ 172483 w 11981237"/>
              <a:gd name="T7" fmla="*/ 95398 h 12554355"/>
              <a:gd name="T8" fmla="*/ 186959 w 11981237"/>
              <a:gd name="T9" fmla="*/ 80936 h 12554355"/>
              <a:gd name="T10" fmla="*/ 135384 w 11981237"/>
              <a:gd name="T11" fmla="*/ 74810 h 12554355"/>
              <a:gd name="T12" fmla="*/ 140604 w 11981237"/>
              <a:gd name="T13" fmla="*/ 77136 h 12554355"/>
              <a:gd name="T14" fmla="*/ 176652 w 11981237"/>
              <a:gd name="T15" fmla="*/ 113110 h 12554355"/>
              <a:gd name="T16" fmla="*/ 197725 w 11981237"/>
              <a:gd name="T17" fmla="*/ 113110 h 12554355"/>
              <a:gd name="T18" fmla="*/ 233541 w 11981237"/>
              <a:gd name="T19" fmla="*/ 77136 h 12554355"/>
              <a:gd name="T20" fmla="*/ 244039 w 11981237"/>
              <a:gd name="T21" fmla="*/ 76827 h 12554355"/>
              <a:gd name="T22" fmla="*/ 244271 w 11981237"/>
              <a:gd name="T23" fmla="*/ 87326 h 12554355"/>
              <a:gd name="T24" fmla="*/ 206602 w 11981237"/>
              <a:gd name="T25" fmla="*/ 124999 h 12554355"/>
              <a:gd name="T26" fmla="*/ 206679 w 11981237"/>
              <a:gd name="T27" fmla="*/ 250061 h 12554355"/>
              <a:gd name="T28" fmla="*/ 198574 w 11981237"/>
              <a:gd name="T29" fmla="*/ 258167 h 12554355"/>
              <a:gd name="T30" fmla="*/ 190392 w 11981237"/>
              <a:gd name="T31" fmla="*/ 250061 h 12554355"/>
              <a:gd name="T32" fmla="*/ 190392 w 11981237"/>
              <a:gd name="T33" fmla="*/ 182203 h 12554355"/>
              <a:gd name="T34" fmla="*/ 183753 w 11981237"/>
              <a:gd name="T35" fmla="*/ 182203 h 12554355"/>
              <a:gd name="T36" fmla="*/ 183753 w 11981237"/>
              <a:gd name="T37" fmla="*/ 250061 h 12554355"/>
              <a:gd name="T38" fmla="*/ 175648 w 11981237"/>
              <a:gd name="T39" fmla="*/ 258167 h 12554355"/>
              <a:gd name="T40" fmla="*/ 167466 w 11981237"/>
              <a:gd name="T41" fmla="*/ 250061 h 12554355"/>
              <a:gd name="T42" fmla="*/ 167466 w 11981237"/>
              <a:gd name="T43" fmla="*/ 124999 h 12554355"/>
              <a:gd name="T44" fmla="*/ 129874 w 11981237"/>
              <a:gd name="T45" fmla="*/ 87326 h 12554355"/>
              <a:gd name="T46" fmla="*/ 130106 w 11981237"/>
              <a:gd name="T47" fmla="*/ 76827 h 12554355"/>
              <a:gd name="T48" fmla="*/ 135384 w 11981237"/>
              <a:gd name="T49" fmla="*/ 74810 h 12554355"/>
              <a:gd name="T50" fmla="*/ 83316 w 11981237"/>
              <a:gd name="T51" fmla="*/ 8594 h 12554355"/>
              <a:gd name="T52" fmla="*/ 103649 w 11981237"/>
              <a:gd name="T53" fmla="*/ 29014 h 12554355"/>
              <a:gd name="T54" fmla="*/ 83316 w 11981237"/>
              <a:gd name="T55" fmla="*/ 49433 h 12554355"/>
              <a:gd name="T56" fmla="*/ 62982 w 11981237"/>
              <a:gd name="T57" fmla="*/ 29014 h 12554355"/>
              <a:gd name="T58" fmla="*/ 83316 w 11981237"/>
              <a:gd name="T59" fmla="*/ 8594 h 12554355"/>
              <a:gd name="T60" fmla="*/ 10664 w 11981237"/>
              <a:gd name="T61" fmla="*/ 4 h 12554355"/>
              <a:gd name="T62" fmla="*/ 17978 w 11981237"/>
              <a:gd name="T63" fmla="*/ 3266 h 12554355"/>
              <a:gd name="T64" fmla="*/ 68688 w 11981237"/>
              <a:gd name="T65" fmla="*/ 53984 h 12554355"/>
              <a:gd name="T66" fmla="*/ 98481 w 11981237"/>
              <a:gd name="T67" fmla="*/ 53984 h 12554355"/>
              <a:gd name="T68" fmla="*/ 148882 w 11981237"/>
              <a:gd name="T69" fmla="*/ 3266 h 12554355"/>
              <a:gd name="T70" fmla="*/ 163624 w 11981237"/>
              <a:gd name="T71" fmla="*/ 2880 h 12554355"/>
              <a:gd name="T72" fmla="*/ 164010 w 11981237"/>
              <a:gd name="T73" fmla="*/ 17624 h 12554355"/>
              <a:gd name="T74" fmla="*/ 110985 w 11981237"/>
              <a:gd name="T75" fmla="*/ 70735 h 12554355"/>
              <a:gd name="T76" fmla="*/ 111062 w 11981237"/>
              <a:gd name="T77" fmla="*/ 246742 h 12554355"/>
              <a:gd name="T78" fmla="*/ 99639 w 11981237"/>
              <a:gd name="T79" fmla="*/ 258167 h 12554355"/>
              <a:gd name="T80" fmla="*/ 88138 w 11981237"/>
              <a:gd name="T81" fmla="*/ 246742 h 12554355"/>
              <a:gd name="T82" fmla="*/ 88061 w 11981237"/>
              <a:gd name="T83" fmla="*/ 151251 h 12554355"/>
              <a:gd name="T84" fmla="*/ 78799 w 11981237"/>
              <a:gd name="T85" fmla="*/ 151251 h 12554355"/>
              <a:gd name="T86" fmla="*/ 78799 w 11981237"/>
              <a:gd name="T87" fmla="*/ 246742 h 12554355"/>
              <a:gd name="T88" fmla="*/ 67298 w 11981237"/>
              <a:gd name="T89" fmla="*/ 258167 h 12554355"/>
              <a:gd name="T90" fmla="*/ 55875 w 11981237"/>
              <a:gd name="T91" fmla="*/ 246742 h 12554355"/>
              <a:gd name="T92" fmla="*/ 55875 w 11981237"/>
              <a:gd name="T93" fmla="*/ 70735 h 12554355"/>
              <a:gd name="T94" fmla="*/ 2849 w 11981237"/>
              <a:gd name="T95" fmla="*/ 17624 h 12554355"/>
              <a:gd name="T96" fmla="*/ 3235 w 11981237"/>
              <a:gd name="T97" fmla="*/ 2880 h 12554355"/>
              <a:gd name="T98" fmla="*/ 10664 w 11981237"/>
              <a:gd name="T99" fmla="*/ 4 h 1255435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1981237" h="12554355">
                <a:moveTo>
                  <a:pt x="9093518" y="3935817"/>
                </a:moveTo>
                <a:cubicBezTo>
                  <a:pt x="9482358" y="3935817"/>
                  <a:pt x="9797575" y="4250679"/>
                  <a:pt x="9797575" y="4639080"/>
                </a:cubicBezTo>
                <a:cubicBezTo>
                  <a:pt x="9797575" y="5027480"/>
                  <a:pt x="9482358" y="5342343"/>
                  <a:pt x="9093518" y="5342343"/>
                </a:cubicBezTo>
                <a:cubicBezTo>
                  <a:pt x="8704678" y="5342343"/>
                  <a:pt x="8389461" y="5027480"/>
                  <a:pt x="8389461" y="4639080"/>
                </a:cubicBezTo>
                <a:cubicBezTo>
                  <a:pt x="8389461" y="4250679"/>
                  <a:pt x="8704678" y="3935817"/>
                  <a:pt x="9093518" y="3935817"/>
                </a:cubicBezTo>
                <a:close/>
                <a:moveTo>
                  <a:pt x="6584967" y="3637926"/>
                </a:moveTo>
                <a:cubicBezTo>
                  <a:pt x="6677422" y="3640272"/>
                  <a:pt x="6769407" y="3677813"/>
                  <a:pt x="6838865" y="3751018"/>
                </a:cubicBezTo>
                <a:cubicBezTo>
                  <a:pt x="6838865" y="3751018"/>
                  <a:pt x="6838865" y="3751018"/>
                  <a:pt x="8592216" y="5500423"/>
                </a:cubicBezTo>
                <a:cubicBezTo>
                  <a:pt x="8592216" y="5500423"/>
                  <a:pt x="8592216" y="5500423"/>
                  <a:pt x="9617194" y="5500423"/>
                </a:cubicBezTo>
                <a:lnTo>
                  <a:pt x="11359281" y="3751018"/>
                </a:lnTo>
                <a:cubicBezTo>
                  <a:pt x="11498198" y="3604608"/>
                  <a:pt x="11723468" y="3600854"/>
                  <a:pt x="11869893" y="3736002"/>
                </a:cubicBezTo>
                <a:cubicBezTo>
                  <a:pt x="12012564" y="3874903"/>
                  <a:pt x="12020073" y="4100148"/>
                  <a:pt x="11881156" y="4246558"/>
                </a:cubicBezTo>
                <a:cubicBezTo>
                  <a:pt x="11881156" y="4246558"/>
                  <a:pt x="11881156" y="4246558"/>
                  <a:pt x="10048961" y="6078553"/>
                </a:cubicBezTo>
                <a:cubicBezTo>
                  <a:pt x="10048961" y="6078553"/>
                  <a:pt x="10048961" y="6078553"/>
                  <a:pt x="10052716" y="12160176"/>
                </a:cubicBezTo>
                <a:cubicBezTo>
                  <a:pt x="10052716" y="12377913"/>
                  <a:pt x="9876254" y="12554355"/>
                  <a:pt x="9658493" y="12554355"/>
                </a:cubicBezTo>
                <a:cubicBezTo>
                  <a:pt x="9440733" y="12554355"/>
                  <a:pt x="9260517" y="12377913"/>
                  <a:pt x="9260517" y="12160176"/>
                </a:cubicBezTo>
                <a:cubicBezTo>
                  <a:pt x="9260517" y="12160176"/>
                  <a:pt x="9260517" y="12160176"/>
                  <a:pt x="9260517" y="8860332"/>
                </a:cubicBezTo>
                <a:cubicBezTo>
                  <a:pt x="9260517" y="8860332"/>
                  <a:pt x="9260517" y="8860332"/>
                  <a:pt x="8937630" y="8860332"/>
                </a:cubicBezTo>
                <a:cubicBezTo>
                  <a:pt x="8937630" y="8860332"/>
                  <a:pt x="8937630" y="8860332"/>
                  <a:pt x="8937630" y="12160176"/>
                </a:cubicBezTo>
                <a:cubicBezTo>
                  <a:pt x="8937630" y="12377913"/>
                  <a:pt x="8761168" y="12554355"/>
                  <a:pt x="8543407" y="12554355"/>
                </a:cubicBezTo>
                <a:cubicBezTo>
                  <a:pt x="8325646" y="12554355"/>
                  <a:pt x="8145431" y="12377913"/>
                  <a:pt x="8145431" y="12160176"/>
                </a:cubicBezTo>
                <a:cubicBezTo>
                  <a:pt x="8145431" y="12160176"/>
                  <a:pt x="8145431" y="12160176"/>
                  <a:pt x="8145431" y="6078553"/>
                </a:cubicBezTo>
                <a:cubicBezTo>
                  <a:pt x="8145431" y="6078553"/>
                  <a:pt x="8145431" y="6078553"/>
                  <a:pt x="6316990" y="4246558"/>
                </a:cubicBezTo>
                <a:cubicBezTo>
                  <a:pt x="6178073" y="4100148"/>
                  <a:pt x="6185582" y="3874903"/>
                  <a:pt x="6328253" y="3736002"/>
                </a:cubicBezTo>
                <a:cubicBezTo>
                  <a:pt x="6399589" y="3668428"/>
                  <a:pt x="6492513" y="3635580"/>
                  <a:pt x="6584967" y="3637926"/>
                </a:cubicBezTo>
                <a:close/>
                <a:moveTo>
                  <a:pt x="4052412" y="417917"/>
                </a:moveTo>
                <a:cubicBezTo>
                  <a:pt x="4598629" y="417917"/>
                  <a:pt x="5041424" y="862490"/>
                  <a:pt x="5041424" y="1410899"/>
                </a:cubicBezTo>
                <a:cubicBezTo>
                  <a:pt x="5041424" y="1959308"/>
                  <a:pt x="4598629" y="2403881"/>
                  <a:pt x="4052412" y="2403881"/>
                </a:cubicBezTo>
                <a:cubicBezTo>
                  <a:pt x="3506195" y="2403881"/>
                  <a:pt x="3063398" y="1959308"/>
                  <a:pt x="3063398" y="1410899"/>
                </a:cubicBezTo>
                <a:cubicBezTo>
                  <a:pt x="3063398" y="862490"/>
                  <a:pt x="3506195" y="417917"/>
                  <a:pt x="4052412" y="417917"/>
                </a:cubicBezTo>
                <a:close/>
                <a:moveTo>
                  <a:pt x="518710" y="212"/>
                </a:moveTo>
                <a:cubicBezTo>
                  <a:pt x="648229" y="3966"/>
                  <a:pt x="776810" y="57460"/>
                  <a:pt x="874419" y="158816"/>
                </a:cubicBezTo>
                <a:cubicBezTo>
                  <a:pt x="874419" y="158816"/>
                  <a:pt x="874419" y="158816"/>
                  <a:pt x="3340918" y="2625161"/>
                </a:cubicBezTo>
                <a:cubicBezTo>
                  <a:pt x="3340918" y="2625161"/>
                  <a:pt x="3340918" y="2625161"/>
                  <a:pt x="4790033" y="2625161"/>
                </a:cubicBezTo>
                <a:lnTo>
                  <a:pt x="7241515" y="158816"/>
                </a:lnTo>
                <a:cubicBezTo>
                  <a:pt x="7432978" y="-43897"/>
                  <a:pt x="7755838" y="-55159"/>
                  <a:pt x="7958564" y="140047"/>
                </a:cubicBezTo>
                <a:cubicBezTo>
                  <a:pt x="8161290" y="331498"/>
                  <a:pt x="8168798" y="654338"/>
                  <a:pt x="7977335" y="857051"/>
                </a:cubicBezTo>
                <a:cubicBezTo>
                  <a:pt x="7977335" y="857051"/>
                  <a:pt x="7977335" y="857051"/>
                  <a:pt x="5398210" y="3439768"/>
                </a:cubicBezTo>
                <a:cubicBezTo>
                  <a:pt x="5398210" y="3439768"/>
                  <a:pt x="5398210" y="3439768"/>
                  <a:pt x="5401965" y="11998771"/>
                </a:cubicBezTo>
                <a:cubicBezTo>
                  <a:pt x="5401965" y="12306594"/>
                  <a:pt x="5154188" y="12554355"/>
                  <a:pt x="4846345" y="12554355"/>
                </a:cubicBezTo>
                <a:cubicBezTo>
                  <a:pt x="4538502" y="12554355"/>
                  <a:pt x="4286972" y="12306594"/>
                  <a:pt x="4286972" y="11998771"/>
                </a:cubicBezTo>
                <a:cubicBezTo>
                  <a:pt x="4286972" y="11998771"/>
                  <a:pt x="4286972" y="11998771"/>
                  <a:pt x="4283218" y="7355136"/>
                </a:cubicBezTo>
                <a:cubicBezTo>
                  <a:pt x="4283218" y="7355136"/>
                  <a:pt x="4283218" y="7355136"/>
                  <a:pt x="3832716" y="7355136"/>
                </a:cubicBezTo>
                <a:cubicBezTo>
                  <a:pt x="3832716" y="7355136"/>
                  <a:pt x="3832716" y="7355136"/>
                  <a:pt x="3832716" y="11998771"/>
                </a:cubicBezTo>
                <a:cubicBezTo>
                  <a:pt x="3832716" y="12306594"/>
                  <a:pt x="3581186" y="12554355"/>
                  <a:pt x="3273343" y="12554355"/>
                </a:cubicBezTo>
                <a:cubicBezTo>
                  <a:pt x="2965500" y="12554355"/>
                  <a:pt x="2717723" y="12306594"/>
                  <a:pt x="2717723" y="11998771"/>
                </a:cubicBezTo>
                <a:cubicBezTo>
                  <a:pt x="2717723" y="11998771"/>
                  <a:pt x="2717723" y="11998771"/>
                  <a:pt x="2717723" y="3439768"/>
                </a:cubicBezTo>
                <a:cubicBezTo>
                  <a:pt x="2717723" y="3439768"/>
                  <a:pt x="2717723" y="3439768"/>
                  <a:pt x="138599" y="857051"/>
                </a:cubicBezTo>
                <a:cubicBezTo>
                  <a:pt x="-52865" y="654338"/>
                  <a:pt x="-45356" y="331498"/>
                  <a:pt x="157370" y="140047"/>
                </a:cubicBezTo>
                <a:cubicBezTo>
                  <a:pt x="258733" y="42444"/>
                  <a:pt x="389191" y="-3542"/>
                  <a:pt x="518710" y="2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6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右箭头 16"/>
          <p:cNvSpPr>
            <a:spLocks noChangeArrowheads="1"/>
          </p:cNvSpPr>
          <p:nvPr/>
        </p:nvSpPr>
        <p:spPr bwMode="auto">
          <a:xfrm>
            <a:off x="6497252" y="1802433"/>
            <a:ext cx="2983124" cy="1176338"/>
          </a:xfrm>
          <a:prstGeom prst="rightArrow">
            <a:avLst>
              <a:gd name="adj1" fmla="val 67750"/>
              <a:gd name="adj2" fmla="val 40104"/>
            </a:avLst>
          </a:prstGeom>
          <a:solidFill>
            <a:srgbClr val="CC0066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4"/>
          <p:cNvSpPr/>
          <p:nvPr/>
        </p:nvSpPr>
        <p:spPr bwMode="auto">
          <a:xfrm>
            <a:off x="6478383" y="1988171"/>
            <a:ext cx="1164192" cy="1174750"/>
          </a:xfrm>
          <a:custGeom>
            <a:gdLst>
              <a:gd name="T0" fmla="*/ 8495 w 854172"/>
              <a:gd name="T1" fmla="*/ 0 h 1025443"/>
              <a:gd name="T2" fmla="*/ 979487 w 854172"/>
              <a:gd name="T3" fmla="*/ 432317 h 1025443"/>
              <a:gd name="T4" fmla="*/ 979487 w 854172"/>
              <a:gd name="T5" fmla="*/ 1174750 h 1025443"/>
              <a:gd name="T6" fmla="*/ 239 w 854172"/>
              <a:gd name="T7" fmla="*/ 808949 h 1025443"/>
              <a:gd name="T8" fmla="*/ 8495 w 854172"/>
              <a:gd name="T9" fmla="*/ 0 h 1025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4171" h="1025443">
                <a:moveTo>
                  <a:pt x="7408" y="0"/>
                </a:moveTo>
                <a:lnTo>
                  <a:pt x="854172" y="377371"/>
                </a:lnTo>
                <a:lnTo>
                  <a:pt x="854172" y="1025443"/>
                </a:lnTo>
                <a:lnTo>
                  <a:pt x="208" y="706134"/>
                </a:lnTo>
                <a:cubicBezTo>
                  <a:pt x="-1621" y="470756"/>
                  <a:pt x="9237" y="235378"/>
                  <a:pt x="7408" y="0"/>
                </a:cubicBezTo>
                <a:close/>
              </a:path>
            </a:pathLst>
          </a:custGeom>
          <a:solidFill>
            <a:srgbClr val="D9D9D9"/>
          </a:solidFill>
          <a:ln w="3175" cap="flat" cmpd="sng">
            <a:solidFill>
              <a:srgbClr val="EAEAEA"/>
            </a:solidFill>
            <a:round/>
          </a:ln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4" name="矩形 27"/>
          <p:cNvSpPr>
            <a:spLocks noChangeArrowheads="1"/>
          </p:cNvSpPr>
          <p:nvPr/>
        </p:nvSpPr>
        <p:spPr bwMode="auto">
          <a:xfrm>
            <a:off x="5191545" y="2432671"/>
            <a:ext cx="2451030" cy="741362"/>
          </a:xfrm>
          <a:prstGeom prst="rect">
            <a:avLst/>
          </a:prstGeom>
          <a:solidFill>
            <a:srgbClr val="EA006A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5178337" y="2437433"/>
            <a:ext cx="1164193" cy="1174750"/>
          </a:xfrm>
          <a:custGeom>
            <a:gdLst>
              <a:gd name="T0" fmla="*/ 8495 w 854172"/>
              <a:gd name="T1" fmla="*/ 0 h 1025443"/>
              <a:gd name="T2" fmla="*/ 979488 w 854172"/>
              <a:gd name="T3" fmla="*/ 432317 h 1025443"/>
              <a:gd name="T4" fmla="*/ 979488 w 854172"/>
              <a:gd name="T5" fmla="*/ 1174750 h 1025443"/>
              <a:gd name="T6" fmla="*/ 239 w 854172"/>
              <a:gd name="T7" fmla="*/ 808949 h 1025443"/>
              <a:gd name="T8" fmla="*/ 8495 w 854172"/>
              <a:gd name="T9" fmla="*/ 0 h 1025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4171" h="1025443">
                <a:moveTo>
                  <a:pt x="7408" y="0"/>
                </a:moveTo>
                <a:lnTo>
                  <a:pt x="854172" y="377371"/>
                </a:lnTo>
                <a:lnTo>
                  <a:pt x="854172" y="1025443"/>
                </a:lnTo>
                <a:lnTo>
                  <a:pt x="208" y="706134"/>
                </a:lnTo>
                <a:cubicBezTo>
                  <a:pt x="-1621" y="470756"/>
                  <a:pt x="9237" y="235378"/>
                  <a:pt x="7408" y="0"/>
                </a:cubicBezTo>
                <a:close/>
              </a:path>
            </a:pathLst>
          </a:custGeom>
          <a:solidFill>
            <a:srgbClr val="D9D9D9"/>
          </a:solidFill>
          <a:ln w="3175" cap="flat" cmpd="sng">
            <a:solidFill>
              <a:srgbClr val="EAEAEA"/>
            </a:solidFill>
            <a:round/>
          </a:ln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6" name="矩形 29"/>
          <p:cNvSpPr>
            <a:spLocks noChangeArrowheads="1"/>
          </p:cNvSpPr>
          <p:nvPr/>
        </p:nvSpPr>
        <p:spPr bwMode="auto">
          <a:xfrm>
            <a:off x="3893386" y="2888284"/>
            <a:ext cx="2449144" cy="741363"/>
          </a:xfrm>
          <a:prstGeom prst="rect">
            <a:avLst/>
          </a:prstGeom>
          <a:solidFill>
            <a:srgbClr val="EF11C5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4"/>
          <p:cNvSpPr/>
          <p:nvPr/>
        </p:nvSpPr>
        <p:spPr bwMode="auto">
          <a:xfrm>
            <a:off x="3866970" y="2885108"/>
            <a:ext cx="1164192" cy="1174750"/>
          </a:xfrm>
          <a:custGeom>
            <a:gdLst>
              <a:gd name="T0" fmla="*/ 8495 w 854172"/>
              <a:gd name="T1" fmla="*/ 0 h 1025443"/>
              <a:gd name="T2" fmla="*/ 979487 w 854172"/>
              <a:gd name="T3" fmla="*/ 432317 h 1025443"/>
              <a:gd name="T4" fmla="*/ 979487 w 854172"/>
              <a:gd name="T5" fmla="*/ 1174750 h 1025443"/>
              <a:gd name="T6" fmla="*/ 239 w 854172"/>
              <a:gd name="T7" fmla="*/ 808949 h 1025443"/>
              <a:gd name="T8" fmla="*/ 8495 w 854172"/>
              <a:gd name="T9" fmla="*/ 0 h 1025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4171" h="1025443">
                <a:moveTo>
                  <a:pt x="7408" y="0"/>
                </a:moveTo>
                <a:lnTo>
                  <a:pt x="854172" y="377371"/>
                </a:lnTo>
                <a:lnTo>
                  <a:pt x="854172" y="1025443"/>
                </a:lnTo>
                <a:lnTo>
                  <a:pt x="208" y="706134"/>
                </a:lnTo>
                <a:cubicBezTo>
                  <a:pt x="-1621" y="470756"/>
                  <a:pt x="9237" y="235378"/>
                  <a:pt x="7408" y="0"/>
                </a:cubicBezTo>
                <a:close/>
              </a:path>
            </a:pathLst>
          </a:custGeom>
          <a:solidFill>
            <a:srgbClr val="D9D9D9"/>
          </a:solidFill>
          <a:ln w="3175" cap="flat" cmpd="sng">
            <a:solidFill>
              <a:srgbClr val="EAEAEA"/>
            </a:solidFill>
            <a:round/>
          </a:ln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8" name="矩形 40"/>
          <p:cNvSpPr>
            <a:spLocks noChangeArrowheads="1"/>
          </p:cNvSpPr>
          <p:nvPr/>
        </p:nvSpPr>
        <p:spPr bwMode="auto">
          <a:xfrm>
            <a:off x="2582018" y="3332784"/>
            <a:ext cx="2449144" cy="741363"/>
          </a:xfrm>
          <a:prstGeom prst="rect">
            <a:avLst/>
          </a:prstGeom>
          <a:solidFill>
            <a:srgbClr val="EA4800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67408" y="3254714"/>
            <a:ext cx="14293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普通员工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82018" y="2847487"/>
            <a:ext cx="14293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专员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35760" y="2341688"/>
            <a:ext cx="14293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主管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31904" y="1875772"/>
            <a:ext cx="14293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经理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060479" y="1340769"/>
            <a:ext cx="1429340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总监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874688" y="4912444"/>
            <a:ext cx="1548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79376" y="116632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人才发展通道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"/>
          <p:cNvSpPr txBox="1"/>
          <p:nvPr/>
        </p:nvSpPr>
        <p:spPr>
          <a:xfrm>
            <a:off x="2900588" y="4655618"/>
            <a:ext cx="1548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"/>
          <p:cNvSpPr txBox="1"/>
          <p:nvPr/>
        </p:nvSpPr>
        <p:spPr>
          <a:xfrm>
            <a:off x="4590861" y="4249043"/>
            <a:ext cx="1548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"/>
          <p:cNvSpPr txBox="1"/>
          <p:nvPr/>
        </p:nvSpPr>
        <p:spPr>
          <a:xfrm>
            <a:off x="6247901" y="3879504"/>
            <a:ext cx="1548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"/>
          <p:cNvSpPr txBox="1"/>
          <p:nvPr/>
        </p:nvSpPr>
        <p:spPr>
          <a:xfrm>
            <a:off x="7775149" y="3381649"/>
            <a:ext cx="15484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9907760" y="983283"/>
            <a:ext cx="1431925" cy="1905000"/>
          </a:xfrm>
          <a:custGeom>
            <a:gdLst>
              <a:gd name="T0" fmla="*/ 646493 w 1717675"/>
              <a:gd name="T1" fmla="*/ 1877821 h 2282826"/>
              <a:gd name="T2" fmla="*/ 632296 w 1717675"/>
              <a:gd name="T3" fmla="*/ 1902668 h 2282826"/>
              <a:gd name="T4" fmla="*/ 561643 w 1717675"/>
              <a:gd name="T5" fmla="*/ 1890245 h 2282826"/>
              <a:gd name="T6" fmla="*/ 521694 w 1717675"/>
              <a:gd name="T7" fmla="*/ 1869426 h 2282826"/>
              <a:gd name="T8" fmla="*/ 494290 w 1717675"/>
              <a:gd name="T9" fmla="*/ 1846258 h 2282826"/>
              <a:gd name="T10" fmla="*/ 343424 w 1717675"/>
              <a:gd name="T11" fmla="*/ 1841558 h 2282826"/>
              <a:gd name="T12" fmla="*/ 316294 w 1717675"/>
              <a:gd name="T13" fmla="*/ 1870770 h 2282826"/>
              <a:gd name="T14" fmla="*/ 281223 w 1717675"/>
              <a:gd name="T15" fmla="*/ 1887558 h 2282826"/>
              <a:gd name="T16" fmla="*/ 211414 w 1717675"/>
              <a:gd name="T17" fmla="*/ 1903339 h 2282826"/>
              <a:gd name="T18" fmla="*/ 188916 w 1717675"/>
              <a:gd name="T19" fmla="*/ 1880842 h 2282826"/>
              <a:gd name="T20" fmla="*/ 910172 w 1717675"/>
              <a:gd name="T21" fmla="*/ 1591032 h 2282826"/>
              <a:gd name="T22" fmla="*/ 919436 w 1717675"/>
              <a:gd name="T23" fmla="*/ 1837004 h 2282826"/>
              <a:gd name="T24" fmla="*/ 824151 w 1717675"/>
              <a:gd name="T25" fmla="*/ 1660503 h 2282826"/>
              <a:gd name="T26" fmla="*/ 824482 w 1717675"/>
              <a:gd name="T27" fmla="*/ 1624272 h 2282826"/>
              <a:gd name="T28" fmla="*/ 876757 w 1717675"/>
              <a:gd name="T29" fmla="*/ 1594689 h 2282826"/>
              <a:gd name="T30" fmla="*/ 1310359 w 1717675"/>
              <a:gd name="T31" fmla="*/ 1868582 h 2282826"/>
              <a:gd name="T32" fmla="*/ 1270941 w 1717675"/>
              <a:gd name="T33" fmla="*/ 1904007 h 2282826"/>
              <a:gd name="T34" fmla="*/ 1006609 w 1717675"/>
              <a:gd name="T35" fmla="*/ 1889771 h 2282826"/>
              <a:gd name="T36" fmla="*/ 1152025 w 1717675"/>
              <a:gd name="T37" fmla="*/ 931304 h 2282826"/>
              <a:gd name="T38" fmla="*/ 726881 w 1717675"/>
              <a:gd name="T39" fmla="*/ 867716 h 2282826"/>
              <a:gd name="T40" fmla="*/ 541604 w 1717675"/>
              <a:gd name="T41" fmla="*/ 825323 h 2282826"/>
              <a:gd name="T42" fmla="*/ 705045 w 1717675"/>
              <a:gd name="T43" fmla="*/ 716362 h 2282826"/>
              <a:gd name="T44" fmla="*/ 714308 w 1717675"/>
              <a:gd name="T45" fmla="*/ 706427 h 2282826"/>
              <a:gd name="T46" fmla="*/ 682546 w 1717675"/>
              <a:gd name="T47" fmla="*/ 491816 h 2282826"/>
              <a:gd name="T48" fmla="*/ 798014 w 1717675"/>
              <a:gd name="T49" fmla="*/ 552755 h 2282826"/>
              <a:gd name="T50" fmla="*/ 848634 w 1717675"/>
              <a:gd name="T51" fmla="*/ 615349 h 2282826"/>
              <a:gd name="T52" fmla="*/ 843672 w 1717675"/>
              <a:gd name="T53" fmla="*/ 704439 h 2282826"/>
              <a:gd name="T54" fmla="*/ 678577 w 1717675"/>
              <a:gd name="T55" fmla="*/ 998536 h 2282826"/>
              <a:gd name="T56" fmla="*/ 639536 w 1717675"/>
              <a:gd name="T57" fmla="*/ 1263155 h 2282826"/>
              <a:gd name="T58" fmla="*/ 355335 w 1717675"/>
              <a:gd name="T59" fmla="*/ 1810611 h 2282826"/>
              <a:gd name="T60" fmla="*/ 169727 w 1717675"/>
              <a:gd name="T61" fmla="*/ 1155519 h 2282826"/>
              <a:gd name="T62" fmla="*/ 74773 w 1717675"/>
              <a:gd name="T63" fmla="*/ 1019069 h 2282826"/>
              <a:gd name="T64" fmla="*/ 5956 w 1717675"/>
              <a:gd name="T65" fmla="*/ 714707 h 2282826"/>
              <a:gd name="T66" fmla="*/ 3640 w 1717675"/>
              <a:gd name="T67" fmla="*/ 610713 h 2282826"/>
              <a:gd name="T68" fmla="*/ 60546 w 1717675"/>
              <a:gd name="T69" fmla="*/ 545468 h 2282826"/>
              <a:gd name="T70" fmla="*/ 178990 w 1717675"/>
              <a:gd name="T71" fmla="*/ 498771 h 2282826"/>
              <a:gd name="T72" fmla="*/ 406617 w 1717675"/>
              <a:gd name="T73" fmla="*/ 556398 h 2282826"/>
              <a:gd name="T74" fmla="*/ 560793 w 1717675"/>
              <a:gd name="T75" fmla="*/ 477575 h 2282826"/>
              <a:gd name="T76" fmla="*/ 528293 w 1717675"/>
              <a:gd name="T77" fmla="*/ 15908 h 2282826"/>
              <a:gd name="T78" fmla="*/ 610084 w 1717675"/>
              <a:gd name="T79" fmla="*/ 67278 h 2282826"/>
              <a:gd name="T80" fmla="*/ 575977 w 1717675"/>
              <a:gd name="T81" fmla="*/ 113675 h 2282826"/>
              <a:gd name="T82" fmla="*/ 510080 w 1717675"/>
              <a:gd name="T83" fmla="*/ 126932 h 2282826"/>
              <a:gd name="T84" fmla="*/ 527630 w 1717675"/>
              <a:gd name="T85" fmla="*/ 138864 h 2282826"/>
              <a:gd name="T86" fmla="*/ 587235 w 1717675"/>
              <a:gd name="T87" fmla="*/ 146155 h 2282826"/>
              <a:gd name="T88" fmla="*/ 600150 w 1717675"/>
              <a:gd name="T89" fmla="*/ 190233 h 2282826"/>
              <a:gd name="T90" fmla="*/ 616376 w 1717675"/>
              <a:gd name="T91" fmla="*/ 239282 h 2282826"/>
              <a:gd name="T92" fmla="*/ 603130 w 1717675"/>
              <a:gd name="T93" fmla="*/ 312857 h 2282826"/>
              <a:gd name="T94" fmla="*/ 587566 w 1717675"/>
              <a:gd name="T95" fmla="*/ 315177 h 2282826"/>
              <a:gd name="T96" fmla="*/ 545181 w 1717675"/>
              <a:gd name="T97" fmla="*/ 411619 h 2282826"/>
              <a:gd name="T98" fmla="*/ 478953 w 1717675"/>
              <a:gd name="T99" fmla="*/ 468954 h 2282826"/>
              <a:gd name="T100" fmla="*/ 413718 w 1717675"/>
              <a:gd name="T101" fmla="*/ 480223 h 2282826"/>
              <a:gd name="T102" fmla="*/ 348815 w 1717675"/>
              <a:gd name="T103" fmla="*/ 442110 h 2282826"/>
              <a:gd name="T104" fmla="*/ 287554 w 1717675"/>
              <a:gd name="T105" fmla="*/ 364558 h 2282826"/>
              <a:gd name="T106" fmla="*/ 255765 w 1717675"/>
              <a:gd name="T107" fmla="*/ 313852 h 2282826"/>
              <a:gd name="T108" fmla="*/ 239207 w 1717675"/>
              <a:gd name="T109" fmla="*/ 289327 h 2282826"/>
              <a:gd name="T110" fmla="*/ 247486 w 1717675"/>
              <a:gd name="T111" fmla="*/ 195867 h 2282826"/>
              <a:gd name="T112" fmla="*/ 255433 w 1717675"/>
              <a:gd name="T113" fmla="*/ 146817 h 2282826"/>
              <a:gd name="T114" fmla="*/ 272652 w 1717675"/>
              <a:gd name="T115" fmla="*/ 85174 h 2282826"/>
              <a:gd name="T116" fmla="*/ 273977 w 1717675"/>
              <a:gd name="T117" fmla="*/ 57003 h 2282826"/>
              <a:gd name="T118" fmla="*/ 370339 w 1717675"/>
              <a:gd name="T119" fmla="*/ 9942 h 2282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717675" h="2282826">
                <a:moveTo>
                  <a:pt x="592137" y="2193925"/>
                </a:moveTo>
                <a:lnTo>
                  <a:pt x="708970" y="2193925"/>
                </a:lnTo>
                <a:lnTo>
                  <a:pt x="714515" y="2197144"/>
                </a:lnTo>
                <a:lnTo>
                  <a:pt x="727980" y="2206399"/>
                </a:lnTo>
                <a:lnTo>
                  <a:pt x="736693" y="2212836"/>
                </a:lnTo>
                <a:lnTo>
                  <a:pt x="745406" y="2219677"/>
                </a:lnTo>
                <a:lnTo>
                  <a:pt x="754119" y="2226919"/>
                </a:lnTo>
                <a:lnTo>
                  <a:pt x="762436" y="2234966"/>
                </a:lnTo>
                <a:lnTo>
                  <a:pt x="769565" y="2242611"/>
                </a:lnTo>
                <a:lnTo>
                  <a:pt x="773129" y="2246635"/>
                </a:lnTo>
                <a:lnTo>
                  <a:pt x="775505" y="2250256"/>
                </a:lnTo>
                <a:lnTo>
                  <a:pt x="778278" y="2253877"/>
                </a:lnTo>
                <a:lnTo>
                  <a:pt x="779466" y="2257499"/>
                </a:lnTo>
                <a:lnTo>
                  <a:pt x="780654" y="2261120"/>
                </a:lnTo>
                <a:lnTo>
                  <a:pt x="781050" y="2264339"/>
                </a:lnTo>
                <a:lnTo>
                  <a:pt x="780654" y="2267558"/>
                </a:lnTo>
                <a:lnTo>
                  <a:pt x="779070" y="2269972"/>
                </a:lnTo>
                <a:lnTo>
                  <a:pt x="777089" y="2272386"/>
                </a:lnTo>
                <a:lnTo>
                  <a:pt x="773921" y="2275203"/>
                </a:lnTo>
                <a:lnTo>
                  <a:pt x="769565" y="2276812"/>
                </a:lnTo>
                <a:lnTo>
                  <a:pt x="764812" y="2278422"/>
                </a:lnTo>
                <a:lnTo>
                  <a:pt x="758475" y="2280031"/>
                </a:lnTo>
                <a:lnTo>
                  <a:pt x="750951" y="2280836"/>
                </a:lnTo>
                <a:lnTo>
                  <a:pt x="741446" y="2281238"/>
                </a:lnTo>
                <a:lnTo>
                  <a:pt x="732733" y="2281238"/>
                </a:lnTo>
                <a:lnTo>
                  <a:pt x="724020" y="2280434"/>
                </a:lnTo>
                <a:lnTo>
                  <a:pt x="715703" y="2279226"/>
                </a:lnTo>
                <a:lnTo>
                  <a:pt x="707782" y="2278019"/>
                </a:lnTo>
                <a:lnTo>
                  <a:pt x="700653" y="2276008"/>
                </a:lnTo>
                <a:lnTo>
                  <a:pt x="693524" y="2273996"/>
                </a:lnTo>
                <a:lnTo>
                  <a:pt x="686395" y="2271179"/>
                </a:lnTo>
                <a:lnTo>
                  <a:pt x="680059" y="2268363"/>
                </a:lnTo>
                <a:lnTo>
                  <a:pt x="673722" y="2265144"/>
                </a:lnTo>
                <a:lnTo>
                  <a:pt x="667385" y="2261925"/>
                </a:lnTo>
                <a:lnTo>
                  <a:pt x="661445" y="2258303"/>
                </a:lnTo>
                <a:lnTo>
                  <a:pt x="649959" y="2250659"/>
                </a:lnTo>
                <a:lnTo>
                  <a:pt x="638474" y="2242611"/>
                </a:lnTo>
                <a:lnTo>
                  <a:pt x="633722" y="2239392"/>
                </a:lnTo>
                <a:lnTo>
                  <a:pt x="630553" y="2237381"/>
                </a:lnTo>
                <a:lnTo>
                  <a:pt x="629365" y="2237381"/>
                </a:lnTo>
                <a:lnTo>
                  <a:pt x="627781" y="2237381"/>
                </a:lnTo>
                <a:lnTo>
                  <a:pt x="627385" y="2237783"/>
                </a:lnTo>
                <a:lnTo>
                  <a:pt x="626593" y="2238990"/>
                </a:lnTo>
                <a:lnTo>
                  <a:pt x="625801" y="2240197"/>
                </a:lnTo>
                <a:lnTo>
                  <a:pt x="625405" y="2241807"/>
                </a:lnTo>
                <a:lnTo>
                  <a:pt x="624613" y="2243014"/>
                </a:lnTo>
                <a:lnTo>
                  <a:pt x="623820" y="2243416"/>
                </a:lnTo>
                <a:lnTo>
                  <a:pt x="623028" y="2243416"/>
                </a:lnTo>
                <a:lnTo>
                  <a:pt x="609563" y="2243014"/>
                </a:lnTo>
                <a:lnTo>
                  <a:pt x="602434" y="2242209"/>
                </a:lnTo>
                <a:lnTo>
                  <a:pt x="599266" y="2241404"/>
                </a:lnTo>
                <a:lnTo>
                  <a:pt x="597682" y="2240599"/>
                </a:lnTo>
                <a:lnTo>
                  <a:pt x="595305" y="2229333"/>
                </a:lnTo>
                <a:lnTo>
                  <a:pt x="593721" y="2220079"/>
                </a:lnTo>
                <a:lnTo>
                  <a:pt x="592929" y="2212434"/>
                </a:lnTo>
                <a:lnTo>
                  <a:pt x="592929" y="2206801"/>
                </a:lnTo>
                <a:lnTo>
                  <a:pt x="592929" y="2202375"/>
                </a:lnTo>
                <a:lnTo>
                  <a:pt x="593325" y="2199558"/>
                </a:lnTo>
                <a:lnTo>
                  <a:pt x="593721" y="2197144"/>
                </a:lnTo>
                <a:lnTo>
                  <a:pt x="592137" y="2193925"/>
                </a:lnTo>
                <a:close/>
                <a:moveTo>
                  <a:pt x="295275" y="2193925"/>
                </a:moveTo>
                <a:lnTo>
                  <a:pt x="412750" y="2193925"/>
                </a:lnTo>
                <a:lnTo>
                  <a:pt x="411162" y="2197144"/>
                </a:lnTo>
                <a:lnTo>
                  <a:pt x="411559" y="2199558"/>
                </a:lnTo>
                <a:lnTo>
                  <a:pt x="411956" y="2202375"/>
                </a:lnTo>
                <a:lnTo>
                  <a:pt x="411956" y="2206801"/>
                </a:lnTo>
                <a:lnTo>
                  <a:pt x="411956" y="2212434"/>
                </a:lnTo>
                <a:lnTo>
                  <a:pt x="411162" y="2220079"/>
                </a:lnTo>
                <a:lnTo>
                  <a:pt x="409575" y="2229333"/>
                </a:lnTo>
                <a:lnTo>
                  <a:pt x="407194" y="2240599"/>
                </a:lnTo>
                <a:lnTo>
                  <a:pt x="405606" y="2241404"/>
                </a:lnTo>
                <a:lnTo>
                  <a:pt x="402431" y="2242209"/>
                </a:lnTo>
                <a:lnTo>
                  <a:pt x="395287" y="2243014"/>
                </a:lnTo>
                <a:lnTo>
                  <a:pt x="381794" y="2243416"/>
                </a:lnTo>
                <a:lnTo>
                  <a:pt x="381000" y="2243416"/>
                </a:lnTo>
                <a:lnTo>
                  <a:pt x="380603" y="2243014"/>
                </a:lnTo>
                <a:lnTo>
                  <a:pt x="379412" y="2241807"/>
                </a:lnTo>
                <a:lnTo>
                  <a:pt x="379015" y="2240197"/>
                </a:lnTo>
                <a:lnTo>
                  <a:pt x="378222" y="2238990"/>
                </a:lnTo>
                <a:lnTo>
                  <a:pt x="377825" y="2237783"/>
                </a:lnTo>
                <a:lnTo>
                  <a:pt x="377031" y="2237381"/>
                </a:lnTo>
                <a:lnTo>
                  <a:pt x="375840" y="2237381"/>
                </a:lnTo>
                <a:lnTo>
                  <a:pt x="374650" y="2237381"/>
                </a:lnTo>
                <a:lnTo>
                  <a:pt x="371475" y="2239392"/>
                </a:lnTo>
                <a:lnTo>
                  <a:pt x="366315" y="2242611"/>
                </a:lnTo>
                <a:lnTo>
                  <a:pt x="354806" y="2250659"/>
                </a:lnTo>
                <a:lnTo>
                  <a:pt x="343694" y="2258303"/>
                </a:lnTo>
                <a:lnTo>
                  <a:pt x="337343" y="2261925"/>
                </a:lnTo>
                <a:lnTo>
                  <a:pt x="331390" y="2265144"/>
                </a:lnTo>
                <a:lnTo>
                  <a:pt x="324643" y="2268363"/>
                </a:lnTo>
                <a:lnTo>
                  <a:pt x="318293" y="2271179"/>
                </a:lnTo>
                <a:lnTo>
                  <a:pt x="311150" y="2273996"/>
                </a:lnTo>
                <a:lnTo>
                  <a:pt x="304006" y="2276008"/>
                </a:lnTo>
                <a:lnTo>
                  <a:pt x="296862" y="2278019"/>
                </a:lnTo>
                <a:lnTo>
                  <a:pt x="288528" y="2279226"/>
                </a:lnTo>
                <a:lnTo>
                  <a:pt x="280590" y="2280434"/>
                </a:lnTo>
                <a:lnTo>
                  <a:pt x="272256" y="2281238"/>
                </a:lnTo>
                <a:lnTo>
                  <a:pt x="263128" y="2281238"/>
                </a:lnTo>
                <a:lnTo>
                  <a:pt x="253603" y="2280836"/>
                </a:lnTo>
                <a:lnTo>
                  <a:pt x="246062" y="2280031"/>
                </a:lnTo>
                <a:lnTo>
                  <a:pt x="239712" y="2278422"/>
                </a:lnTo>
                <a:lnTo>
                  <a:pt x="234949" y="2276812"/>
                </a:lnTo>
                <a:lnTo>
                  <a:pt x="230584" y="2275203"/>
                </a:lnTo>
                <a:lnTo>
                  <a:pt x="227409" y="2272386"/>
                </a:lnTo>
                <a:lnTo>
                  <a:pt x="225424" y="2269972"/>
                </a:lnTo>
                <a:lnTo>
                  <a:pt x="224234" y="2267558"/>
                </a:lnTo>
                <a:lnTo>
                  <a:pt x="223837" y="2264339"/>
                </a:lnTo>
                <a:lnTo>
                  <a:pt x="223837" y="2261120"/>
                </a:lnTo>
                <a:lnTo>
                  <a:pt x="225028" y="2257499"/>
                </a:lnTo>
                <a:lnTo>
                  <a:pt x="226615" y="2253877"/>
                </a:lnTo>
                <a:lnTo>
                  <a:pt x="228996" y="2250256"/>
                </a:lnTo>
                <a:lnTo>
                  <a:pt x="231378" y="2246635"/>
                </a:lnTo>
                <a:lnTo>
                  <a:pt x="234949" y="2242611"/>
                </a:lnTo>
                <a:lnTo>
                  <a:pt x="242093" y="2234966"/>
                </a:lnTo>
                <a:lnTo>
                  <a:pt x="250428" y="2226919"/>
                </a:lnTo>
                <a:lnTo>
                  <a:pt x="259159" y="2219677"/>
                </a:lnTo>
                <a:lnTo>
                  <a:pt x="268684" y="2212836"/>
                </a:lnTo>
                <a:lnTo>
                  <a:pt x="277018" y="2206399"/>
                </a:lnTo>
                <a:lnTo>
                  <a:pt x="290115" y="2197144"/>
                </a:lnTo>
                <a:lnTo>
                  <a:pt x="295275" y="2193925"/>
                </a:lnTo>
                <a:close/>
                <a:moveTo>
                  <a:pt x="1091803" y="1906588"/>
                </a:moveTo>
                <a:lnTo>
                  <a:pt x="1106091" y="1906588"/>
                </a:lnTo>
                <a:lnTo>
                  <a:pt x="1118394" y="1906588"/>
                </a:lnTo>
                <a:lnTo>
                  <a:pt x="1127919" y="1906987"/>
                </a:lnTo>
                <a:lnTo>
                  <a:pt x="1136650" y="1907385"/>
                </a:lnTo>
                <a:lnTo>
                  <a:pt x="1129506" y="2235201"/>
                </a:lnTo>
                <a:lnTo>
                  <a:pt x="1127919" y="2234006"/>
                </a:lnTo>
                <a:lnTo>
                  <a:pt x="1123950" y="2229625"/>
                </a:lnTo>
                <a:lnTo>
                  <a:pt x="1119981" y="2225243"/>
                </a:lnTo>
                <a:lnTo>
                  <a:pt x="1115219" y="2219667"/>
                </a:lnTo>
                <a:lnTo>
                  <a:pt x="1109663" y="2211302"/>
                </a:lnTo>
                <a:lnTo>
                  <a:pt x="1102916" y="2201344"/>
                </a:lnTo>
                <a:lnTo>
                  <a:pt x="1094185" y="2188598"/>
                </a:lnTo>
                <a:lnTo>
                  <a:pt x="1085056" y="2173064"/>
                </a:lnTo>
                <a:lnTo>
                  <a:pt x="1073547" y="2154343"/>
                </a:lnTo>
                <a:lnTo>
                  <a:pt x="1061641" y="2132435"/>
                </a:lnTo>
                <a:lnTo>
                  <a:pt x="1047353" y="2106943"/>
                </a:lnTo>
                <a:lnTo>
                  <a:pt x="1031478" y="2077467"/>
                </a:lnTo>
                <a:lnTo>
                  <a:pt x="1014413" y="2043610"/>
                </a:lnTo>
                <a:lnTo>
                  <a:pt x="994966" y="2005371"/>
                </a:lnTo>
                <a:lnTo>
                  <a:pt x="992188" y="1999795"/>
                </a:lnTo>
                <a:lnTo>
                  <a:pt x="990203" y="1995015"/>
                </a:lnTo>
                <a:lnTo>
                  <a:pt x="988616" y="1989837"/>
                </a:lnTo>
                <a:lnTo>
                  <a:pt x="987028" y="1985057"/>
                </a:lnTo>
                <a:lnTo>
                  <a:pt x="985838" y="1980277"/>
                </a:lnTo>
                <a:lnTo>
                  <a:pt x="985044" y="1976294"/>
                </a:lnTo>
                <a:lnTo>
                  <a:pt x="984647" y="1971514"/>
                </a:lnTo>
                <a:lnTo>
                  <a:pt x="984250" y="1967929"/>
                </a:lnTo>
                <a:lnTo>
                  <a:pt x="984250" y="1963946"/>
                </a:lnTo>
                <a:lnTo>
                  <a:pt x="984647" y="1959963"/>
                </a:lnTo>
                <a:lnTo>
                  <a:pt x="985441" y="1956378"/>
                </a:lnTo>
                <a:lnTo>
                  <a:pt x="986235" y="1952793"/>
                </a:lnTo>
                <a:lnTo>
                  <a:pt x="987822" y="1950005"/>
                </a:lnTo>
                <a:lnTo>
                  <a:pt x="989013" y="1946420"/>
                </a:lnTo>
                <a:lnTo>
                  <a:pt x="990600" y="1943632"/>
                </a:lnTo>
                <a:lnTo>
                  <a:pt x="992585" y="1941242"/>
                </a:lnTo>
                <a:lnTo>
                  <a:pt x="996950" y="1935666"/>
                </a:lnTo>
                <a:lnTo>
                  <a:pt x="1002110" y="1930886"/>
                </a:lnTo>
                <a:lnTo>
                  <a:pt x="1008063" y="1926903"/>
                </a:lnTo>
                <a:lnTo>
                  <a:pt x="1014413" y="1923318"/>
                </a:lnTo>
                <a:lnTo>
                  <a:pt x="1021160" y="1920131"/>
                </a:lnTo>
                <a:lnTo>
                  <a:pt x="1028700" y="1916945"/>
                </a:lnTo>
                <a:lnTo>
                  <a:pt x="1036241" y="1914953"/>
                </a:lnTo>
                <a:lnTo>
                  <a:pt x="1043781" y="1912563"/>
                </a:lnTo>
                <a:lnTo>
                  <a:pt x="1051719" y="1910970"/>
                </a:lnTo>
                <a:lnTo>
                  <a:pt x="1060053" y="1909376"/>
                </a:lnTo>
                <a:lnTo>
                  <a:pt x="1068388" y="1908580"/>
                </a:lnTo>
                <a:lnTo>
                  <a:pt x="1076325" y="1907783"/>
                </a:lnTo>
                <a:lnTo>
                  <a:pt x="1091803" y="1906588"/>
                </a:lnTo>
                <a:close/>
                <a:moveTo>
                  <a:pt x="1381919" y="1116013"/>
                </a:moveTo>
                <a:lnTo>
                  <a:pt x="1717675" y="1488552"/>
                </a:lnTo>
                <a:lnTo>
                  <a:pt x="1574631" y="1488552"/>
                </a:lnTo>
                <a:lnTo>
                  <a:pt x="1574631" y="2220141"/>
                </a:lnTo>
                <a:lnTo>
                  <a:pt x="1574234" y="2226886"/>
                </a:lnTo>
                <a:lnTo>
                  <a:pt x="1573439" y="2232837"/>
                </a:lnTo>
                <a:lnTo>
                  <a:pt x="1571850" y="2239185"/>
                </a:lnTo>
                <a:lnTo>
                  <a:pt x="1569863" y="2244342"/>
                </a:lnTo>
                <a:lnTo>
                  <a:pt x="1567081" y="2249897"/>
                </a:lnTo>
                <a:lnTo>
                  <a:pt x="1563903" y="2255451"/>
                </a:lnTo>
                <a:lnTo>
                  <a:pt x="1560327" y="2260212"/>
                </a:lnTo>
                <a:lnTo>
                  <a:pt x="1556353" y="2264576"/>
                </a:lnTo>
                <a:lnTo>
                  <a:pt x="1551982" y="2268544"/>
                </a:lnTo>
                <a:lnTo>
                  <a:pt x="1546817" y="2272114"/>
                </a:lnTo>
                <a:lnTo>
                  <a:pt x="1541651" y="2275288"/>
                </a:lnTo>
                <a:lnTo>
                  <a:pt x="1536486" y="2278065"/>
                </a:lnTo>
                <a:lnTo>
                  <a:pt x="1530526" y="2280446"/>
                </a:lnTo>
                <a:lnTo>
                  <a:pt x="1524565" y="2281636"/>
                </a:lnTo>
                <a:lnTo>
                  <a:pt x="1518208" y="2282826"/>
                </a:lnTo>
                <a:lnTo>
                  <a:pt x="1511850" y="2282826"/>
                </a:lnTo>
                <a:lnTo>
                  <a:pt x="1252384" y="2282826"/>
                </a:lnTo>
                <a:lnTo>
                  <a:pt x="1245629" y="2282826"/>
                </a:lnTo>
                <a:lnTo>
                  <a:pt x="1239669" y="2281636"/>
                </a:lnTo>
                <a:lnTo>
                  <a:pt x="1233312" y="2280446"/>
                </a:lnTo>
                <a:lnTo>
                  <a:pt x="1227749" y="2278065"/>
                </a:lnTo>
                <a:lnTo>
                  <a:pt x="1222186" y="2275288"/>
                </a:lnTo>
                <a:lnTo>
                  <a:pt x="1217020" y="2272114"/>
                </a:lnTo>
                <a:lnTo>
                  <a:pt x="1212252" y="2268544"/>
                </a:lnTo>
                <a:lnTo>
                  <a:pt x="1207484" y="2264576"/>
                </a:lnTo>
                <a:lnTo>
                  <a:pt x="1203908" y="2260212"/>
                </a:lnTo>
                <a:lnTo>
                  <a:pt x="1199935" y="2255451"/>
                </a:lnTo>
                <a:lnTo>
                  <a:pt x="1197153" y="2249897"/>
                </a:lnTo>
                <a:lnTo>
                  <a:pt x="1193974" y="2244342"/>
                </a:lnTo>
                <a:lnTo>
                  <a:pt x="1191988" y="2239185"/>
                </a:lnTo>
                <a:lnTo>
                  <a:pt x="1190796" y="2232837"/>
                </a:lnTo>
                <a:lnTo>
                  <a:pt x="1189604" y="2226886"/>
                </a:lnTo>
                <a:lnTo>
                  <a:pt x="1189604" y="2220141"/>
                </a:lnTo>
                <a:lnTo>
                  <a:pt x="1189604" y="1488552"/>
                </a:lnTo>
                <a:lnTo>
                  <a:pt x="1046162" y="1488552"/>
                </a:lnTo>
                <a:lnTo>
                  <a:pt x="1381919" y="1116013"/>
                </a:lnTo>
                <a:close/>
                <a:moveTo>
                  <a:pt x="871935" y="1039813"/>
                </a:moveTo>
                <a:lnTo>
                  <a:pt x="819150" y="1046560"/>
                </a:lnTo>
                <a:lnTo>
                  <a:pt x="529431" y="1083469"/>
                </a:lnTo>
                <a:lnTo>
                  <a:pt x="515144" y="1089422"/>
                </a:lnTo>
                <a:lnTo>
                  <a:pt x="486569" y="1100535"/>
                </a:lnTo>
                <a:lnTo>
                  <a:pt x="434975" y="1121966"/>
                </a:lnTo>
                <a:lnTo>
                  <a:pt x="483394" y="1115616"/>
                </a:lnTo>
                <a:lnTo>
                  <a:pt x="504825" y="1112441"/>
                </a:lnTo>
                <a:lnTo>
                  <a:pt x="892572" y="1062832"/>
                </a:lnTo>
                <a:lnTo>
                  <a:pt x="888207" y="1058466"/>
                </a:lnTo>
                <a:lnTo>
                  <a:pt x="871935" y="1039813"/>
                </a:lnTo>
                <a:close/>
                <a:moveTo>
                  <a:pt x="649685" y="989013"/>
                </a:moveTo>
                <a:lnTo>
                  <a:pt x="509588" y="995760"/>
                </a:lnTo>
                <a:lnTo>
                  <a:pt x="469900" y="997744"/>
                </a:lnTo>
                <a:lnTo>
                  <a:pt x="447675" y="998935"/>
                </a:lnTo>
                <a:lnTo>
                  <a:pt x="200025" y="1021954"/>
                </a:lnTo>
                <a:lnTo>
                  <a:pt x="187325" y="1029891"/>
                </a:lnTo>
                <a:lnTo>
                  <a:pt x="112712" y="1074341"/>
                </a:lnTo>
                <a:lnTo>
                  <a:pt x="506413" y="1011635"/>
                </a:lnTo>
                <a:lnTo>
                  <a:pt x="551260" y="1004491"/>
                </a:lnTo>
                <a:lnTo>
                  <a:pt x="560785" y="1002904"/>
                </a:lnTo>
                <a:lnTo>
                  <a:pt x="649685" y="989013"/>
                </a:lnTo>
                <a:close/>
                <a:moveTo>
                  <a:pt x="150813" y="851694"/>
                </a:moveTo>
                <a:lnTo>
                  <a:pt x="153988" y="857647"/>
                </a:lnTo>
                <a:lnTo>
                  <a:pt x="157163" y="865585"/>
                </a:lnTo>
                <a:lnTo>
                  <a:pt x="165497" y="887810"/>
                </a:lnTo>
                <a:lnTo>
                  <a:pt x="163909" y="862410"/>
                </a:lnTo>
                <a:lnTo>
                  <a:pt x="157956" y="858044"/>
                </a:lnTo>
                <a:lnTo>
                  <a:pt x="150813" y="851694"/>
                </a:lnTo>
                <a:close/>
                <a:moveTo>
                  <a:pt x="855663" y="846138"/>
                </a:moveTo>
                <a:lnTo>
                  <a:pt x="854869" y="846535"/>
                </a:lnTo>
                <a:lnTo>
                  <a:pt x="854075" y="847328"/>
                </a:lnTo>
                <a:lnTo>
                  <a:pt x="845741" y="858441"/>
                </a:lnTo>
                <a:lnTo>
                  <a:pt x="837803" y="869553"/>
                </a:lnTo>
                <a:lnTo>
                  <a:pt x="835819" y="872728"/>
                </a:lnTo>
                <a:lnTo>
                  <a:pt x="827881" y="991394"/>
                </a:lnTo>
                <a:lnTo>
                  <a:pt x="833835" y="962422"/>
                </a:lnTo>
                <a:lnTo>
                  <a:pt x="840185" y="934641"/>
                </a:lnTo>
                <a:lnTo>
                  <a:pt x="851297" y="885428"/>
                </a:lnTo>
                <a:lnTo>
                  <a:pt x="854869" y="866775"/>
                </a:lnTo>
                <a:lnTo>
                  <a:pt x="856060" y="859235"/>
                </a:lnTo>
                <a:lnTo>
                  <a:pt x="856853" y="853282"/>
                </a:lnTo>
                <a:lnTo>
                  <a:pt x="857647" y="848916"/>
                </a:lnTo>
                <a:lnTo>
                  <a:pt x="856853" y="846535"/>
                </a:lnTo>
                <a:lnTo>
                  <a:pt x="856457" y="846138"/>
                </a:lnTo>
                <a:lnTo>
                  <a:pt x="855663" y="846138"/>
                </a:lnTo>
                <a:close/>
                <a:moveTo>
                  <a:pt x="701278" y="569913"/>
                </a:moveTo>
                <a:lnTo>
                  <a:pt x="716360" y="569913"/>
                </a:lnTo>
                <a:lnTo>
                  <a:pt x="730647" y="570707"/>
                </a:lnTo>
                <a:lnTo>
                  <a:pt x="745331" y="572294"/>
                </a:lnTo>
                <a:lnTo>
                  <a:pt x="760016" y="574675"/>
                </a:lnTo>
                <a:lnTo>
                  <a:pt x="774700" y="577453"/>
                </a:lnTo>
                <a:lnTo>
                  <a:pt x="789781" y="581025"/>
                </a:lnTo>
                <a:lnTo>
                  <a:pt x="804466" y="584994"/>
                </a:lnTo>
                <a:lnTo>
                  <a:pt x="818753" y="589360"/>
                </a:lnTo>
                <a:lnTo>
                  <a:pt x="833041" y="594519"/>
                </a:lnTo>
                <a:lnTo>
                  <a:pt x="846932" y="599678"/>
                </a:lnTo>
                <a:lnTo>
                  <a:pt x="860822" y="605632"/>
                </a:lnTo>
                <a:lnTo>
                  <a:pt x="874316" y="611982"/>
                </a:lnTo>
                <a:lnTo>
                  <a:pt x="887810" y="618332"/>
                </a:lnTo>
                <a:lnTo>
                  <a:pt x="900510" y="625078"/>
                </a:lnTo>
                <a:lnTo>
                  <a:pt x="912813" y="632222"/>
                </a:lnTo>
                <a:lnTo>
                  <a:pt x="924719" y="639366"/>
                </a:lnTo>
                <a:lnTo>
                  <a:pt x="936228" y="646907"/>
                </a:lnTo>
                <a:lnTo>
                  <a:pt x="946944" y="654844"/>
                </a:lnTo>
                <a:lnTo>
                  <a:pt x="957263" y="662385"/>
                </a:lnTo>
                <a:lnTo>
                  <a:pt x="967185" y="669925"/>
                </a:lnTo>
                <a:lnTo>
                  <a:pt x="975916" y="677466"/>
                </a:lnTo>
                <a:lnTo>
                  <a:pt x="983853" y="685007"/>
                </a:lnTo>
                <a:lnTo>
                  <a:pt x="991394" y="692547"/>
                </a:lnTo>
                <a:lnTo>
                  <a:pt x="998141" y="700088"/>
                </a:lnTo>
                <a:lnTo>
                  <a:pt x="1003698" y="707232"/>
                </a:lnTo>
                <a:lnTo>
                  <a:pt x="1008857" y="714375"/>
                </a:lnTo>
                <a:lnTo>
                  <a:pt x="1012429" y="721122"/>
                </a:lnTo>
                <a:lnTo>
                  <a:pt x="1015604" y="727869"/>
                </a:lnTo>
                <a:lnTo>
                  <a:pt x="1017588" y="734219"/>
                </a:lnTo>
                <a:lnTo>
                  <a:pt x="1017985" y="737394"/>
                </a:lnTo>
                <a:lnTo>
                  <a:pt x="1018382" y="740172"/>
                </a:lnTo>
                <a:lnTo>
                  <a:pt x="1019176" y="749300"/>
                </a:lnTo>
                <a:lnTo>
                  <a:pt x="1020366" y="758032"/>
                </a:lnTo>
                <a:lnTo>
                  <a:pt x="1020763" y="767557"/>
                </a:lnTo>
                <a:lnTo>
                  <a:pt x="1020763" y="777478"/>
                </a:lnTo>
                <a:lnTo>
                  <a:pt x="1020366" y="787797"/>
                </a:lnTo>
                <a:lnTo>
                  <a:pt x="1019176" y="798513"/>
                </a:lnTo>
                <a:lnTo>
                  <a:pt x="1017985" y="809228"/>
                </a:lnTo>
                <a:lnTo>
                  <a:pt x="1016398" y="820341"/>
                </a:lnTo>
                <a:lnTo>
                  <a:pt x="1014810" y="832247"/>
                </a:lnTo>
                <a:lnTo>
                  <a:pt x="1012032" y="844153"/>
                </a:lnTo>
                <a:lnTo>
                  <a:pt x="1007269" y="867966"/>
                </a:lnTo>
                <a:lnTo>
                  <a:pt x="1000919" y="893366"/>
                </a:lnTo>
                <a:lnTo>
                  <a:pt x="993776" y="919163"/>
                </a:lnTo>
                <a:lnTo>
                  <a:pt x="985441" y="945754"/>
                </a:lnTo>
                <a:lnTo>
                  <a:pt x="977107" y="972741"/>
                </a:lnTo>
                <a:lnTo>
                  <a:pt x="967978" y="1000125"/>
                </a:lnTo>
                <a:lnTo>
                  <a:pt x="958057" y="1027510"/>
                </a:lnTo>
                <a:lnTo>
                  <a:pt x="937419" y="1083072"/>
                </a:lnTo>
                <a:lnTo>
                  <a:pt x="917178" y="1137444"/>
                </a:lnTo>
                <a:lnTo>
                  <a:pt x="892572" y="1213644"/>
                </a:lnTo>
                <a:lnTo>
                  <a:pt x="813991" y="1196579"/>
                </a:lnTo>
                <a:lnTo>
                  <a:pt x="809625" y="1257697"/>
                </a:lnTo>
                <a:lnTo>
                  <a:pt x="802481" y="1338263"/>
                </a:lnTo>
                <a:lnTo>
                  <a:pt x="796925" y="1400572"/>
                </a:lnTo>
                <a:lnTo>
                  <a:pt x="791369" y="1456929"/>
                </a:lnTo>
                <a:lnTo>
                  <a:pt x="790972" y="1462088"/>
                </a:lnTo>
                <a:lnTo>
                  <a:pt x="787797" y="1470819"/>
                </a:lnTo>
                <a:lnTo>
                  <a:pt x="784622" y="1479551"/>
                </a:lnTo>
                <a:lnTo>
                  <a:pt x="781050" y="1488282"/>
                </a:lnTo>
                <a:lnTo>
                  <a:pt x="777081" y="1497013"/>
                </a:lnTo>
                <a:lnTo>
                  <a:pt x="772319" y="1505347"/>
                </a:lnTo>
                <a:lnTo>
                  <a:pt x="767160" y="1513682"/>
                </a:lnTo>
                <a:lnTo>
                  <a:pt x="762000" y="1522413"/>
                </a:lnTo>
                <a:lnTo>
                  <a:pt x="756841" y="1530351"/>
                </a:lnTo>
                <a:lnTo>
                  <a:pt x="708819" y="2171701"/>
                </a:lnTo>
                <a:lnTo>
                  <a:pt x="579041" y="2171701"/>
                </a:lnTo>
                <a:lnTo>
                  <a:pt x="514350" y="1661716"/>
                </a:lnTo>
                <a:lnTo>
                  <a:pt x="506413" y="1662510"/>
                </a:lnTo>
                <a:lnTo>
                  <a:pt x="502047" y="1663304"/>
                </a:lnTo>
                <a:lnTo>
                  <a:pt x="497681" y="1663304"/>
                </a:lnTo>
                <a:lnTo>
                  <a:pt x="492522" y="1662510"/>
                </a:lnTo>
                <a:lnTo>
                  <a:pt x="486966" y="1662113"/>
                </a:lnTo>
                <a:lnTo>
                  <a:pt x="426244" y="2169717"/>
                </a:lnTo>
                <a:lnTo>
                  <a:pt x="291703" y="2171701"/>
                </a:lnTo>
                <a:lnTo>
                  <a:pt x="242888" y="1522016"/>
                </a:lnTo>
                <a:lnTo>
                  <a:pt x="232966" y="1507729"/>
                </a:lnTo>
                <a:lnTo>
                  <a:pt x="228997" y="1500188"/>
                </a:lnTo>
                <a:lnTo>
                  <a:pt x="224631" y="1492647"/>
                </a:lnTo>
                <a:lnTo>
                  <a:pt x="221059" y="1485504"/>
                </a:lnTo>
                <a:lnTo>
                  <a:pt x="217488" y="1477963"/>
                </a:lnTo>
                <a:lnTo>
                  <a:pt x="214313" y="1470422"/>
                </a:lnTo>
                <a:lnTo>
                  <a:pt x="211138" y="1462882"/>
                </a:lnTo>
                <a:lnTo>
                  <a:pt x="210741" y="1456929"/>
                </a:lnTo>
                <a:lnTo>
                  <a:pt x="203597" y="1384697"/>
                </a:lnTo>
                <a:lnTo>
                  <a:pt x="196453" y="1305719"/>
                </a:lnTo>
                <a:lnTo>
                  <a:pt x="188119" y="1205310"/>
                </a:lnTo>
                <a:lnTo>
                  <a:pt x="171450" y="1210072"/>
                </a:lnTo>
                <a:lnTo>
                  <a:pt x="154781" y="1214438"/>
                </a:lnTo>
                <a:lnTo>
                  <a:pt x="137319" y="1218010"/>
                </a:lnTo>
                <a:lnTo>
                  <a:pt x="128984" y="1219597"/>
                </a:lnTo>
                <a:lnTo>
                  <a:pt x="120650" y="1220391"/>
                </a:lnTo>
                <a:lnTo>
                  <a:pt x="112712" y="1221185"/>
                </a:lnTo>
                <a:lnTo>
                  <a:pt x="104378" y="1221582"/>
                </a:lnTo>
                <a:lnTo>
                  <a:pt x="96837" y="1221582"/>
                </a:lnTo>
                <a:lnTo>
                  <a:pt x="89694" y="1221185"/>
                </a:lnTo>
                <a:lnTo>
                  <a:pt x="82550" y="1220391"/>
                </a:lnTo>
                <a:lnTo>
                  <a:pt x="76200" y="1218804"/>
                </a:lnTo>
                <a:lnTo>
                  <a:pt x="69850" y="1216819"/>
                </a:lnTo>
                <a:lnTo>
                  <a:pt x="65087" y="1213644"/>
                </a:lnTo>
                <a:lnTo>
                  <a:pt x="55166" y="1162844"/>
                </a:lnTo>
                <a:lnTo>
                  <a:pt x="43656" y="1099741"/>
                </a:lnTo>
                <a:lnTo>
                  <a:pt x="32147" y="1029494"/>
                </a:lnTo>
                <a:lnTo>
                  <a:pt x="21034" y="957263"/>
                </a:lnTo>
                <a:lnTo>
                  <a:pt x="15875" y="922338"/>
                </a:lnTo>
                <a:lnTo>
                  <a:pt x="11509" y="888207"/>
                </a:lnTo>
                <a:lnTo>
                  <a:pt x="7144" y="856457"/>
                </a:lnTo>
                <a:lnTo>
                  <a:pt x="4366" y="827485"/>
                </a:lnTo>
                <a:lnTo>
                  <a:pt x="1587" y="801688"/>
                </a:lnTo>
                <a:lnTo>
                  <a:pt x="397" y="779860"/>
                </a:lnTo>
                <a:lnTo>
                  <a:pt x="0" y="770732"/>
                </a:lnTo>
                <a:lnTo>
                  <a:pt x="0" y="762794"/>
                </a:lnTo>
                <a:lnTo>
                  <a:pt x="397" y="756047"/>
                </a:lnTo>
                <a:lnTo>
                  <a:pt x="1191" y="750888"/>
                </a:lnTo>
                <a:lnTo>
                  <a:pt x="1587" y="745728"/>
                </a:lnTo>
                <a:lnTo>
                  <a:pt x="1984" y="740966"/>
                </a:lnTo>
                <a:lnTo>
                  <a:pt x="2778" y="736600"/>
                </a:lnTo>
                <a:lnTo>
                  <a:pt x="4366" y="731838"/>
                </a:lnTo>
                <a:lnTo>
                  <a:pt x="5556" y="727075"/>
                </a:lnTo>
                <a:lnTo>
                  <a:pt x="7144" y="722710"/>
                </a:lnTo>
                <a:lnTo>
                  <a:pt x="11509" y="713582"/>
                </a:lnTo>
                <a:lnTo>
                  <a:pt x="15875" y="705247"/>
                </a:lnTo>
                <a:lnTo>
                  <a:pt x="21828" y="697310"/>
                </a:lnTo>
                <a:lnTo>
                  <a:pt x="28575" y="689372"/>
                </a:lnTo>
                <a:lnTo>
                  <a:pt x="35719" y="681832"/>
                </a:lnTo>
                <a:lnTo>
                  <a:pt x="44053" y="673894"/>
                </a:lnTo>
                <a:lnTo>
                  <a:pt x="53181" y="666750"/>
                </a:lnTo>
                <a:lnTo>
                  <a:pt x="62309" y="660003"/>
                </a:lnTo>
                <a:lnTo>
                  <a:pt x="72628" y="653653"/>
                </a:lnTo>
                <a:lnTo>
                  <a:pt x="83344" y="647700"/>
                </a:lnTo>
                <a:lnTo>
                  <a:pt x="94853" y="641350"/>
                </a:lnTo>
                <a:lnTo>
                  <a:pt x="106759" y="635397"/>
                </a:lnTo>
                <a:lnTo>
                  <a:pt x="118666" y="629841"/>
                </a:lnTo>
                <a:lnTo>
                  <a:pt x="131366" y="624682"/>
                </a:lnTo>
                <a:lnTo>
                  <a:pt x="144463" y="619522"/>
                </a:lnTo>
                <a:lnTo>
                  <a:pt x="157956" y="614760"/>
                </a:lnTo>
                <a:lnTo>
                  <a:pt x="171847" y="609997"/>
                </a:lnTo>
                <a:lnTo>
                  <a:pt x="185738" y="605632"/>
                </a:lnTo>
                <a:lnTo>
                  <a:pt x="200025" y="601663"/>
                </a:lnTo>
                <a:lnTo>
                  <a:pt x="214709" y="597694"/>
                </a:lnTo>
                <a:lnTo>
                  <a:pt x="228997" y="594122"/>
                </a:lnTo>
                <a:lnTo>
                  <a:pt x="258366" y="587375"/>
                </a:lnTo>
                <a:lnTo>
                  <a:pt x="287734" y="581422"/>
                </a:lnTo>
                <a:lnTo>
                  <a:pt x="317500" y="576263"/>
                </a:lnTo>
                <a:lnTo>
                  <a:pt x="346075" y="571897"/>
                </a:lnTo>
                <a:lnTo>
                  <a:pt x="349647" y="571500"/>
                </a:lnTo>
                <a:lnTo>
                  <a:pt x="352822" y="571103"/>
                </a:lnTo>
                <a:lnTo>
                  <a:pt x="359569" y="571500"/>
                </a:lnTo>
                <a:lnTo>
                  <a:pt x="453628" y="918766"/>
                </a:lnTo>
                <a:lnTo>
                  <a:pt x="455216" y="904478"/>
                </a:lnTo>
                <a:lnTo>
                  <a:pt x="487760" y="666750"/>
                </a:lnTo>
                <a:lnTo>
                  <a:pt x="478631" y="643335"/>
                </a:lnTo>
                <a:lnTo>
                  <a:pt x="496491" y="612378"/>
                </a:lnTo>
                <a:lnTo>
                  <a:pt x="537766" y="611982"/>
                </a:lnTo>
                <a:lnTo>
                  <a:pt x="554831" y="643335"/>
                </a:lnTo>
                <a:lnTo>
                  <a:pt x="546894" y="671116"/>
                </a:lnTo>
                <a:lnTo>
                  <a:pt x="575866" y="922338"/>
                </a:lnTo>
                <a:lnTo>
                  <a:pt x="652463" y="582613"/>
                </a:lnTo>
                <a:lnTo>
                  <a:pt x="661591" y="578644"/>
                </a:lnTo>
                <a:lnTo>
                  <a:pt x="668338" y="575469"/>
                </a:lnTo>
                <a:lnTo>
                  <a:pt x="671910" y="572691"/>
                </a:lnTo>
                <a:lnTo>
                  <a:pt x="672703" y="572294"/>
                </a:lnTo>
                <a:lnTo>
                  <a:pt x="673100" y="571897"/>
                </a:lnTo>
                <a:lnTo>
                  <a:pt x="686991" y="570310"/>
                </a:lnTo>
                <a:lnTo>
                  <a:pt x="701278" y="569913"/>
                </a:lnTo>
                <a:close/>
                <a:moveTo>
                  <a:pt x="534014" y="0"/>
                </a:moveTo>
                <a:lnTo>
                  <a:pt x="549903" y="794"/>
                </a:lnTo>
                <a:lnTo>
                  <a:pt x="565395" y="1985"/>
                </a:lnTo>
                <a:lnTo>
                  <a:pt x="580886" y="3971"/>
                </a:lnTo>
                <a:lnTo>
                  <a:pt x="594789" y="7148"/>
                </a:lnTo>
                <a:lnTo>
                  <a:pt x="608692" y="10326"/>
                </a:lnTo>
                <a:lnTo>
                  <a:pt x="621800" y="14297"/>
                </a:lnTo>
                <a:lnTo>
                  <a:pt x="633717" y="19063"/>
                </a:lnTo>
                <a:lnTo>
                  <a:pt x="645236" y="23431"/>
                </a:lnTo>
                <a:lnTo>
                  <a:pt x="656756" y="28594"/>
                </a:lnTo>
                <a:lnTo>
                  <a:pt x="666686" y="33757"/>
                </a:lnTo>
                <a:lnTo>
                  <a:pt x="676617" y="38920"/>
                </a:lnTo>
                <a:lnTo>
                  <a:pt x="685356" y="44083"/>
                </a:lnTo>
                <a:lnTo>
                  <a:pt x="693300" y="49246"/>
                </a:lnTo>
                <a:lnTo>
                  <a:pt x="700847" y="54806"/>
                </a:lnTo>
                <a:lnTo>
                  <a:pt x="707600" y="59572"/>
                </a:lnTo>
                <a:lnTo>
                  <a:pt x="718722" y="68309"/>
                </a:lnTo>
                <a:lnTo>
                  <a:pt x="726667" y="75458"/>
                </a:lnTo>
                <a:lnTo>
                  <a:pt x="731830" y="80621"/>
                </a:lnTo>
                <a:lnTo>
                  <a:pt x="733419" y="82209"/>
                </a:lnTo>
                <a:lnTo>
                  <a:pt x="731433" y="86975"/>
                </a:lnTo>
                <a:lnTo>
                  <a:pt x="728255" y="92138"/>
                </a:lnTo>
                <a:lnTo>
                  <a:pt x="724681" y="98890"/>
                </a:lnTo>
                <a:lnTo>
                  <a:pt x="719119" y="107230"/>
                </a:lnTo>
                <a:lnTo>
                  <a:pt x="712764" y="115173"/>
                </a:lnTo>
                <a:lnTo>
                  <a:pt x="708792" y="119541"/>
                </a:lnTo>
                <a:lnTo>
                  <a:pt x="705217" y="123910"/>
                </a:lnTo>
                <a:lnTo>
                  <a:pt x="700450" y="128278"/>
                </a:lnTo>
                <a:lnTo>
                  <a:pt x="696081" y="131853"/>
                </a:lnTo>
                <a:lnTo>
                  <a:pt x="690917" y="136221"/>
                </a:lnTo>
                <a:lnTo>
                  <a:pt x="685356" y="139399"/>
                </a:lnTo>
                <a:lnTo>
                  <a:pt x="679794" y="142973"/>
                </a:lnTo>
                <a:lnTo>
                  <a:pt x="673439" y="146150"/>
                </a:lnTo>
                <a:lnTo>
                  <a:pt x="667083" y="148930"/>
                </a:lnTo>
                <a:lnTo>
                  <a:pt x="660331" y="150916"/>
                </a:lnTo>
                <a:lnTo>
                  <a:pt x="653181" y="152505"/>
                </a:lnTo>
                <a:lnTo>
                  <a:pt x="645633" y="154093"/>
                </a:lnTo>
                <a:lnTo>
                  <a:pt x="638086" y="154887"/>
                </a:lnTo>
                <a:lnTo>
                  <a:pt x="629745" y="154887"/>
                </a:lnTo>
                <a:lnTo>
                  <a:pt x="620608" y="154093"/>
                </a:lnTo>
                <a:lnTo>
                  <a:pt x="611870" y="152107"/>
                </a:lnTo>
                <a:lnTo>
                  <a:pt x="602734" y="150122"/>
                </a:lnTo>
                <a:lnTo>
                  <a:pt x="592406" y="146547"/>
                </a:lnTo>
                <a:lnTo>
                  <a:pt x="582475" y="142576"/>
                </a:lnTo>
                <a:lnTo>
                  <a:pt x="571750" y="137413"/>
                </a:lnTo>
                <a:lnTo>
                  <a:pt x="559436" y="131853"/>
                </a:lnTo>
                <a:lnTo>
                  <a:pt x="547123" y="126293"/>
                </a:lnTo>
                <a:lnTo>
                  <a:pt x="572545" y="138604"/>
                </a:lnTo>
                <a:lnTo>
                  <a:pt x="597570" y="150916"/>
                </a:lnTo>
                <a:lnTo>
                  <a:pt x="609884" y="156476"/>
                </a:lnTo>
                <a:lnTo>
                  <a:pt x="621800" y="162036"/>
                </a:lnTo>
                <a:lnTo>
                  <a:pt x="632922" y="166405"/>
                </a:lnTo>
                <a:lnTo>
                  <a:pt x="644045" y="170376"/>
                </a:lnTo>
                <a:lnTo>
                  <a:pt x="655167" y="173553"/>
                </a:lnTo>
                <a:lnTo>
                  <a:pt x="665097" y="176333"/>
                </a:lnTo>
                <a:lnTo>
                  <a:pt x="674631" y="177922"/>
                </a:lnTo>
                <a:lnTo>
                  <a:pt x="679397" y="178319"/>
                </a:lnTo>
                <a:lnTo>
                  <a:pt x="683767" y="178319"/>
                </a:lnTo>
                <a:lnTo>
                  <a:pt x="688136" y="178319"/>
                </a:lnTo>
                <a:lnTo>
                  <a:pt x="692506" y="177922"/>
                </a:lnTo>
                <a:lnTo>
                  <a:pt x="696875" y="177525"/>
                </a:lnTo>
                <a:lnTo>
                  <a:pt x="700450" y="176333"/>
                </a:lnTo>
                <a:lnTo>
                  <a:pt x="704422" y="175142"/>
                </a:lnTo>
                <a:lnTo>
                  <a:pt x="707997" y="173156"/>
                </a:lnTo>
                <a:lnTo>
                  <a:pt x="711572" y="171170"/>
                </a:lnTo>
                <a:lnTo>
                  <a:pt x="714353" y="168788"/>
                </a:lnTo>
                <a:lnTo>
                  <a:pt x="715544" y="177525"/>
                </a:lnTo>
                <a:lnTo>
                  <a:pt x="716736" y="185865"/>
                </a:lnTo>
                <a:lnTo>
                  <a:pt x="717133" y="202148"/>
                </a:lnTo>
                <a:lnTo>
                  <a:pt x="717133" y="217240"/>
                </a:lnTo>
                <a:lnTo>
                  <a:pt x="716339" y="231537"/>
                </a:lnTo>
                <a:lnTo>
                  <a:pt x="717531" y="230345"/>
                </a:lnTo>
                <a:lnTo>
                  <a:pt x="718722" y="229154"/>
                </a:lnTo>
                <a:lnTo>
                  <a:pt x="719914" y="227963"/>
                </a:lnTo>
                <a:lnTo>
                  <a:pt x="721503" y="227565"/>
                </a:lnTo>
                <a:lnTo>
                  <a:pt x="723489" y="227963"/>
                </a:lnTo>
                <a:lnTo>
                  <a:pt x="725078" y="229551"/>
                </a:lnTo>
                <a:lnTo>
                  <a:pt x="727064" y="231140"/>
                </a:lnTo>
                <a:lnTo>
                  <a:pt x="728255" y="233523"/>
                </a:lnTo>
                <a:lnTo>
                  <a:pt x="730242" y="236700"/>
                </a:lnTo>
                <a:lnTo>
                  <a:pt x="731830" y="240274"/>
                </a:lnTo>
                <a:lnTo>
                  <a:pt x="734214" y="249806"/>
                </a:lnTo>
                <a:lnTo>
                  <a:pt x="736597" y="260529"/>
                </a:lnTo>
                <a:lnTo>
                  <a:pt x="738186" y="272840"/>
                </a:lnTo>
                <a:lnTo>
                  <a:pt x="739378" y="286740"/>
                </a:lnTo>
                <a:lnTo>
                  <a:pt x="739775" y="301435"/>
                </a:lnTo>
                <a:lnTo>
                  <a:pt x="739378" y="316924"/>
                </a:lnTo>
                <a:lnTo>
                  <a:pt x="738186" y="330427"/>
                </a:lnTo>
                <a:lnTo>
                  <a:pt x="736597" y="342738"/>
                </a:lnTo>
                <a:lnTo>
                  <a:pt x="734214" y="353858"/>
                </a:lnTo>
                <a:lnTo>
                  <a:pt x="731830" y="362596"/>
                </a:lnTo>
                <a:lnTo>
                  <a:pt x="730242" y="366567"/>
                </a:lnTo>
                <a:lnTo>
                  <a:pt x="728255" y="369744"/>
                </a:lnTo>
                <a:lnTo>
                  <a:pt x="727064" y="372524"/>
                </a:lnTo>
                <a:lnTo>
                  <a:pt x="725078" y="374113"/>
                </a:lnTo>
                <a:lnTo>
                  <a:pt x="723489" y="374907"/>
                </a:lnTo>
                <a:lnTo>
                  <a:pt x="721503" y="375304"/>
                </a:lnTo>
                <a:lnTo>
                  <a:pt x="719517" y="374907"/>
                </a:lnTo>
                <a:lnTo>
                  <a:pt x="717928" y="373716"/>
                </a:lnTo>
                <a:lnTo>
                  <a:pt x="716339" y="372127"/>
                </a:lnTo>
                <a:lnTo>
                  <a:pt x="714353" y="368950"/>
                </a:lnTo>
                <a:lnTo>
                  <a:pt x="712764" y="365773"/>
                </a:lnTo>
                <a:lnTo>
                  <a:pt x="711175" y="361801"/>
                </a:lnTo>
                <a:lnTo>
                  <a:pt x="709983" y="357433"/>
                </a:lnTo>
                <a:lnTo>
                  <a:pt x="708394" y="352270"/>
                </a:lnTo>
                <a:lnTo>
                  <a:pt x="706806" y="364979"/>
                </a:lnTo>
                <a:lnTo>
                  <a:pt x="704819" y="377687"/>
                </a:lnTo>
                <a:lnTo>
                  <a:pt x="701642" y="389602"/>
                </a:lnTo>
                <a:lnTo>
                  <a:pt x="698861" y="401516"/>
                </a:lnTo>
                <a:lnTo>
                  <a:pt x="695683" y="413431"/>
                </a:lnTo>
                <a:lnTo>
                  <a:pt x="691314" y="424551"/>
                </a:lnTo>
                <a:lnTo>
                  <a:pt x="686944" y="435274"/>
                </a:lnTo>
                <a:lnTo>
                  <a:pt x="682575" y="445997"/>
                </a:lnTo>
                <a:lnTo>
                  <a:pt x="677411" y="456323"/>
                </a:lnTo>
                <a:lnTo>
                  <a:pt x="671850" y="466251"/>
                </a:lnTo>
                <a:lnTo>
                  <a:pt x="666289" y="475386"/>
                </a:lnTo>
                <a:lnTo>
                  <a:pt x="659933" y="484520"/>
                </a:lnTo>
                <a:lnTo>
                  <a:pt x="653975" y="493257"/>
                </a:lnTo>
                <a:lnTo>
                  <a:pt x="647222" y="501597"/>
                </a:lnTo>
                <a:lnTo>
                  <a:pt x="640867" y="509540"/>
                </a:lnTo>
                <a:lnTo>
                  <a:pt x="633717" y="517086"/>
                </a:lnTo>
                <a:lnTo>
                  <a:pt x="626964" y="524235"/>
                </a:lnTo>
                <a:lnTo>
                  <a:pt x="619417" y="530589"/>
                </a:lnTo>
                <a:lnTo>
                  <a:pt x="612267" y="536944"/>
                </a:lnTo>
                <a:lnTo>
                  <a:pt x="604720" y="542901"/>
                </a:lnTo>
                <a:lnTo>
                  <a:pt x="597570" y="548461"/>
                </a:lnTo>
                <a:lnTo>
                  <a:pt x="590022" y="553227"/>
                </a:lnTo>
                <a:lnTo>
                  <a:pt x="582078" y="557992"/>
                </a:lnTo>
                <a:lnTo>
                  <a:pt x="574531" y="561964"/>
                </a:lnTo>
                <a:lnTo>
                  <a:pt x="566984" y="565538"/>
                </a:lnTo>
                <a:lnTo>
                  <a:pt x="559039" y="568715"/>
                </a:lnTo>
                <a:lnTo>
                  <a:pt x="551492" y="571495"/>
                </a:lnTo>
                <a:lnTo>
                  <a:pt x="543945" y="573481"/>
                </a:lnTo>
                <a:lnTo>
                  <a:pt x="536398" y="575467"/>
                </a:lnTo>
                <a:lnTo>
                  <a:pt x="528850" y="576658"/>
                </a:lnTo>
                <a:lnTo>
                  <a:pt x="521700" y="577453"/>
                </a:lnTo>
                <a:lnTo>
                  <a:pt x="514550" y="577850"/>
                </a:lnTo>
                <a:lnTo>
                  <a:pt x="508989" y="577453"/>
                </a:lnTo>
                <a:lnTo>
                  <a:pt x="502634" y="576658"/>
                </a:lnTo>
                <a:lnTo>
                  <a:pt x="496278" y="575467"/>
                </a:lnTo>
                <a:lnTo>
                  <a:pt x="489923" y="573481"/>
                </a:lnTo>
                <a:lnTo>
                  <a:pt x="483170" y="571098"/>
                </a:lnTo>
                <a:lnTo>
                  <a:pt x="476417" y="568318"/>
                </a:lnTo>
                <a:lnTo>
                  <a:pt x="469267" y="565141"/>
                </a:lnTo>
                <a:lnTo>
                  <a:pt x="462514" y="561567"/>
                </a:lnTo>
                <a:lnTo>
                  <a:pt x="454967" y="557198"/>
                </a:lnTo>
                <a:lnTo>
                  <a:pt x="447817" y="552432"/>
                </a:lnTo>
                <a:lnTo>
                  <a:pt x="440667" y="547667"/>
                </a:lnTo>
                <a:lnTo>
                  <a:pt x="433120" y="542106"/>
                </a:lnTo>
                <a:lnTo>
                  <a:pt x="425970" y="536149"/>
                </a:lnTo>
                <a:lnTo>
                  <a:pt x="418423" y="529795"/>
                </a:lnTo>
                <a:lnTo>
                  <a:pt x="411273" y="523043"/>
                </a:lnTo>
                <a:lnTo>
                  <a:pt x="403726" y="515895"/>
                </a:lnTo>
                <a:lnTo>
                  <a:pt x="396576" y="508349"/>
                </a:lnTo>
                <a:lnTo>
                  <a:pt x="389426" y="500803"/>
                </a:lnTo>
                <a:lnTo>
                  <a:pt x="382276" y="492860"/>
                </a:lnTo>
                <a:lnTo>
                  <a:pt x="375523" y="483726"/>
                </a:lnTo>
                <a:lnTo>
                  <a:pt x="368770" y="475386"/>
                </a:lnTo>
                <a:lnTo>
                  <a:pt x="362415" y="466251"/>
                </a:lnTo>
                <a:lnTo>
                  <a:pt x="356059" y="456720"/>
                </a:lnTo>
                <a:lnTo>
                  <a:pt x="350498" y="447188"/>
                </a:lnTo>
                <a:lnTo>
                  <a:pt x="344937" y="436862"/>
                </a:lnTo>
                <a:lnTo>
                  <a:pt x="339376" y="426934"/>
                </a:lnTo>
                <a:lnTo>
                  <a:pt x="334212" y="416211"/>
                </a:lnTo>
                <a:lnTo>
                  <a:pt x="329048" y="405885"/>
                </a:lnTo>
                <a:lnTo>
                  <a:pt x="325076" y="394765"/>
                </a:lnTo>
                <a:lnTo>
                  <a:pt x="320706" y="383247"/>
                </a:lnTo>
                <a:lnTo>
                  <a:pt x="317529" y="372127"/>
                </a:lnTo>
                <a:lnTo>
                  <a:pt x="313954" y="360610"/>
                </a:lnTo>
                <a:lnTo>
                  <a:pt x="311570" y="368156"/>
                </a:lnTo>
                <a:lnTo>
                  <a:pt x="310379" y="371730"/>
                </a:lnTo>
                <a:lnTo>
                  <a:pt x="308392" y="374113"/>
                </a:lnTo>
                <a:lnTo>
                  <a:pt x="306804" y="376099"/>
                </a:lnTo>
                <a:lnTo>
                  <a:pt x="305612" y="378084"/>
                </a:lnTo>
                <a:lnTo>
                  <a:pt x="304023" y="378879"/>
                </a:lnTo>
                <a:lnTo>
                  <a:pt x="302037" y="379276"/>
                </a:lnTo>
                <a:lnTo>
                  <a:pt x="300051" y="378879"/>
                </a:lnTo>
                <a:lnTo>
                  <a:pt x="298462" y="377687"/>
                </a:lnTo>
                <a:lnTo>
                  <a:pt x="296873" y="375702"/>
                </a:lnTo>
                <a:lnTo>
                  <a:pt x="294887" y="373319"/>
                </a:lnTo>
                <a:lnTo>
                  <a:pt x="293298" y="370141"/>
                </a:lnTo>
                <a:lnTo>
                  <a:pt x="292106" y="366567"/>
                </a:lnTo>
                <a:lnTo>
                  <a:pt x="289326" y="357433"/>
                </a:lnTo>
                <a:lnTo>
                  <a:pt x="286942" y="346710"/>
                </a:lnTo>
                <a:lnTo>
                  <a:pt x="285354" y="334001"/>
                </a:lnTo>
                <a:lnTo>
                  <a:pt x="284559" y="320101"/>
                </a:lnTo>
                <a:lnTo>
                  <a:pt x="284162" y="305406"/>
                </a:lnTo>
                <a:lnTo>
                  <a:pt x="284559" y="290315"/>
                </a:lnTo>
                <a:lnTo>
                  <a:pt x="285354" y="276812"/>
                </a:lnTo>
                <a:lnTo>
                  <a:pt x="286942" y="264103"/>
                </a:lnTo>
                <a:lnTo>
                  <a:pt x="289326" y="252983"/>
                </a:lnTo>
                <a:lnTo>
                  <a:pt x="292106" y="244246"/>
                </a:lnTo>
                <a:lnTo>
                  <a:pt x="293298" y="240274"/>
                </a:lnTo>
                <a:lnTo>
                  <a:pt x="294887" y="237097"/>
                </a:lnTo>
                <a:lnTo>
                  <a:pt x="296873" y="234714"/>
                </a:lnTo>
                <a:lnTo>
                  <a:pt x="298462" y="232728"/>
                </a:lnTo>
                <a:lnTo>
                  <a:pt x="300051" y="231934"/>
                </a:lnTo>
                <a:lnTo>
                  <a:pt x="302037" y="231537"/>
                </a:lnTo>
                <a:lnTo>
                  <a:pt x="303229" y="231537"/>
                </a:lnTo>
                <a:lnTo>
                  <a:pt x="304420" y="232331"/>
                </a:lnTo>
                <a:lnTo>
                  <a:pt x="304817" y="222403"/>
                </a:lnTo>
                <a:lnTo>
                  <a:pt x="305215" y="212871"/>
                </a:lnTo>
                <a:lnTo>
                  <a:pt x="306406" y="204134"/>
                </a:lnTo>
                <a:lnTo>
                  <a:pt x="307598" y="196191"/>
                </a:lnTo>
                <a:lnTo>
                  <a:pt x="306804" y="185468"/>
                </a:lnTo>
                <a:lnTo>
                  <a:pt x="306406" y="175936"/>
                </a:lnTo>
                <a:lnTo>
                  <a:pt x="306406" y="166405"/>
                </a:lnTo>
                <a:lnTo>
                  <a:pt x="306804" y="158065"/>
                </a:lnTo>
                <a:lnTo>
                  <a:pt x="307598" y="150122"/>
                </a:lnTo>
                <a:lnTo>
                  <a:pt x="308790" y="142179"/>
                </a:lnTo>
                <a:lnTo>
                  <a:pt x="310379" y="135427"/>
                </a:lnTo>
                <a:lnTo>
                  <a:pt x="312365" y="128676"/>
                </a:lnTo>
                <a:lnTo>
                  <a:pt x="314748" y="122321"/>
                </a:lnTo>
                <a:lnTo>
                  <a:pt x="317529" y="116761"/>
                </a:lnTo>
                <a:lnTo>
                  <a:pt x="320309" y="111201"/>
                </a:lnTo>
                <a:lnTo>
                  <a:pt x="323884" y="106833"/>
                </a:lnTo>
                <a:lnTo>
                  <a:pt x="327062" y="102067"/>
                </a:lnTo>
                <a:lnTo>
                  <a:pt x="331431" y="98095"/>
                </a:lnTo>
                <a:lnTo>
                  <a:pt x="335404" y="94918"/>
                </a:lnTo>
                <a:lnTo>
                  <a:pt x="339773" y="91344"/>
                </a:lnTo>
                <a:lnTo>
                  <a:pt x="319912" y="91741"/>
                </a:lnTo>
                <a:lnTo>
                  <a:pt x="304420" y="92138"/>
                </a:lnTo>
                <a:lnTo>
                  <a:pt x="290915" y="93329"/>
                </a:lnTo>
                <a:lnTo>
                  <a:pt x="295284" y="90549"/>
                </a:lnTo>
                <a:lnTo>
                  <a:pt x="300051" y="88167"/>
                </a:lnTo>
                <a:lnTo>
                  <a:pt x="309981" y="82209"/>
                </a:lnTo>
                <a:lnTo>
                  <a:pt x="319117" y="75458"/>
                </a:lnTo>
                <a:lnTo>
                  <a:pt x="328651" y="68309"/>
                </a:lnTo>
                <a:lnTo>
                  <a:pt x="346923" y="54409"/>
                </a:lnTo>
                <a:lnTo>
                  <a:pt x="355265" y="48452"/>
                </a:lnTo>
                <a:lnTo>
                  <a:pt x="363606" y="43686"/>
                </a:lnTo>
                <a:lnTo>
                  <a:pt x="373934" y="38920"/>
                </a:lnTo>
                <a:lnTo>
                  <a:pt x="384659" y="33757"/>
                </a:lnTo>
                <a:lnTo>
                  <a:pt x="394589" y="28992"/>
                </a:lnTo>
                <a:lnTo>
                  <a:pt x="405314" y="24623"/>
                </a:lnTo>
                <a:lnTo>
                  <a:pt x="414848" y="21049"/>
                </a:lnTo>
                <a:lnTo>
                  <a:pt x="425176" y="17474"/>
                </a:lnTo>
                <a:lnTo>
                  <a:pt x="434709" y="14694"/>
                </a:lnTo>
                <a:lnTo>
                  <a:pt x="444242" y="11914"/>
                </a:lnTo>
                <a:lnTo>
                  <a:pt x="454173" y="9134"/>
                </a:lnTo>
                <a:lnTo>
                  <a:pt x="463309" y="7148"/>
                </a:lnTo>
                <a:lnTo>
                  <a:pt x="472842" y="5560"/>
                </a:lnTo>
                <a:lnTo>
                  <a:pt x="481978" y="3574"/>
                </a:lnTo>
                <a:lnTo>
                  <a:pt x="491114" y="2383"/>
                </a:lnTo>
                <a:lnTo>
                  <a:pt x="500250" y="1588"/>
                </a:lnTo>
                <a:lnTo>
                  <a:pt x="517331" y="397"/>
                </a:lnTo>
                <a:lnTo>
                  <a:pt x="534014" y="0"/>
                </a:lnTo>
                <a:close/>
              </a:path>
            </a:pathLst>
          </a:custGeom>
          <a:solidFill>
            <a:srgbClr val="CC0066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" name="矩形 4"/>
          <p:cNvSpPr/>
          <p:nvPr/>
        </p:nvSpPr>
        <p:spPr bwMode="auto">
          <a:xfrm>
            <a:off x="2570698" y="3316908"/>
            <a:ext cx="1164193" cy="1174750"/>
          </a:xfrm>
          <a:custGeom>
            <a:gdLst>
              <a:gd name="T0" fmla="*/ 8495 w 854172"/>
              <a:gd name="T1" fmla="*/ 0 h 1025443"/>
              <a:gd name="T2" fmla="*/ 979488 w 854172"/>
              <a:gd name="T3" fmla="*/ 432317 h 1025443"/>
              <a:gd name="T4" fmla="*/ 979488 w 854172"/>
              <a:gd name="T5" fmla="*/ 1174750 h 1025443"/>
              <a:gd name="T6" fmla="*/ 239 w 854172"/>
              <a:gd name="T7" fmla="*/ 808949 h 1025443"/>
              <a:gd name="T8" fmla="*/ 8495 w 854172"/>
              <a:gd name="T9" fmla="*/ 0 h 10254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54171" h="1025443">
                <a:moveTo>
                  <a:pt x="7408" y="0"/>
                </a:moveTo>
                <a:lnTo>
                  <a:pt x="854172" y="377371"/>
                </a:lnTo>
                <a:lnTo>
                  <a:pt x="854172" y="1025443"/>
                </a:lnTo>
                <a:lnTo>
                  <a:pt x="208" y="706134"/>
                </a:lnTo>
                <a:cubicBezTo>
                  <a:pt x="-1621" y="470756"/>
                  <a:pt x="9237" y="235378"/>
                  <a:pt x="7408" y="0"/>
                </a:cubicBezTo>
                <a:close/>
              </a:path>
            </a:pathLst>
          </a:custGeom>
          <a:solidFill>
            <a:srgbClr val="D9D9D9"/>
          </a:solidFill>
          <a:ln w="3175" cap="flat" cmpd="sng">
            <a:solidFill>
              <a:srgbClr val="EAEAEA"/>
            </a:solidFill>
            <a:round/>
          </a:ln>
        </p:spPr>
        <p:txBody>
          <a:bodyPr anchor="ctr"/>
          <a:lstStyle/>
          <a:p>
            <a:endParaRPr lang="zh-CN" altLang="en-US" sz="2400"/>
          </a:p>
        </p:txBody>
      </p:sp>
      <p:sp>
        <p:nvSpPr>
          <p:cNvPr id="27" name="矩形 34"/>
          <p:cNvSpPr>
            <a:spLocks noChangeArrowheads="1"/>
          </p:cNvSpPr>
          <p:nvPr/>
        </p:nvSpPr>
        <p:spPr bwMode="auto">
          <a:xfrm>
            <a:off x="795" y="3755059"/>
            <a:ext cx="3734095" cy="741363"/>
          </a:xfrm>
          <a:prstGeom prst="rect">
            <a:avLst/>
          </a:prstGeom>
          <a:solidFill>
            <a:srgbClr val="EB625F"/>
          </a:solidFill>
          <a:ln>
            <a:noFill/>
          </a:ln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buFontTx/>
              <a:buNone/>
            </a:pPr>
            <a:endParaRPr lang="zh-CN" altLang="en-US" sz="2400" b="1">
              <a:solidFill>
                <a:srgbClr val="FFFFFF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7" grpId="0"/>
      <p:bldP spid="18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4" grpId="0" animBg="1"/>
      <p:bldP spid="35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295800" y="1690490"/>
            <a:ext cx="5256584" cy="2602607"/>
          </a:xfrm>
          <a:prstGeom prst="rect">
            <a:avLst/>
          </a:prstGeom>
          <a:noFill/>
          <a:ln w="3175">
            <a:solidFill>
              <a:srgbClr val="B30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591944" y="1412776"/>
            <a:ext cx="2520280" cy="508466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/>
              <a:t>PART 03</a:t>
            </a:r>
            <a:endParaRPr lang="zh-CN" altLang="en-US" sz="3600"/>
          </a:p>
        </p:txBody>
      </p:sp>
      <p:sp>
        <p:nvSpPr>
          <p:cNvPr id="5" name="矩形 4"/>
          <p:cNvSpPr/>
          <p:nvPr/>
        </p:nvSpPr>
        <p:spPr>
          <a:xfrm>
            <a:off x="4364102" y="1982366"/>
            <a:ext cx="5032147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5400" b="1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我们需要的人才</a:t>
            </a:r>
            <a:endParaRPr lang="en-US" altLang="zh-CN" sz="5400" b="1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63952" y="3088725"/>
            <a:ext cx="5532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4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岗位需求</a:t>
            </a:r>
            <a:endParaRPr lang="en-US" altLang="zh-CN" sz="4400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2118611" y="2506592"/>
            <a:ext cx="2494807" cy="4351408"/>
          </a:xfrm>
          <a:custGeom>
            <a:gdLst>
              <a:gd name="T0" fmla="*/ 499059 w 1487487"/>
              <a:gd name="T1" fmla="*/ 966084 h 2590800"/>
              <a:gd name="T2" fmla="*/ 109570 w 1487487"/>
              <a:gd name="T3" fmla="*/ 649281 h 2590800"/>
              <a:gd name="T4" fmla="*/ 138378 w 1487487"/>
              <a:gd name="T5" fmla="*/ 649781 h 2590800"/>
              <a:gd name="T6" fmla="*/ 133382 w 1487487"/>
              <a:gd name="T7" fmla="*/ 565077 h 2590800"/>
              <a:gd name="T8" fmla="*/ 324627 w 1487487"/>
              <a:gd name="T9" fmla="*/ 355159 h 2590800"/>
              <a:gd name="T10" fmla="*/ 349893 w 1487487"/>
              <a:gd name="T11" fmla="*/ 744224 h 2590800"/>
              <a:gd name="T12" fmla="*/ 294542 w 1487487"/>
              <a:gd name="T13" fmla="*/ 601367 h 2590800"/>
              <a:gd name="T14" fmla="*/ 277920 w 1487487"/>
              <a:gd name="T15" fmla="*/ 297649 h 2590800"/>
              <a:gd name="T16" fmla="*/ 214616 w 1487487"/>
              <a:gd name="T17" fmla="*/ 493426 h 2590800"/>
              <a:gd name="T18" fmla="*/ 172347 w 1487487"/>
              <a:gd name="T19" fmla="*/ 736554 h 2590800"/>
              <a:gd name="T20" fmla="*/ 311304 w 1487487"/>
              <a:gd name="T21" fmla="*/ 752896 h 2590800"/>
              <a:gd name="T22" fmla="*/ 431790 w 1487487"/>
              <a:gd name="T23" fmla="*/ 736720 h 2590800"/>
              <a:gd name="T24" fmla="*/ 428629 w 1487487"/>
              <a:gd name="T25" fmla="*/ 473249 h 2590800"/>
              <a:gd name="T26" fmla="*/ 346252 w 1487487"/>
              <a:gd name="T27" fmla="*/ 243795 h 2590800"/>
              <a:gd name="T28" fmla="*/ 823188 w 1487487"/>
              <a:gd name="T29" fmla="*/ 59531 h 2590800"/>
              <a:gd name="T30" fmla="*/ 884652 w 1487487"/>
              <a:gd name="T31" fmla="*/ 236887 h 2590800"/>
              <a:gd name="T32" fmla="*/ 1019908 w 1487487"/>
              <a:gd name="T33" fmla="*/ 349674 h 2590800"/>
              <a:gd name="T34" fmla="*/ 1040729 w 1487487"/>
              <a:gd name="T35" fmla="*/ 731749 h 2590800"/>
              <a:gd name="T36" fmla="*/ 1008082 w 1487487"/>
              <a:gd name="T37" fmla="*/ 991526 h 2590800"/>
              <a:gd name="T38" fmla="*/ 950948 w 1487487"/>
              <a:gd name="T39" fmla="*/ 964496 h 2590800"/>
              <a:gd name="T40" fmla="*/ 962608 w 1487487"/>
              <a:gd name="T41" fmla="*/ 1336226 h 2590800"/>
              <a:gd name="T42" fmla="*/ 999086 w 1487487"/>
              <a:gd name="T43" fmla="*/ 1531601 h 2590800"/>
              <a:gd name="T44" fmla="*/ 1092200 w 1487487"/>
              <a:gd name="T45" fmla="*/ 1888315 h 2590800"/>
              <a:gd name="T46" fmla="*/ 977432 w 1487487"/>
              <a:gd name="T47" fmla="*/ 1822913 h 2590800"/>
              <a:gd name="T48" fmla="*/ 852670 w 1487487"/>
              <a:gd name="T49" fmla="*/ 1360920 h 2590800"/>
              <a:gd name="T50" fmla="*/ 772217 w 1487487"/>
              <a:gd name="T51" fmla="*/ 1298854 h 2590800"/>
              <a:gd name="T52" fmla="*/ 793704 w 1487487"/>
              <a:gd name="T53" fmla="*/ 1649060 h 2590800"/>
              <a:gd name="T54" fmla="*/ 735071 w 1487487"/>
              <a:gd name="T55" fmla="*/ 1703952 h 2590800"/>
              <a:gd name="T56" fmla="*/ 654951 w 1487487"/>
              <a:gd name="T57" fmla="*/ 1677590 h 2590800"/>
              <a:gd name="T58" fmla="*/ 683267 w 1487487"/>
              <a:gd name="T59" fmla="*/ 1414476 h 2590800"/>
              <a:gd name="T60" fmla="*/ 633296 w 1487487"/>
              <a:gd name="T61" fmla="*/ 995196 h 2590800"/>
              <a:gd name="T62" fmla="*/ 599482 w 1487487"/>
              <a:gd name="T63" fmla="*/ 1006041 h 2590800"/>
              <a:gd name="T64" fmla="*/ 566501 w 1487487"/>
              <a:gd name="T65" fmla="*/ 907936 h 2590800"/>
              <a:gd name="T66" fmla="*/ 632463 w 1487487"/>
              <a:gd name="T67" fmla="*/ 373199 h 2590800"/>
              <a:gd name="T68" fmla="*/ 726909 w 1487487"/>
              <a:gd name="T69" fmla="*/ 291779 h 2590800"/>
              <a:gd name="T70" fmla="*/ 714749 w 1487487"/>
              <a:gd name="T71" fmla="*/ 222371 h 2590800"/>
              <a:gd name="T72" fmla="*/ 732406 w 1487487"/>
              <a:gd name="T73" fmla="*/ 121430 h 2590800"/>
              <a:gd name="T74" fmla="*/ 288578 w 1487487"/>
              <a:gd name="T75" fmla="*/ 0 h 2590800"/>
              <a:gd name="T76" fmla="*/ 379498 w 1487487"/>
              <a:gd name="T77" fmla="*/ 105046 h 2590800"/>
              <a:gd name="T78" fmla="*/ 346693 w 1487487"/>
              <a:gd name="T79" fmla="*/ 237436 h 2590800"/>
              <a:gd name="T80" fmla="*/ 459260 w 1487487"/>
              <a:gd name="T81" fmla="*/ 362657 h 2590800"/>
              <a:gd name="T82" fmla="*/ 503721 w 1487487"/>
              <a:gd name="T83" fmla="*/ 708306 h 2590800"/>
              <a:gd name="T84" fmla="*/ 534194 w 1487487"/>
              <a:gd name="T85" fmla="*/ 959582 h 2590800"/>
              <a:gd name="T86" fmla="*/ 459760 w 1487487"/>
              <a:gd name="T87" fmla="*/ 1034447 h 2590800"/>
              <a:gd name="T88" fmla="*/ 466088 w 1487487"/>
              <a:gd name="T89" fmla="*/ 967085 h 2590800"/>
              <a:gd name="T90" fmla="*/ 452433 w 1487487"/>
              <a:gd name="T91" fmla="*/ 964083 h 2590800"/>
              <a:gd name="T92" fmla="*/ 406807 w 1487487"/>
              <a:gd name="T93" fmla="*/ 1582517 h 2590800"/>
              <a:gd name="T94" fmla="*/ 550181 w 1487487"/>
              <a:gd name="T95" fmla="*/ 1699568 h 2590800"/>
              <a:gd name="T96" fmla="*/ 379831 w 1487487"/>
              <a:gd name="T97" fmla="*/ 1720243 h 2590800"/>
              <a:gd name="T98" fmla="*/ 289244 w 1487487"/>
              <a:gd name="T99" fmla="*/ 1668554 h 2590800"/>
              <a:gd name="T100" fmla="*/ 303232 w 1487487"/>
              <a:gd name="T101" fmla="*/ 1558174 h 2590800"/>
              <a:gd name="T102" fmla="*/ 283582 w 1487487"/>
              <a:gd name="T103" fmla="*/ 1166338 h 2590800"/>
              <a:gd name="T104" fmla="*/ 237956 w 1487487"/>
              <a:gd name="T105" fmla="*/ 1543000 h 2590800"/>
              <a:gd name="T106" fmla="*/ 257439 w 1487487"/>
              <a:gd name="T107" fmla="*/ 1752757 h 2590800"/>
              <a:gd name="T108" fmla="*/ 145871 w 1487487"/>
              <a:gd name="T109" fmla="*/ 1766096 h 2590800"/>
              <a:gd name="T110" fmla="*/ 146037 w 1487487"/>
              <a:gd name="T111" fmla="*/ 1280220 h 2590800"/>
              <a:gd name="T112" fmla="*/ 69439 w 1487487"/>
              <a:gd name="T113" fmla="*/ 934404 h 2590800"/>
              <a:gd name="T114" fmla="*/ 7160 w 1487487"/>
              <a:gd name="T115" fmla="*/ 692132 h 2590800"/>
              <a:gd name="T116" fmla="*/ 34969 w 1487487"/>
              <a:gd name="T117" fmla="*/ 470537 h 2590800"/>
              <a:gd name="T118" fmla="*/ 61279 w 1487487"/>
              <a:gd name="T119" fmla="*/ 323640 h 2590800"/>
              <a:gd name="T120" fmla="*/ 223303 w 1487487"/>
              <a:gd name="T121" fmla="*/ 235935 h 2590800"/>
              <a:gd name="T122" fmla="*/ 213811 w 1487487"/>
              <a:gd name="T123" fmla="*/ 157568 h 2590800"/>
              <a:gd name="T124" fmla="*/ 213145 w 1487487"/>
              <a:gd name="T125" fmla="*/ 57858 h 25908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87487" h="2590800">
                <a:moveTo>
                  <a:pt x="674915" y="1311380"/>
                </a:moveTo>
                <a:lnTo>
                  <a:pt x="673100" y="1311607"/>
                </a:lnTo>
                <a:lnTo>
                  <a:pt x="669472" y="1311834"/>
                </a:lnTo>
                <a:lnTo>
                  <a:pt x="666524" y="1312287"/>
                </a:lnTo>
                <a:lnTo>
                  <a:pt x="665163" y="1312967"/>
                </a:lnTo>
                <a:lnTo>
                  <a:pt x="664256" y="1313648"/>
                </a:lnTo>
                <a:lnTo>
                  <a:pt x="663802" y="1314328"/>
                </a:lnTo>
                <a:lnTo>
                  <a:pt x="663122" y="1315915"/>
                </a:lnTo>
                <a:lnTo>
                  <a:pt x="662895" y="1317503"/>
                </a:lnTo>
                <a:lnTo>
                  <a:pt x="662895" y="1319770"/>
                </a:lnTo>
                <a:lnTo>
                  <a:pt x="662895" y="1324759"/>
                </a:lnTo>
                <a:lnTo>
                  <a:pt x="662895" y="1329748"/>
                </a:lnTo>
                <a:lnTo>
                  <a:pt x="662441" y="1340859"/>
                </a:lnTo>
                <a:lnTo>
                  <a:pt x="662215" y="1346529"/>
                </a:lnTo>
                <a:lnTo>
                  <a:pt x="661761" y="1352424"/>
                </a:lnTo>
                <a:lnTo>
                  <a:pt x="660854" y="1357413"/>
                </a:lnTo>
                <a:lnTo>
                  <a:pt x="660400" y="1359454"/>
                </a:lnTo>
                <a:lnTo>
                  <a:pt x="659720" y="1361041"/>
                </a:lnTo>
                <a:lnTo>
                  <a:pt x="658133" y="1363536"/>
                </a:lnTo>
                <a:lnTo>
                  <a:pt x="657225" y="1365123"/>
                </a:lnTo>
                <a:lnTo>
                  <a:pt x="657225" y="1365577"/>
                </a:lnTo>
                <a:lnTo>
                  <a:pt x="657225" y="1366030"/>
                </a:lnTo>
                <a:lnTo>
                  <a:pt x="657679" y="1366257"/>
                </a:lnTo>
                <a:lnTo>
                  <a:pt x="658359" y="1366257"/>
                </a:lnTo>
                <a:lnTo>
                  <a:pt x="660400" y="1366257"/>
                </a:lnTo>
                <a:lnTo>
                  <a:pt x="662668" y="1365577"/>
                </a:lnTo>
                <a:lnTo>
                  <a:pt x="665163" y="1364216"/>
                </a:lnTo>
                <a:lnTo>
                  <a:pt x="668338" y="1362175"/>
                </a:lnTo>
                <a:lnTo>
                  <a:pt x="672193" y="1359454"/>
                </a:lnTo>
                <a:lnTo>
                  <a:pt x="676729" y="1356053"/>
                </a:lnTo>
                <a:lnTo>
                  <a:pt x="678770" y="1354012"/>
                </a:lnTo>
                <a:lnTo>
                  <a:pt x="680131" y="1352198"/>
                </a:lnTo>
                <a:lnTo>
                  <a:pt x="681491" y="1350157"/>
                </a:lnTo>
                <a:lnTo>
                  <a:pt x="681718" y="1349023"/>
                </a:lnTo>
                <a:lnTo>
                  <a:pt x="681945" y="1348116"/>
                </a:lnTo>
                <a:lnTo>
                  <a:pt x="681945" y="1342674"/>
                </a:lnTo>
                <a:lnTo>
                  <a:pt x="681718" y="1335871"/>
                </a:lnTo>
                <a:lnTo>
                  <a:pt x="681038" y="1319770"/>
                </a:lnTo>
                <a:lnTo>
                  <a:pt x="681038" y="1317956"/>
                </a:lnTo>
                <a:lnTo>
                  <a:pt x="680811" y="1316369"/>
                </a:lnTo>
                <a:lnTo>
                  <a:pt x="680131" y="1315235"/>
                </a:lnTo>
                <a:lnTo>
                  <a:pt x="679677" y="1313874"/>
                </a:lnTo>
                <a:lnTo>
                  <a:pt x="679224" y="1313194"/>
                </a:lnTo>
                <a:lnTo>
                  <a:pt x="678317" y="1312741"/>
                </a:lnTo>
                <a:lnTo>
                  <a:pt x="677636" y="1312060"/>
                </a:lnTo>
                <a:lnTo>
                  <a:pt x="676956" y="1311607"/>
                </a:lnTo>
                <a:lnTo>
                  <a:pt x="674915" y="1311380"/>
                </a:lnTo>
                <a:close/>
                <a:moveTo>
                  <a:pt x="416083" y="806751"/>
                </a:moveTo>
                <a:lnTo>
                  <a:pt x="416083" y="808111"/>
                </a:lnTo>
                <a:lnTo>
                  <a:pt x="416174" y="808654"/>
                </a:lnTo>
                <a:lnTo>
                  <a:pt x="416083" y="806751"/>
                </a:lnTo>
                <a:close/>
                <a:moveTo>
                  <a:pt x="181202" y="761476"/>
                </a:moveTo>
                <a:lnTo>
                  <a:pt x="180295" y="762610"/>
                </a:lnTo>
                <a:lnTo>
                  <a:pt x="179388" y="764424"/>
                </a:lnTo>
                <a:lnTo>
                  <a:pt x="178480" y="766691"/>
                </a:lnTo>
                <a:lnTo>
                  <a:pt x="177347" y="769866"/>
                </a:lnTo>
                <a:lnTo>
                  <a:pt x="176439" y="773494"/>
                </a:lnTo>
                <a:lnTo>
                  <a:pt x="175986" y="778030"/>
                </a:lnTo>
                <a:lnTo>
                  <a:pt x="175532" y="783472"/>
                </a:lnTo>
                <a:lnTo>
                  <a:pt x="175305" y="792996"/>
                </a:lnTo>
                <a:lnTo>
                  <a:pt x="175079" y="796851"/>
                </a:lnTo>
                <a:lnTo>
                  <a:pt x="174625" y="800026"/>
                </a:lnTo>
                <a:lnTo>
                  <a:pt x="174172" y="802747"/>
                </a:lnTo>
                <a:lnTo>
                  <a:pt x="173264" y="805241"/>
                </a:lnTo>
                <a:lnTo>
                  <a:pt x="172357" y="807509"/>
                </a:lnTo>
                <a:lnTo>
                  <a:pt x="171677" y="809550"/>
                </a:lnTo>
                <a:lnTo>
                  <a:pt x="168955" y="814085"/>
                </a:lnTo>
                <a:lnTo>
                  <a:pt x="165327" y="819754"/>
                </a:lnTo>
                <a:lnTo>
                  <a:pt x="160791" y="827011"/>
                </a:lnTo>
                <a:lnTo>
                  <a:pt x="155122" y="836988"/>
                </a:lnTo>
                <a:lnTo>
                  <a:pt x="153534" y="839710"/>
                </a:lnTo>
                <a:lnTo>
                  <a:pt x="152627" y="842431"/>
                </a:lnTo>
                <a:lnTo>
                  <a:pt x="151493" y="844925"/>
                </a:lnTo>
                <a:lnTo>
                  <a:pt x="150813" y="847193"/>
                </a:lnTo>
                <a:lnTo>
                  <a:pt x="150132" y="851955"/>
                </a:lnTo>
                <a:lnTo>
                  <a:pt x="149905" y="856263"/>
                </a:lnTo>
                <a:lnTo>
                  <a:pt x="149905" y="859892"/>
                </a:lnTo>
                <a:lnTo>
                  <a:pt x="149905" y="863520"/>
                </a:lnTo>
                <a:lnTo>
                  <a:pt x="149905" y="866695"/>
                </a:lnTo>
                <a:lnTo>
                  <a:pt x="149452" y="869869"/>
                </a:lnTo>
                <a:lnTo>
                  <a:pt x="148998" y="873044"/>
                </a:lnTo>
                <a:lnTo>
                  <a:pt x="148772" y="876445"/>
                </a:lnTo>
                <a:lnTo>
                  <a:pt x="148772" y="879620"/>
                </a:lnTo>
                <a:lnTo>
                  <a:pt x="149225" y="883022"/>
                </a:lnTo>
                <a:lnTo>
                  <a:pt x="149905" y="884836"/>
                </a:lnTo>
                <a:lnTo>
                  <a:pt x="150359" y="886196"/>
                </a:lnTo>
                <a:lnTo>
                  <a:pt x="151039" y="888010"/>
                </a:lnTo>
                <a:lnTo>
                  <a:pt x="152400" y="889598"/>
                </a:lnTo>
                <a:lnTo>
                  <a:pt x="153534" y="891412"/>
                </a:lnTo>
                <a:lnTo>
                  <a:pt x="155122" y="892773"/>
                </a:lnTo>
                <a:lnTo>
                  <a:pt x="157163" y="894587"/>
                </a:lnTo>
                <a:lnTo>
                  <a:pt x="159204" y="896174"/>
                </a:lnTo>
                <a:lnTo>
                  <a:pt x="161472" y="897761"/>
                </a:lnTo>
                <a:lnTo>
                  <a:pt x="163059" y="899122"/>
                </a:lnTo>
                <a:lnTo>
                  <a:pt x="164420" y="900936"/>
                </a:lnTo>
                <a:lnTo>
                  <a:pt x="165554" y="902750"/>
                </a:lnTo>
                <a:lnTo>
                  <a:pt x="166234" y="904564"/>
                </a:lnTo>
                <a:lnTo>
                  <a:pt x="166688" y="906378"/>
                </a:lnTo>
                <a:lnTo>
                  <a:pt x="167368" y="908419"/>
                </a:lnTo>
                <a:lnTo>
                  <a:pt x="167368" y="910007"/>
                </a:lnTo>
                <a:lnTo>
                  <a:pt x="167368" y="914315"/>
                </a:lnTo>
                <a:lnTo>
                  <a:pt x="166688" y="919304"/>
                </a:lnTo>
                <a:lnTo>
                  <a:pt x="166234" y="924520"/>
                </a:lnTo>
                <a:lnTo>
                  <a:pt x="166007" y="930415"/>
                </a:lnTo>
                <a:lnTo>
                  <a:pt x="166007" y="955133"/>
                </a:lnTo>
                <a:lnTo>
                  <a:pt x="167822" y="953999"/>
                </a:lnTo>
                <a:lnTo>
                  <a:pt x="172130" y="950597"/>
                </a:lnTo>
                <a:lnTo>
                  <a:pt x="178254" y="945382"/>
                </a:lnTo>
                <a:lnTo>
                  <a:pt x="181655" y="941980"/>
                </a:lnTo>
                <a:lnTo>
                  <a:pt x="185284" y="938806"/>
                </a:lnTo>
                <a:lnTo>
                  <a:pt x="188232" y="935404"/>
                </a:lnTo>
                <a:lnTo>
                  <a:pt x="190273" y="932683"/>
                </a:lnTo>
                <a:lnTo>
                  <a:pt x="191407" y="930642"/>
                </a:lnTo>
                <a:lnTo>
                  <a:pt x="191634" y="928601"/>
                </a:lnTo>
                <a:lnTo>
                  <a:pt x="191634" y="926560"/>
                </a:lnTo>
                <a:lnTo>
                  <a:pt x="191407" y="924520"/>
                </a:lnTo>
                <a:lnTo>
                  <a:pt x="190727" y="922252"/>
                </a:lnTo>
                <a:lnTo>
                  <a:pt x="190727" y="919531"/>
                </a:lnTo>
                <a:lnTo>
                  <a:pt x="190500" y="916129"/>
                </a:lnTo>
                <a:lnTo>
                  <a:pt x="190273" y="912728"/>
                </a:lnTo>
                <a:lnTo>
                  <a:pt x="189366" y="904791"/>
                </a:lnTo>
                <a:lnTo>
                  <a:pt x="188459" y="896174"/>
                </a:lnTo>
                <a:lnTo>
                  <a:pt x="188005" y="892092"/>
                </a:lnTo>
                <a:lnTo>
                  <a:pt x="188005" y="887784"/>
                </a:lnTo>
                <a:lnTo>
                  <a:pt x="188005" y="885743"/>
                </a:lnTo>
                <a:lnTo>
                  <a:pt x="188459" y="883702"/>
                </a:lnTo>
                <a:lnTo>
                  <a:pt x="189139" y="881888"/>
                </a:lnTo>
                <a:lnTo>
                  <a:pt x="189820" y="880074"/>
                </a:lnTo>
                <a:lnTo>
                  <a:pt x="191407" y="876219"/>
                </a:lnTo>
                <a:lnTo>
                  <a:pt x="193448" y="872137"/>
                </a:lnTo>
                <a:lnTo>
                  <a:pt x="195036" y="867828"/>
                </a:lnTo>
                <a:lnTo>
                  <a:pt x="196170" y="865561"/>
                </a:lnTo>
                <a:lnTo>
                  <a:pt x="196623" y="863066"/>
                </a:lnTo>
                <a:lnTo>
                  <a:pt x="197304" y="860799"/>
                </a:lnTo>
                <a:lnTo>
                  <a:pt x="197757" y="857851"/>
                </a:lnTo>
                <a:lnTo>
                  <a:pt x="197984" y="855130"/>
                </a:lnTo>
                <a:lnTo>
                  <a:pt x="197757" y="852182"/>
                </a:lnTo>
                <a:lnTo>
                  <a:pt x="197304" y="849234"/>
                </a:lnTo>
                <a:lnTo>
                  <a:pt x="196850" y="846739"/>
                </a:lnTo>
                <a:lnTo>
                  <a:pt x="195943" y="842431"/>
                </a:lnTo>
                <a:lnTo>
                  <a:pt x="193675" y="836308"/>
                </a:lnTo>
                <a:lnTo>
                  <a:pt x="192995" y="833360"/>
                </a:lnTo>
                <a:lnTo>
                  <a:pt x="192768" y="831773"/>
                </a:lnTo>
                <a:lnTo>
                  <a:pt x="192768" y="829959"/>
                </a:lnTo>
                <a:lnTo>
                  <a:pt x="192995" y="828145"/>
                </a:lnTo>
                <a:lnTo>
                  <a:pt x="193448" y="826104"/>
                </a:lnTo>
                <a:lnTo>
                  <a:pt x="194129" y="823383"/>
                </a:lnTo>
                <a:lnTo>
                  <a:pt x="194809" y="820435"/>
                </a:lnTo>
                <a:lnTo>
                  <a:pt x="196623" y="814765"/>
                </a:lnTo>
                <a:lnTo>
                  <a:pt x="197757" y="810457"/>
                </a:lnTo>
                <a:lnTo>
                  <a:pt x="198211" y="808416"/>
                </a:lnTo>
                <a:lnTo>
                  <a:pt x="198211" y="806829"/>
                </a:lnTo>
                <a:lnTo>
                  <a:pt x="198211" y="805015"/>
                </a:lnTo>
                <a:lnTo>
                  <a:pt x="197984" y="803427"/>
                </a:lnTo>
                <a:lnTo>
                  <a:pt x="197304" y="801840"/>
                </a:lnTo>
                <a:lnTo>
                  <a:pt x="196850" y="800479"/>
                </a:lnTo>
                <a:lnTo>
                  <a:pt x="195036" y="797305"/>
                </a:lnTo>
                <a:lnTo>
                  <a:pt x="192541" y="794130"/>
                </a:lnTo>
                <a:lnTo>
                  <a:pt x="189366" y="790275"/>
                </a:lnTo>
                <a:lnTo>
                  <a:pt x="187779" y="788234"/>
                </a:lnTo>
                <a:lnTo>
                  <a:pt x="186191" y="786193"/>
                </a:lnTo>
                <a:lnTo>
                  <a:pt x="185284" y="784379"/>
                </a:lnTo>
                <a:lnTo>
                  <a:pt x="184150" y="782338"/>
                </a:lnTo>
                <a:lnTo>
                  <a:pt x="183470" y="780751"/>
                </a:lnTo>
                <a:lnTo>
                  <a:pt x="183016" y="778937"/>
                </a:lnTo>
                <a:lnTo>
                  <a:pt x="182109" y="775308"/>
                </a:lnTo>
                <a:lnTo>
                  <a:pt x="181655" y="771907"/>
                </a:lnTo>
                <a:lnTo>
                  <a:pt x="181655" y="768505"/>
                </a:lnTo>
                <a:lnTo>
                  <a:pt x="181429" y="764877"/>
                </a:lnTo>
                <a:lnTo>
                  <a:pt x="181202" y="761476"/>
                </a:lnTo>
                <a:close/>
                <a:moveTo>
                  <a:pt x="411555" y="377825"/>
                </a:moveTo>
                <a:lnTo>
                  <a:pt x="412234" y="378052"/>
                </a:lnTo>
                <a:lnTo>
                  <a:pt x="412913" y="378505"/>
                </a:lnTo>
                <a:lnTo>
                  <a:pt x="414045" y="379185"/>
                </a:lnTo>
                <a:lnTo>
                  <a:pt x="414724" y="380319"/>
                </a:lnTo>
                <a:lnTo>
                  <a:pt x="416536" y="382813"/>
                </a:lnTo>
                <a:lnTo>
                  <a:pt x="418120" y="385306"/>
                </a:lnTo>
                <a:lnTo>
                  <a:pt x="419478" y="387800"/>
                </a:lnTo>
                <a:lnTo>
                  <a:pt x="421063" y="390974"/>
                </a:lnTo>
                <a:lnTo>
                  <a:pt x="424685" y="399815"/>
                </a:lnTo>
                <a:lnTo>
                  <a:pt x="425591" y="402083"/>
                </a:lnTo>
                <a:lnTo>
                  <a:pt x="426496" y="404123"/>
                </a:lnTo>
                <a:lnTo>
                  <a:pt x="426722" y="405256"/>
                </a:lnTo>
                <a:lnTo>
                  <a:pt x="426496" y="406390"/>
                </a:lnTo>
                <a:lnTo>
                  <a:pt x="425817" y="407297"/>
                </a:lnTo>
                <a:lnTo>
                  <a:pt x="425138" y="408204"/>
                </a:lnTo>
                <a:lnTo>
                  <a:pt x="423100" y="410697"/>
                </a:lnTo>
                <a:lnTo>
                  <a:pt x="421742" y="412511"/>
                </a:lnTo>
                <a:lnTo>
                  <a:pt x="420610" y="414778"/>
                </a:lnTo>
                <a:lnTo>
                  <a:pt x="419252" y="417272"/>
                </a:lnTo>
                <a:lnTo>
                  <a:pt x="418347" y="419992"/>
                </a:lnTo>
                <a:lnTo>
                  <a:pt x="417215" y="422713"/>
                </a:lnTo>
                <a:lnTo>
                  <a:pt x="416536" y="425660"/>
                </a:lnTo>
                <a:lnTo>
                  <a:pt x="416083" y="428380"/>
                </a:lnTo>
                <a:lnTo>
                  <a:pt x="416083" y="430647"/>
                </a:lnTo>
                <a:lnTo>
                  <a:pt x="416083" y="432914"/>
                </a:lnTo>
                <a:lnTo>
                  <a:pt x="416536" y="435408"/>
                </a:lnTo>
                <a:lnTo>
                  <a:pt x="417215" y="438129"/>
                </a:lnTo>
                <a:lnTo>
                  <a:pt x="418573" y="441076"/>
                </a:lnTo>
                <a:lnTo>
                  <a:pt x="420610" y="444703"/>
                </a:lnTo>
                <a:lnTo>
                  <a:pt x="423100" y="448557"/>
                </a:lnTo>
                <a:lnTo>
                  <a:pt x="426722" y="453318"/>
                </a:lnTo>
                <a:lnTo>
                  <a:pt x="431024" y="458305"/>
                </a:lnTo>
                <a:lnTo>
                  <a:pt x="433061" y="461252"/>
                </a:lnTo>
                <a:lnTo>
                  <a:pt x="434872" y="464653"/>
                </a:lnTo>
                <a:lnTo>
                  <a:pt x="436909" y="467827"/>
                </a:lnTo>
                <a:lnTo>
                  <a:pt x="438494" y="471454"/>
                </a:lnTo>
                <a:lnTo>
                  <a:pt x="439852" y="475308"/>
                </a:lnTo>
                <a:lnTo>
                  <a:pt x="440984" y="478935"/>
                </a:lnTo>
                <a:lnTo>
                  <a:pt x="442116" y="483016"/>
                </a:lnTo>
                <a:lnTo>
                  <a:pt x="443022" y="487324"/>
                </a:lnTo>
                <a:lnTo>
                  <a:pt x="444606" y="495938"/>
                </a:lnTo>
                <a:lnTo>
                  <a:pt x="445965" y="505233"/>
                </a:lnTo>
                <a:lnTo>
                  <a:pt x="447776" y="523823"/>
                </a:lnTo>
                <a:lnTo>
                  <a:pt x="451171" y="550574"/>
                </a:lnTo>
                <a:lnTo>
                  <a:pt x="455925" y="585713"/>
                </a:lnTo>
                <a:lnTo>
                  <a:pt x="460453" y="619266"/>
                </a:lnTo>
                <a:lnTo>
                  <a:pt x="463622" y="642163"/>
                </a:lnTo>
                <a:lnTo>
                  <a:pt x="464980" y="652365"/>
                </a:lnTo>
                <a:lnTo>
                  <a:pt x="467923" y="667781"/>
                </a:lnTo>
                <a:lnTo>
                  <a:pt x="471545" y="686370"/>
                </a:lnTo>
                <a:lnTo>
                  <a:pt x="475846" y="706774"/>
                </a:lnTo>
                <a:lnTo>
                  <a:pt x="484222" y="745314"/>
                </a:lnTo>
                <a:lnTo>
                  <a:pt x="487618" y="759823"/>
                </a:lnTo>
                <a:lnTo>
                  <a:pt x="489882" y="768664"/>
                </a:lnTo>
                <a:lnTo>
                  <a:pt x="490787" y="772745"/>
                </a:lnTo>
                <a:lnTo>
                  <a:pt x="491919" y="778639"/>
                </a:lnTo>
                <a:lnTo>
                  <a:pt x="493957" y="795415"/>
                </a:lnTo>
                <a:lnTo>
                  <a:pt x="496220" y="816952"/>
                </a:lnTo>
                <a:lnTo>
                  <a:pt x="498258" y="840530"/>
                </a:lnTo>
                <a:lnTo>
                  <a:pt x="500295" y="864334"/>
                </a:lnTo>
                <a:lnTo>
                  <a:pt x="501653" y="886097"/>
                </a:lnTo>
                <a:lnTo>
                  <a:pt x="503012" y="903553"/>
                </a:lnTo>
                <a:lnTo>
                  <a:pt x="503238" y="914209"/>
                </a:lnTo>
                <a:lnTo>
                  <a:pt x="503238" y="929171"/>
                </a:lnTo>
                <a:lnTo>
                  <a:pt x="503012" y="945267"/>
                </a:lnTo>
                <a:lnTo>
                  <a:pt x="502559" y="958869"/>
                </a:lnTo>
                <a:lnTo>
                  <a:pt x="502332" y="964084"/>
                </a:lnTo>
                <a:lnTo>
                  <a:pt x="501653" y="966804"/>
                </a:lnTo>
                <a:lnTo>
                  <a:pt x="499616" y="971565"/>
                </a:lnTo>
                <a:lnTo>
                  <a:pt x="496447" y="978366"/>
                </a:lnTo>
                <a:lnTo>
                  <a:pt x="492146" y="987888"/>
                </a:lnTo>
                <a:lnTo>
                  <a:pt x="486486" y="999676"/>
                </a:lnTo>
                <a:lnTo>
                  <a:pt x="483996" y="1005344"/>
                </a:lnTo>
                <a:lnTo>
                  <a:pt x="481959" y="1009425"/>
                </a:lnTo>
                <a:lnTo>
                  <a:pt x="481053" y="1010558"/>
                </a:lnTo>
                <a:lnTo>
                  <a:pt x="480148" y="1011692"/>
                </a:lnTo>
                <a:lnTo>
                  <a:pt x="479468" y="1012372"/>
                </a:lnTo>
                <a:lnTo>
                  <a:pt x="478789" y="1012598"/>
                </a:lnTo>
                <a:lnTo>
                  <a:pt x="477884" y="1012825"/>
                </a:lnTo>
                <a:lnTo>
                  <a:pt x="477205" y="1012598"/>
                </a:lnTo>
                <a:lnTo>
                  <a:pt x="476525" y="1012145"/>
                </a:lnTo>
                <a:lnTo>
                  <a:pt x="475620" y="1011465"/>
                </a:lnTo>
                <a:lnTo>
                  <a:pt x="474262" y="1009198"/>
                </a:lnTo>
                <a:lnTo>
                  <a:pt x="472451" y="1006251"/>
                </a:lnTo>
                <a:lnTo>
                  <a:pt x="469055" y="1002170"/>
                </a:lnTo>
                <a:lnTo>
                  <a:pt x="464301" y="996956"/>
                </a:lnTo>
                <a:lnTo>
                  <a:pt x="458189" y="990381"/>
                </a:lnTo>
                <a:lnTo>
                  <a:pt x="451624" y="983580"/>
                </a:lnTo>
                <a:lnTo>
                  <a:pt x="438720" y="970885"/>
                </a:lnTo>
                <a:lnTo>
                  <a:pt x="430118" y="962723"/>
                </a:lnTo>
                <a:lnTo>
                  <a:pt x="428081" y="960456"/>
                </a:lnTo>
                <a:lnTo>
                  <a:pt x="426722" y="958189"/>
                </a:lnTo>
                <a:lnTo>
                  <a:pt x="425591" y="955922"/>
                </a:lnTo>
                <a:lnTo>
                  <a:pt x="424911" y="952975"/>
                </a:lnTo>
                <a:lnTo>
                  <a:pt x="424459" y="949575"/>
                </a:lnTo>
                <a:lnTo>
                  <a:pt x="424006" y="945494"/>
                </a:lnTo>
                <a:lnTo>
                  <a:pt x="423553" y="934839"/>
                </a:lnTo>
                <a:lnTo>
                  <a:pt x="422421" y="913528"/>
                </a:lnTo>
                <a:lnTo>
                  <a:pt x="420837" y="882470"/>
                </a:lnTo>
                <a:lnTo>
                  <a:pt x="419252" y="852318"/>
                </a:lnTo>
                <a:lnTo>
                  <a:pt x="418120" y="834409"/>
                </a:lnTo>
                <a:lnTo>
                  <a:pt x="416536" y="816272"/>
                </a:lnTo>
                <a:lnTo>
                  <a:pt x="416309" y="811501"/>
                </a:lnTo>
                <a:lnTo>
                  <a:pt x="416309" y="809471"/>
                </a:lnTo>
                <a:lnTo>
                  <a:pt x="416174" y="808659"/>
                </a:lnTo>
                <a:lnTo>
                  <a:pt x="416308" y="811489"/>
                </a:lnTo>
                <a:lnTo>
                  <a:pt x="416309" y="811501"/>
                </a:lnTo>
                <a:lnTo>
                  <a:pt x="416309" y="811511"/>
                </a:lnTo>
                <a:lnTo>
                  <a:pt x="415856" y="813778"/>
                </a:lnTo>
                <a:lnTo>
                  <a:pt x="415177" y="816045"/>
                </a:lnTo>
                <a:lnTo>
                  <a:pt x="414045" y="818993"/>
                </a:lnTo>
                <a:lnTo>
                  <a:pt x="412913" y="820126"/>
                </a:lnTo>
                <a:lnTo>
                  <a:pt x="412008" y="821486"/>
                </a:lnTo>
                <a:lnTo>
                  <a:pt x="410197" y="823527"/>
                </a:lnTo>
                <a:lnTo>
                  <a:pt x="408612" y="824433"/>
                </a:lnTo>
                <a:lnTo>
                  <a:pt x="407933" y="824887"/>
                </a:lnTo>
                <a:lnTo>
                  <a:pt x="407707" y="824887"/>
                </a:lnTo>
                <a:lnTo>
                  <a:pt x="407254" y="824660"/>
                </a:lnTo>
                <a:lnTo>
                  <a:pt x="406575" y="823980"/>
                </a:lnTo>
                <a:lnTo>
                  <a:pt x="405896" y="822620"/>
                </a:lnTo>
                <a:lnTo>
                  <a:pt x="404538" y="821033"/>
                </a:lnTo>
                <a:lnTo>
                  <a:pt x="403179" y="819219"/>
                </a:lnTo>
                <a:lnTo>
                  <a:pt x="401142" y="817859"/>
                </a:lnTo>
                <a:lnTo>
                  <a:pt x="399784" y="817179"/>
                </a:lnTo>
                <a:lnTo>
                  <a:pt x="397973" y="816952"/>
                </a:lnTo>
                <a:lnTo>
                  <a:pt x="397746" y="816272"/>
                </a:lnTo>
                <a:lnTo>
                  <a:pt x="397520" y="815365"/>
                </a:lnTo>
                <a:lnTo>
                  <a:pt x="397520" y="810151"/>
                </a:lnTo>
                <a:lnTo>
                  <a:pt x="397067" y="795415"/>
                </a:lnTo>
                <a:lnTo>
                  <a:pt x="396388" y="772291"/>
                </a:lnTo>
                <a:lnTo>
                  <a:pt x="395482" y="747581"/>
                </a:lnTo>
                <a:lnTo>
                  <a:pt x="395256" y="727631"/>
                </a:lnTo>
                <a:lnTo>
                  <a:pt x="395256" y="615638"/>
                </a:lnTo>
                <a:lnTo>
                  <a:pt x="395030" y="508634"/>
                </a:lnTo>
                <a:lnTo>
                  <a:pt x="395030" y="501153"/>
                </a:lnTo>
                <a:lnTo>
                  <a:pt x="395256" y="495712"/>
                </a:lnTo>
                <a:lnTo>
                  <a:pt x="396388" y="490497"/>
                </a:lnTo>
                <a:lnTo>
                  <a:pt x="398425" y="482789"/>
                </a:lnTo>
                <a:lnTo>
                  <a:pt x="399331" y="478482"/>
                </a:lnTo>
                <a:lnTo>
                  <a:pt x="399784" y="475081"/>
                </a:lnTo>
                <a:lnTo>
                  <a:pt x="400915" y="469414"/>
                </a:lnTo>
                <a:lnTo>
                  <a:pt x="401595" y="464200"/>
                </a:lnTo>
                <a:lnTo>
                  <a:pt x="402726" y="461026"/>
                </a:lnTo>
                <a:lnTo>
                  <a:pt x="403632" y="457172"/>
                </a:lnTo>
                <a:lnTo>
                  <a:pt x="404085" y="454905"/>
                </a:lnTo>
                <a:lnTo>
                  <a:pt x="404311" y="453318"/>
                </a:lnTo>
                <a:lnTo>
                  <a:pt x="404538" y="451504"/>
                </a:lnTo>
                <a:lnTo>
                  <a:pt x="404311" y="449691"/>
                </a:lnTo>
                <a:lnTo>
                  <a:pt x="404085" y="448104"/>
                </a:lnTo>
                <a:lnTo>
                  <a:pt x="403632" y="446743"/>
                </a:lnTo>
                <a:lnTo>
                  <a:pt x="402726" y="443796"/>
                </a:lnTo>
                <a:lnTo>
                  <a:pt x="401142" y="441302"/>
                </a:lnTo>
                <a:lnTo>
                  <a:pt x="399784" y="439035"/>
                </a:lnTo>
                <a:lnTo>
                  <a:pt x="398652" y="437222"/>
                </a:lnTo>
                <a:lnTo>
                  <a:pt x="397973" y="435408"/>
                </a:lnTo>
                <a:lnTo>
                  <a:pt x="397520" y="433368"/>
                </a:lnTo>
                <a:lnTo>
                  <a:pt x="396614" y="431327"/>
                </a:lnTo>
                <a:lnTo>
                  <a:pt x="395482" y="429514"/>
                </a:lnTo>
                <a:lnTo>
                  <a:pt x="394124" y="427020"/>
                </a:lnTo>
                <a:lnTo>
                  <a:pt x="390502" y="422033"/>
                </a:lnTo>
                <a:lnTo>
                  <a:pt x="386427" y="416818"/>
                </a:lnTo>
                <a:lnTo>
                  <a:pt x="382353" y="411604"/>
                </a:lnTo>
                <a:lnTo>
                  <a:pt x="380542" y="409110"/>
                </a:lnTo>
                <a:lnTo>
                  <a:pt x="379410" y="406843"/>
                </a:lnTo>
                <a:lnTo>
                  <a:pt x="378504" y="404803"/>
                </a:lnTo>
                <a:lnTo>
                  <a:pt x="377825" y="402989"/>
                </a:lnTo>
                <a:lnTo>
                  <a:pt x="377825" y="401402"/>
                </a:lnTo>
                <a:lnTo>
                  <a:pt x="378051" y="399815"/>
                </a:lnTo>
                <a:lnTo>
                  <a:pt x="382126" y="389840"/>
                </a:lnTo>
                <a:lnTo>
                  <a:pt x="384390" y="384173"/>
                </a:lnTo>
                <a:lnTo>
                  <a:pt x="386201" y="380319"/>
                </a:lnTo>
                <a:lnTo>
                  <a:pt x="386654" y="379865"/>
                </a:lnTo>
                <a:lnTo>
                  <a:pt x="387106" y="379412"/>
                </a:lnTo>
                <a:lnTo>
                  <a:pt x="388917" y="378732"/>
                </a:lnTo>
                <a:lnTo>
                  <a:pt x="390955" y="378279"/>
                </a:lnTo>
                <a:lnTo>
                  <a:pt x="393219" y="378279"/>
                </a:lnTo>
                <a:lnTo>
                  <a:pt x="397973" y="378279"/>
                </a:lnTo>
                <a:lnTo>
                  <a:pt x="401595" y="378505"/>
                </a:lnTo>
                <a:lnTo>
                  <a:pt x="405669" y="378279"/>
                </a:lnTo>
                <a:lnTo>
                  <a:pt x="411555" y="377825"/>
                </a:lnTo>
                <a:close/>
                <a:moveTo>
                  <a:pt x="325154" y="307975"/>
                </a:moveTo>
                <a:lnTo>
                  <a:pt x="322661" y="312964"/>
                </a:lnTo>
                <a:lnTo>
                  <a:pt x="320394" y="317727"/>
                </a:lnTo>
                <a:lnTo>
                  <a:pt x="317901" y="322489"/>
                </a:lnTo>
                <a:lnTo>
                  <a:pt x="316768" y="324984"/>
                </a:lnTo>
                <a:lnTo>
                  <a:pt x="315181" y="328159"/>
                </a:lnTo>
                <a:lnTo>
                  <a:pt x="312688" y="335870"/>
                </a:lnTo>
                <a:lnTo>
                  <a:pt x="308835" y="347209"/>
                </a:lnTo>
                <a:lnTo>
                  <a:pt x="312688" y="357188"/>
                </a:lnTo>
                <a:lnTo>
                  <a:pt x="321074" y="379413"/>
                </a:lnTo>
                <a:lnTo>
                  <a:pt x="330593" y="403452"/>
                </a:lnTo>
                <a:lnTo>
                  <a:pt x="334673" y="413204"/>
                </a:lnTo>
                <a:lnTo>
                  <a:pt x="337393" y="419327"/>
                </a:lnTo>
                <a:lnTo>
                  <a:pt x="339432" y="422955"/>
                </a:lnTo>
                <a:lnTo>
                  <a:pt x="341019" y="426811"/>
                </a:lnTo>
                <a:lnTo>
                  <a:pt x="342605" y="430439"/>
                </a:lnTo>
                <a:lnTo>
                  <a:pt x="343285" y="433614"/>
                </a:lnTo>
                <a:lnTo>
                  <a:pt x="343739" y="437016"/>
                </a:lnTo>
                <a:lnTo>
                  <a:pt x="343965" y="440191"/>
                </a:lnTo>
                <a:lnTo>
                  <a:pt x="343739" y="443366"/>
                </a:lnTo>
                <a:lnTo>
                  <a:pt x="343059" y="446314"/>
                </a:lnTo>
                <a:lnTo>
                  <a:pt x="340339" y="457427"/>
                </a:lnTo>
                <a:lnTo>
                  <a:pt x="334673" y="481693"/>
                </a:lnTo>
                <a:lnTo>
                  <a:pt x="319034" y="554038"/>
                </a:lnTo>
                <a:lnTo>
                  <a:pt x="301809" y="630464"/>
                </a:lnTo>
                <a:lnTo>
                  <a:pt x="295236" y="660173"/>
                </a:lnTo>
                <a:lnTo>
                  <a:pt x="292290" y="671059"/>
                </a:lnTo>
                <a:lnTo>
                  <a:pt x="290703" y="678543"/>
                </a:lnTo>
                <a:lnTo>
                  <a:pt x="285491" y="696686"/>
                </a:lnTo>
                <a:lnTo>
                  <a:pt x="284131" y="703036"/>
                </a:lnTo>
                <a:lnTo>
                  <a:pt x="282998" y="708479"/>
                </a:lnTo>
                <a:lnTo>
                  <a:pt x="282544" y="713695"/>
                </a:lnTo>
                <a:lnTo>
                  <a:pt x="282318" y="718911"/>
                </a:lnTo>
                <a:lnTo>
                  <a:pt x="282091" y="733425"/>
                </a:lnTo>
                <a:lnTo>
                  <a:pt x="282091" y="742497"/>
                </a:lnTo>
                <a:lnTo>
                  <a:pt x="281411" y="751568"/>
                </a:lnTo>
                <a:lnTo>
                  <a:pt x="280731" y="760186"/>
                </a:lnTo>
                <a:lnTo>
                  <a:pt x="280051" y="768577"/>
                </a:lnTo>
                <a:lnTo>
                  <a:pt x="278691" y="776741"/>
                </a:lnTo>
                <a:lnTo>
                  <a:pt x="277105" y="783772"/>
                </a:lnTo>
                <a:lnTo>
                  <a:pt x="275745" y="790348"/>
                </a:lnTo>
                <a:lnTo>
                  <a:pt x="273705" y="796018"/>
                </a:lnTo>
                <a:lnTo>
                  <a:pt x="272345" y="799420"/>
                </a:lnTo>
                <a:lnTo>
                  <a:pt x="271665" y="802822"/>
                </a:lnTo>
                <a:lnTo>
                  <a:pt x="270759" y="805543"/>
                </a:lnTo>
                <a:lnTo>
                  <a:pt x="270305" y="808264"/>
                </a:lnTo>
                <a:lnTo>
                  <a:pt x="269852" y="813480"/>
                </a:lnTo>
                <a:lnTo>
                  <a:pt x="269625" y="818243"/>
                </a:lnTo>
                <a:lnTo>
                  <a:pt x="269625" y="823005"/>
                </a:lnTo>
                <a:lnTo>
                  <a:pt x="269399" y="827768"/>
                </a:lnTo>
                <a:lnTo>
                  <a:pt x="269172" y="830489"/>
                </a:lnTo>
                <a:lnTo>
                  <a:pt x="268492" y="833211"/>
                </a:lnTo>
                <a:lnTo>
                  <a:pt x="267812" y="836159"/>
                </a:lnTo>
                <a:lnTo>
                  <a:pt x="267132" y="839561"/>
                </a:lnTo>
                <a:lnTo>
                  <a:pt x="265999" y="842963"/>
                </a:lnTo>
                <a:lnTo>
                  <a:pt x="265319" y="846818"/>
                </a:lnTo>
                <a:lnTo>
                  <a:pt x="263733" y="854982"/>
                </a:lnTo>
                <a:lnTo>
                  <a:pt x="262826" y="863600"/>
                </a:lnTo>
                <a:lnTo>
                  <a:pt x="261919" y="873125"/>
                </a:lnTo>
                <a:lnTo>
                  <a:pt x="261013" y="883104"/>
                </a:lnTo>
                <a:lnTo>
                  <a:pt x="259653" y="893763"/>
                </a:lnTo>
                <a:lnTo>
                  <a:pt x="258066" y="904422"/>
                </a:lnTo>
                <a:lnTo>
                  <a:pt x="256933" y="909864"/>
                </a:lnTo>
                <a:lnTo>
                  <a:pt x="255573" y="915534"/>
                </a:lnTo>
                <a:lnTo>
                  <a:pt x="249681" y="940707"/>
                </a:lnTo>
                <a:lnTo>
                  <a:pt x="242428" y="967922"/>
                </a:lnTo>
                <a:lnTo>
                  <a:pt x="239481" y="980848"/>
                </a:lnTo>
                <a:lnTo>
                  <a:pt x="236762" y="992188"/>
                </a:lnTo>
                <a:lnTo>
                  <a:pt x="234722" y="1001713"/>
                </a:lnTo>
                <a:lnTo>
                  <a:pt x="233589" y="1008289"/>
                </a:lnTo>
                <a:lnTo>
                  <a:pt x="233362" y="1012598"/>
                </a:lnTo>
                <a:lnTo>
                  <a:pt x="233362" y="1015547"/>
                </a:lnTo>
                <a:lnTo>
                  <a:pt x="233589" y="1016907"/>
                </a:lnTo>
                <a:lnTo>
                  <a:pt x="234269" y="1017588"/>
                </a:lnTo>
                <a:lnTo>
                  <a:pt x="234722" y="1018268"/>
                </a:lnTo>
                <a:lnTo>
                  <a:pt x="235402" y="1018948"/>
                </a:lnTo>
                <a:lnTo>
                  <a:pt x="236082" y="1019402"/>
                </a:lnTo>
                <a:lnTo>
                  <a:pt x="237215" y="1019629"/>
                </a:lnTo>
                <a:lnTo>
                  <a:pt x="239935" y="1019856"/>
                </a:lnTo>
                <a:lnTo>
                  <a:pt x="247641" y="1019629"/>
                </a:lnTo>
                <a:lnTo>
                  <a:pt x="256027" y="1019856"/>
                </a:lnTo>
                <a:lnTo>
                  <a:pt x="261693" y="1020082"/>
                </a:lnTo>
                <a:lnTo>
                  <a:pt x="265546" y="1020082"/>
                </a:lnTo>
                <a:lnTo>
                  <a:pt x="266906" y="1020082"/>
                </a:lnTo>
                <a:lnTo>
                  <a:pt x="267812" y="1019629"/>
                </a:lnTo>
                <a:lnTo>
                  <a:pt x="268945" y="1019629"/>
                </a:lnTo>
                <a:lnTo>
                  <a:pt x="270305" y="1019629"/>
                </a:lnTo>
                <a:lnTo>
                  <a:pt x="274158" y="1019856"/>
                </a:lnTo>
                <a:lnTo>
                  <a:pt x="279371" y="1020309"/>
                </a:lnTo>
                <a:lnTo>
                  <a:pt x="293877" y="1025298"/>
                </a:lnTo>
                <a:lnTo>
                  <a:pt x="326967" y="1026886"/>
                </a:lnTo>
                <a:lnTo>
                  <a:pt x="351898" y="1028247"/>
                </a:lnTo>
                <a:lnTo>
                  <a:pt x="366857" y="1028700"/>
                </a:lnTo>
                <a:lnTo>
                  <a:pt x="369803" y="1028473"/>
                </a:lnTo>
                <a:lnTo>
                  <a:pt x="372296" y="1028020"/>
                </a:lnTo>
                <a:lnTo>
                  <a:pt x="374563" y="1026886"/>
                </a:lnTo>
                <a:lnTo>
                  <a:pt x="376602" y="1025752"/>
                </a:lnTo>
                <a:lnTo>
                  <a:pt x="380909" y="1022577"/>
                </a:lnTo>
                <a:lnTo>
                  <a:pt x="383175" y="1021216"/>
                </a:lnTo>
                <a:lnTo>
                  <a:pt x="385442" y="1019629"/>
                </a:lnTo>
                <a:lnTo>
                  <a:pt x="387028" y="1019175"/>
                </a:lnTo>
                <a:lnTo>
                  <a:pt x="388615" y="1018722"/>
                </a:lnTo>
                <a:lnTo>
                  <a:pt x="391561" y="1018268"/>
                </a:lnTo>
                <a:lnTo>
                  <a:pt x="395187" y="1018268"/>
                </a:lnTo>
                <a:lnTo>
                  <a:pt x="398814" y="1018722"/>
                </a:lnTo>
                <a:lnTo>
                  <a:pt x="402440" y="1019175"/>
                </a:lnTo>
                <a:lnTo>
                  <a:pt x="406066" y="1019856"/>
                </a:lnTo>
                <a:lnTo>
                  <a:pt x="412866" y="1021670"/>
                </a:lnTo>
                <a:lnTo>
                  <a:pt x="418985" y="1022577"/>
                </a:lnTo>
                <a:lnTo>
                  <a:pt x="421705" y="1023257"/>
                </a:lnTo>
                <a:lnTo>
                  <a:pt x="423971" y="1023938"/>
                </a:lnTo>
                <a:lnTo>
                  <a:pt x="426011" y="1025072"/>
                </a:lnTo>
                <a:lnTo>
                  <a:pt x="427824" y="1026432"/>
                </a:lnTo>
                <a:lnTo>
                  <a:pt x="428504" y="1027339"/>
                </a:lnTo>
                <a:lnTo>
                  <a:pt x="429184" y="1028247"/>
                </a:lnTo>
                <a:lnTo>
                  <a:pt x="429638" y="1029154"/>
                </a:lnTo>
                <a:lnTo>
                  <a:pt x="429864" y="1030514"/>
                </a:lnTo>
                <a:lnTo>
                  <a:pt x="430317" y="1031875"/>
                </a:lnTo>
                <a:lnTo>
                  <a:pt x="430771" y="1032782"/>
                </a:lnTo>
                <a:lnTo>
                  <a:pt x="431677" y="1033463"/>
                </a:lnTo>
                <a:lnTo>
                  <a:pt x="432357" y="1033916"/>
                </a:lnTo>
                <a:lnTo>
                  <a:pt x="433717" y="1034370"/>
                </a:lnTo>
                <a:lnTo>
                  <a:pt x="434624" y="1034370"/>
                </a:lnTo>
                <a:lnTo>
                  <a:pt x="437344" y="1034370"/>
                </a:lnTo>
                <a:lnTo>
                  <a:pt x="444370" y="1033916"/>
                </a:lnTo>
                <a:lnTo>
                  <a:pt x="447769" y="1033916"/>
                </a:lnTo>
                <a:lnTo>
                  <a:pt x="451622" y="1034143"/>
                </a:lnTo>
                <a:lnTo>
                  <a:pt x="457288" y="1035050"/>
                </a:lnTo>
                <a:lnTo>
                  <a:pt x="465448" y="1036184"/>
                </a:lnTo>
                <a:lnTo>
                  <a:pt x="488112" y="1038452"/>
                </a:lnTo>
                <a:lnTo>
                  <a:pt x="510550" y="1040720"/>
                </a:lnTo>
                <a:lnTo>
                  <a:pt x="519616" y="1041173"/>
                </a:lnTo>
                <a:lnTo>
                  <a:pt x="525736" y="1041400"/>
                </a:lnTo>
                <a:lnTo>
                  <a:pt x="531175" y="1041173"/>
                </a:lnTo>
                <a:lnTo>
                  <a:pt x="537748" y="1040720"/>
                </a:lnTo>
                <a:lnTo>
                  <a:pt x="552253" y="1039132"/>
                </a:lnTo>
                <a:lnTo>
                  <a:pt x="565172" y="1037318"/>
                </a:lnTo>
                <a:lnTo>
                  <a:pt x="569932" y="1036638"/>
                </a:lnTo>
                <a:lnTo>
                  <a:pt x="572425" y="1036184"/>
                </a:lnTo>
                <a:lnTo>
                  <a:pt x="576504" y="1034823"/>
                </a:lnTo>
                <a:lnTo>
                  <a:pt x="577637" y="1034370"/>
                </a:lnTo>
                <a:lnTo>
                  <a:pt x="578771" y="1033916"/>
                </a:lnTo>
                <a:lnTo>
                  <a:pt x="579677" y="1032782"/>
                </a:lnTo>
                <a:lnTo>
                  <a:pt x="580811" y="1031648"/>
                </a:lnTo>
                <a:lnTo>
                  <a:pt x="583757" y="1026659"/>
                </a:lnTo>
                <a:lnTo>
                  <a:pt x="584664" y="1025072"/>
                </a:lnTo>
                <a:lnTo>
                  <a:pt x="585570" y="1023257"/>
                </a:lnTo>
                <a:lnTo>
                  <a:pt x="586250" y="1021443"/>
                </a:lnTo>
                <a:lnTo>
                  <a:pt x="586477" y="1019629"/>
                </a:lnTo>
                <a:lnTo>
                  <a:pt x="587383" y="1015773"/>
                </a:lnTo>
                <a:lnTo>
                  <a:pt x="587610" y="1012372"/>
                </a:lnTo>
                <a:lnTo>
                  <a:pt x="587837" y="1005114"/>
                </a:lnTo>
                <a:lnTo>
                  <a:pt x="588063" y="1001939"/>
                </a:lnTo>
                <a:lnTo>
                  <a:pt x="588970" y="998538"/>
                </a:lnTo>
                <a:lnTo>
                  <a:pt x="589423" y="997177"/>
                </a:lnTo>
                <a:lnTo>
                  <a:pt x="589876" y="995136"/>
                </a:lnTo>
                <a:lnTo>
                  <a:pt x="590330" y="989920"/>
                </a:lnTo>
                <a:lnTo>
                  <a:pt x="590556" y="984250"/>
                </a:lnTo>
                <a:lnTo>
                  <a:pt x="590556" y="977673"/>
                </a:lnTo>
                <a:lnTo>
                  <a:pt x="590783" y="964066"/>
                </a:lnTo>
                <a:lnTo>
                  <a:pt x="591236" y="958170"/>
                </a:lnTo>
                <a:lnTo>
                  <a:pt x="591916" y="952500"/>
                </a:lnTo>
                <a:lnTo>
                  <a:pt x="592143" y="948418"/>
                </a:lnTo>
                <a:lnTo>
                  <a:pt x="592596" y="941388"/>
                </a:lnTo>
                <a:lnTo>
                  <a:pt x="593956" y="920297"/>
                </a:lnTo>
                <a:lnTo>
                  <a:pt x="596449" y="861106"/>
                </a:lnTo>
                <a:lnTo>
                  <a:pt x="599169" y="801007"/>
                </a:lnTo>
                <a:lnTo>
                  <a:pt x="600302" y="779009"/>
                </a:lnTo>
                <a:lnTo>
                  <a:pt x="600755" y="766536"/>
                </a:lnTo>
                <a:lnTo>
                  <a:pt x="601435" y="756330"/>
                </a:lnTo>
                <a:lnTo>
                  <a:pt x="601662" y="752929"/>
                </a:lnTo>
                <a:lnTo>
                  <a:pt x="601435" y="749754"/>
                </a:lnTo>
                <a:lnTo>
                  <a:pt x="601209" y="747032"/>
                </a:lnTo>
                <a:lnTo>
                  <a:pt x="600529" y="744538"/>
                </a:lnTo>
                <a:lnTo>
                  <a:pt x="599396" y="742043"/>
                </a:lnTo>
                <a:lnTo>
                  <a:pt x="598036" y="738868"/>
                </a:lnTo>
                <a:lnTo>
                  <a:pt x="597129" y="737054"/>
                </a:lnTo>
                <a:lnTo>
                  <a:pt x="596676" y="735239"/>
                </a:lnTo>
                <a:lnTo>
                  <a:pt x="596449" y="733198"/>
                </a:lnTo>
                <a:lnTo>
                  <a:pt x="596223" y="730930"/>
                </a:lnTo>
                <a:lnTo>
                  <a:pt x="596223" y="725941"/>
                </a:lnTo>
                <a:lnTo>
                  <a:pt x="596676" y="721179"/>
                </a:lnTo>
                <a:lnTo>
                  <a:pt x="597129" y="716189"/>
                </a:lnTo>
                <a:lnTo>
                  <a:pt x="598036" y="710973"/>
                </a:lnTo>
                <a:lnTo>
                  <a:pt x="599396" y="701902"/>
                </a:lnTo>
                <a:lnTo>
                  <a:pt x="599396" y="699634"/>
                </a:lnTo>
                <a:lnTo>
                  <a:pt x="599396" y="696686"/>
                </a:lnTo>
                <a:lnTo>
                  <a:pt x="598942" y="693057"/>
                </a:lnTo>
                <a:lnTo>
                  <a:pt x="598262" y="688975"/>
                </a:lnTo>
                <a:lnTo>
                  <a:pt x="596223" y="680130"/>
                </a:lnTo>
                <a:lnTo>
                  <a:pt x="593729" y="670379"/>
                </a:lnTo>
                <a:lnTo>
                  <a:pt x="590556" y="660627"/>
                </a:lnTo>
                <a:lnTo>
                  <a:pt x="587383" y="651555"/>
                </a:lnTo>
                <a:lnTo>
                  <a:pt x="585570" y="647473"/>
                </a:lnTo>
                <a:lnTo>
                  <a:pt x="583757" y="643618"/>
                </a:lnTo>
                <a:lnTo>
                  <a:pt x="582170" y="640670"/>
                </a:lnTo>
                <a:lnTo>
                  <a:pt x="580357" y="638175"/>
                </a:lnTo>
                <a:lnTo>
                  <a:pt x="578544" y="634773"/>
                </a:lnTo>
                <a:lnTo>
                  <a:pt x="575598" y="629557"/>
                </a:lnTo>
                <a:lnTo>
                  <a:pt x="568118" y="614136"/>
                </a:lnTo>
                <a:lnTo>
                  <a:pt x="558373" y="593498"/>
                </a:lnTo>
                <a:lnTo>
                  <a:pt x="548400" y="570820"/>
                </a:lnTo>
                <a:lnTo>
                  <a:pt x="538428" y="547234"/>
                </a:lnTo>
                <a:lnTo>
                  <a:pt x="533895" y="535895"/>
                </a:lnTo>
                <a:lnTo>
                  <a:pt x="529589" y="525689"/>
                </a:lnTo>
                <a:lnTo>
                  <a:pt x="525962" y="515938"/>
                </a:lnTo>
                <a:lnTo>
                  <a:pt x="523242" y="507773"/>
                </a:lnTo>
                <a:lnTo>
                  <a:pt x="521203" y="501197"/>
                </a:lnTo>
                <a:lnTo>
                  <a:pt x="520296" y="496207"/>
                </a:lnTo>
                <a:lnTo>
                  <a:pt x="519616" y="492352"/>
                </a:lnTo>
                <a:lnTo>
                  <a:pt x="518709" y="488270"/>
                </a:lnTo>
                <a:lnTo>
                  <a:pt x="517350" y="483961"/>
                </a:lnTo>
                <a:lnTo>
                  <a:pt x="515990" y="480105"/>
                </a:lnTo>
                <a:lnTo>
                  <a:pt x="512590" y="471488"/>
                </a:lnTo>
                <a:lnTo>
                  <a:pt x="508737" y="463097"/>
                </a:lnTo>
                <a:lnTo>
                  <a:pt x="505111" y="455159"/>
                </a:lnTo>
                <a:lnTo>
                  <a:pt x="501031" y="448129"/>
                </a:lnTo>
                <a:lnTo>
                  <a:pt x="497405" y="442005"/>
                </a:lnTo>
                <a:lnTo>
                  <a:pt x="494458" y="437243"/>
                </a:lnTo>
                <a:lnTo>
                  <a:pt x="488112" y="427038"/>
                </a:lnTo>
                <a:lnTo>
                  <a:pt x="484486" y="420914"/>
                </a:lnTo>
                <a:lnTo>
                  <a:pt x="481313" y="414338"/>
                </a:lnTo>
                <a:lnTo>
                  <a:pt x="477913" y="407534"/>
                </a:lnTo>
                <a:lnTo>
                  <a:pt x="476780" y="404359"/>
                </a:lnTo>
                <a:lnTo>
                  <a:pt x="475647" y="400730"/>
                </a:lnTo>
                <a:lnTo>
                  <a:pt x="474740" y="397329"/>
                </a:lnTo>
                <a:lnTo>
                  <a:pt x="473834" y="394154"/>
                </a:lnTo>
                <a:lnTo>
                  <a:pt x="473380" y="390752"/>
                </a:lnTo>
                <a:lnTo>
                  <a:pt x="473154" y="387804"/>
                </a:lnTo>
                <a:lnTo>
                  <a:pt x="472927" y="368754"/>
                </a:lnTo>
                <a:lnTo>
                  <a:pt x="473380" y="362630"/>
                </a:lnTo>
                <a:lnTo>
                  <a:pt x="474060" y="352879"/>
                </a:lnTo>
                <a:lnTo>
                  <a:pt x="475647" y="340179"/>
                </a:lnTo>
                <a:lnTo>
                  <a:pt x="473834" y="337911"/>
                </a:lnTo>
                <a:lnTo>
                  <a:pt x="472700" y="335643"/>
                </a:lnTo>
                <a:lnTo>
                  <a:pt x="472020" y="333602"/>
                </a:lnTo>
                <a:lnTo>
                  <a:pt x="471567" y="331561"/>
                </a:lnTo>
                <a:lnTo>
                  <a:pt x="471340" y="328839"/>
                </a:lnTo>
                <a:lnTo>
                  <a:pt x="471114" y="327705"/>
                </a:lnTo>
                <a:lnTo>
                  <a:pt x="470434" y="327025"/>
                </a:lnTo>
                <a:lnTo>
                  <a:pt x="469527" y="326798"/>
                </a:lnTo>
                <a:lnTo>
                  <a:pt x="468621" y="326798"/>
                </a:lnTo>
                <a:lnTo>
                  <a:pt x="467261" y="327025"/>
                </a:lnTo>
                <a:lnTo>
                  <a:pt x="466128" y="329747"/>
                </a:lnTo>
                <a:lnTo>
                  <a:pt x="464541" y="332468"/>
                </a:lnTo>
                <a:lnTo>
                  <a:pt x="462501" y="336097"/>
                </a:lnTo>
                <a:lnTo>
                  <a:pt x="460915" y="338138"/>
                </a:lnTo>
                <a:lnTo>
                  <a:pt x="458422" y="340405"/>
                </a:lnTo>
                <a:lnTo>
                  <a:pt x="455249" y="343127"/>
                </a:lnTo>
                <a:lnTo>
                  <a:pt x="451396" y="346075"/>
                </a:lnTo>
                <a:lnTo>
                  <a:pt x="447316" y="349023"/>
                </a:lnTo>
                <a:lnTo>
                  <a:pt x="442783" y="351745"/>
                </a:lnTo>
                <a:lnTo>
                  <a:pt x="438023" y="354693"/>
                </a:lnTo>
                <a:lnTo>
                  <a:pt x="433037" y="357188"/>
                </a:lnTo>
                <a:lnTo>
                  <a:pt x="427824" y="359229"/>
                </a:lnTo>
                <a:lnTo>
                  <a:pt x="421705" y="361497"/>
                </a:lnTo>
                <a:lnTo>
                  <a:pt x="415132" y="363311"/>
                </a:lnTo>
                <a:lnTo>
                  <a:pt x="408559" y="364672"/>
                </a:lnTo>
                <a:lnTo>
                  <a:pt x="402213" y="366032"/>
                </a:lnTo>
                <a:lnTo>
                  <a:pt x="396321" y="366939"/>
                </a:lnTo>
                <a:lnTo>
                  <a:pt x="391334" y="367620"/>
                </a:lnTo>
                <a:lnTo>
                  <a:pt x="387481" y="367393"/>
                </a:lnTo>
                <a:lnTo>
                  <a:pt x="384082" y="366713"/>
                </a:lnTo>
                <a:lnTo>
                  <a:pt x="379549" y="366032"/>
                </a:lnTo>
                <a:lnTo>
                  <a:pt x="369576" y="363311"/>
                </a:lnTo>
                <a:lnTo>
                  <a:pt x="359377" y="359909"/>
                </a:lnTo>
                <a:lnTo>
                  <a:pt x="351671" y="357188"/>
                </a:lnTo>
                <a:lnTo>
                  <a:pt x="350765" y="356734"/>
                </a:lnTo>
                <a:lnTo>
                  <a:pt x="350085" y="355827"/>
                </a:lnTo>
                <a:lnTo>
                  <a:pt x="348272" y="353786"/>
                </a:lnTo>
                <a:lnTo>
                  <a:pt x="346232" y="351291"/>
                </a:lnTo>
                <a:lnTo>
                  <a:pt x="343965" y="348116"/>
                </a:lnTo>
                <a:lnTo>
                  <a:pt x="339659" y="340179"/>
                </a:lnTo>
                <a:lnTo>
                  <a:pt x="335353" y="331334"/>
                </a:lnTo>
                <a:lnTo>
                  <a:pt x="331273" y="322716"/>
                </a:lnTo>
                <a:lnTo>
                  <a:pt x="328100" y="315232"/>
                </a:lnTo>
                <a:lnTo>
                  <a:pt x="325154" y="307975"/>
                </a:lnTo>
                <a:close/>
                <a:moveTo>
                  <a:pt x="1114989" y="80962"/>
                </a:moveTo>
                <a:lnTo>
                  <a:pt x="1121114" y="80962"/>
                </a:lnTo>
                <a:lnTo>
                  <a:pt x="1127012" y="81189"/>
                </a:lnTo>
                <a:lnTo>
                  <a:pt x="1133137" y="81416"/>
                </a:lnTo>
                <a:lnTo>
                  <a:pt x="1139262" y="81870"/>
                </a:lnTo>
                <a:lnTo>
                  <a:pt x="1144934" y="82550"/>
                </a:lnTo>
                <a:lnTo>
                  <a:pt x="1150378" y="83685"/>
                </a:lnTo>
                <a:lnTo>
                  <a:pt x="1155142" y="85046"/>
                </a:lnTo>
                <a:lnTo>
                  <a:pt x="1159906" y="86181"/>
                </a:lnTo>
                <a:lnTo>
                  <a:pt x="1163763" y="87996"/>
                </a:lnTo>
                <a:lnTo>
                  <a:pt x="1167846" y="90038"/>
                </a:lnTo>
                <a:lnTo>
                  <a:pt x="1171930" y="92761"/>
                </a:lnTo>
                <a:lnTo>
                  <a:pt x="1176240" y="95938"/>
                </a:lnTo>
                <a:lnTo>
                  <a:pt x="1180777" y="99342"/>
                </a:lnTo>
                <a:lnTo>
                  <a:pt x="1185314" y="103426"/>
                </a:lnTo>
                <a:lnTo>
                  <a:pt x="1189851" y="107510"/>
                </a:lnTo>
                <a:lnTo>
                  <a:pt x="1194615" y="112049"/>
                </a:lnTo>
                <a:lnTo>
                  <a:pt x="1198926" y="116587"/>
                </a:lnTo>
                <a:lnTo>
                  <a:pt x="1203236" y="121125"/>
                </a:lnTo>
                <a:lnTo>
                  <a:pt x="1206866" y="125663"/>
                </a:lnTo>
                <a:lnTo>
                  <a:pt x="1210495" y="130201"/>
                </a:lnTo>
                <a:lnTo>
                  <a:pt x="1213671" y="134966"/>
                </a:lnTo>
                <a:lnTo>
                  <a:pt x="1216393" y="139278"/>
                </a:lnTo>
                <a:lnTo>
                  <a:pt x="1218662" y="142908"/>
                </a:lnTo>
                <a:lnTo>
                  <a:pt x="1220023" y="146766"/>
                </a:lnTo>
                <a:lnTo>
                  <a:pt x="1220931" y="149715"/>
                </a:lnTo>
                <a:lnTo>
                  <a:pt x="1221384" y="153573"/>
                </a:lnTo>
                <a:lnTo>
                  <a:pt x="1221838" y="158792"/>
                </a:lnTo>
                <a:lnTo>
                  <a:pt x="1222745" y="171726"/>
                </a:lnTo>
                <a:lnTo>
                  <a:pt x="1223426" y="187382"/>
                </a:lnTo>
                <a:lnTo>
                  <a:pt x="1223880" y="204627"/>
                </a:lnTo>
                <a:lnTo>
                  <a:pt x="1223880" y="222099"/>
                </a:lnTo>
                <a:lnTo>
                  <a:pt x="1223426" y="237983"/>
                </a:lnTo>
                <a:lnTo>
                  <a:pt x="1223199" y="245244"/>
                </a:lnTo>
                <a:lnTo>
                  <a:pt x="1222292" y="251371"/>
                </a:lnTo>
                <a:lnTo>
                  <a:pt x="1221838" y="256590"/>
                </a:lnTo>
                <a:lnTo>
                  <a:pt x="1220931" y="260674"/>
                </a:lnTo>
                <a:lnTo>
                  <a:pt x="1218889" y="268389"/>
                </a:lnTo>
                <a:lnTo>
                  <a:pt x="1216620" y="278146"/>
                </a:lnTo>
                <a:lnTo>
                  <a:pt x="1214352" y="289037"/>
                </a:lnTo>
                <a:lnTo>
                  <a:pt x="1211403" y="300610"/>
                </a:lnTo>
                <a:lnTo>
                  <a:pt x="1208454" y="311728"/>
                </a:lnTo>
                <a:lnTo>
                  <a:pt x="1206639" y="317174"/>
                </a:lnTo>
                <a:lnTo>
                  <a:pt x="1204824" y="322166"/>
                </a:lnTo>
                <a:lnTo>
                  <a:pt x="1202782" y="326704"/>
                </a:lnTo>
                <a:lnTo>
                  <a:pt x="1200514" y="330789"/>
                </a:lnTo>
                <a:lnTo>
                  <a:pt x="1198245" y="334192"/>
                </a:lnTo>
                <a:lnTo>
                  <a:pt x="1197338" y="335554"/>
                </a:lnTo>
                <a:lnTo>
                  <a:pt x="1195976" y="336915"/>
                </a:lnTo>
                <a:lnTo>
                  <a:pt x="1186675" y="345765"/>
                </a:lnTo>
                <a:lnTo>
                  <a:pt x="1182592" y="349622"/>
                </a:lnTo>
                <a:lnTo>
                  <a:pt x="1178962" y="352799"/>
                </a:lnTo>
                <a:lnTo>
                  <a:pt x="1176013" y="356202"/>
                </a:lnTo>
                <a:lnTo>
                  <a:pt x="1173971" y="358925"/>
                </a:lnTo>
                <a:lnTo>
                  <a:pt x="1173291" y="360514"/>
                </a:lnTo>
                <a:lnTo>
                  <a:pt x="1172837" y="361648"/>
                </a:lnTo>
                <a:lnTo>
                  <a:pt x="1172157" y="363010"/>
                </a:lnTo>
                <a:lnTo>
                  <a:pt x="1172157" y="364371"/>
                </a:lnTo>
                <a:lnTo>
                  <a:pt x="1172157" y="382524"/>
                </a:lnTo>
                <a:lnTo>
                  <a:pt x="1181231" y="385474"/>
                </a:lnTo>
                <a:lnTo>
                  <a:pt x="1198472" y="408618"/>
                </a:lnTo>
                <a:lnTo>
                  <a:pt x="1229324" y="415653"/>
                </a:lnTo>
                <a:lnTo>
                  <a:pt x="1255413" y="422006"/>
                </a:lnTo>
                <a:lnTo>
                  <a:pt x="1277872" y="427906"/>
                </a:lnTo>
                <a:lnTo>
                  <a:pt x="1287853" y="430629"/>
                </a:lnTo>
                <a:lnTo>
                  <a:pt x="1299650" y="434032"/>
                </a:lnTo>
                <a:lnTo>
                  <a:pt x="1312354" y="438117"/>
                </a:lnTo>
                <a:lnTo>
                  <a:pt x="1325511" y="442201"/>
                </a:lnTo>
                <a:lnTo>
                  <a:pt x="1337989" y="446512"/>
                </a:lnTo>
                <a:lnTo>
                  <a:pt x="1349331" y="450597"/>
                </a:lnTo>
                <a:lnTo>
                  <a:pt x="1354095" y="453093"/>
                </a:lnTo>
                <a:lnTo>
                  <a:pt x="1358406" y="454908"/>
                </a:lnTo>
                <a:lnTo>
                  <a:pt x="1362262" y="456950"/>
                </a:lnTo>
                <a:lnTo>
                  <a:pt x="1365211" y="458765"/>
                </a:lnTo>
                <a:lnTo>
                  <a:pt x="1369522" y="462169"/>
                </a:lnTo>
                <a:lnTo>
                  <a:pt x="1372925" y="464892"/>
                </a:lnTo>
                <a:lnTo>
                  <a:pt x="1377462" y="468976"/>
                </a:lnTo>
                <a:lnTo>
                  <a:pt x="1379276" y="470338"/>
                </a:lnTo>
                <a:lnTo>
                  <a:pt x="1380411" y="471018"/>
                </a:lnTo>
                <a:lnTo>
                  <a:pt x="1381999" y="471472"/>
                </a:lnTo>
                <a:lnTo>
                  <a:pt x="1383814" y="471699"/>
                </a:lnTo>
                <a:lnTo>
                  <a:pt x="1384721" y="471699"/>
                </a:lnTo>
                <a:lnTo>
                  <a:pt x="1385855" y="472153"/>
                </a:lnTo>
                <a:lnTo>
                  <a:pt x="1386536" y="472834"/>
                </a:lnTo>
                <a:lnTo>
                  <a:pt x="1387670" y="473514"/>
                </a:lnTo>
                <a:lnTo>
                  <a:pt x="1389031" y="475557"/>
                </a:lnTo>
                <a:lnTo>
                  <a:pt x="1390846" y="478279"/>
                </a:lnTo>
                <a:lnTo>
                  <a:pt x="1392434" y="481683"/>
                </a:lnTo>
                <a:lnTo>
                  <a:pt x="1394022" y="485767"/>
                </a:lnTo>
                <a:lnTo>
                  <a:pt x="1396971" y="494617"/>
                </a:lnTo>
                <a:lnTo>
                  <a:pt x="1397879" y="499155"/>
                </a:lnTo>
                <a:lnTo>
                  <a:pt x="1399467" y="507551"/>
                </a:lnTo>
                <a:lnTo>
                  <a:pt x="1403777" y="533418"/>
                </a:lnTo>
                <a:lnTo>
                  <a:pt x="1409448" y="568362"/>
                </a:lnTo>
                <a:lnTo>
                  <a:pt x="1415347" y="607617"/>
                </a:lnTo>
                <a:lnTo>
                  <a:pt x="1421472" y="647553"/>
                </a:lnTo>
                <a:lnTo>
                  <a:pt x="1426463" y="683632"/>
                </a:lnTo>
                <a:lnTo>
                  <a:pt x="1429865" y="711542"/>
                </a:lnTo>
                <a:lnTo>
                  <a:pt x="1431000" y="721072"/>
                </a:lnTo>
                <a:lnTo>
                  <a:pt x="1431227" y="726971"/>
                </a:lnTo>
                <a:lnTo>
                  <a:pt x="1431000" y="736048"/>
                </a:lnTo>
                <a:lnTo>
                  <a:pt x="1430319" y="746713"/>
                </a:lnTo>
                <a:lnTo>
                  <a:pt x="1428277" y="770538"/>
                </a:lnTo>
                <a:lnTo>
                  <a:pt x="1427597" y="782564"/>
                </a:lnTo>
                <a:lnTo>
                  <a:pt x="1427370" y="793683"/>
                </a:lnTo>
                <a:lnTo>
                  <a:pt x="1427370" y="798902"/>
                </a:lnTo>
                <a:lnTo>
                  <a:pt x="1427597" y="803667"/>
                </a:lnTo>
                <a:lnTo>
                  <a:pt x="1428051" y="807751"/>
                </a:lnTo>
                <a:lnTo>
                  <a:pt x="1428731" y="811608"/>
                </a:lnTo>
                <a:lnTo>
                  <a:pt x="1430319" y="820685"/>
                </a:lnTo>
                <a:lnTo>
                  <a:pt x="1433041" y="834526"/>
                </a:lnTo>
                <a:lnTo>
                  <a:pt x="1435764" y="850637"/>
                </a:lnTo>
                <a:lnTo>
                  <a:pt x="1438486" y="868109"/>
                </a:lnTo>
                <a:lnTo>
                  <a:pt x="1441208" y="885581"/>
                </a:lnTo>
                <a:lnTo>
                  <a:pt x="1443250" y="901918"/>
                </a:lnTo>
                <a:lnTo>
                  <a:pt x="1444157" y="908725"/>
                </a:lnTo>
                <a:lnTo>
                  <a:pt x="1444611" y="915079"/>
                </a:lnTo>
                <a:lnTo>
                  <a:pt x="1444838" y="919844"/>
                </a:lnTo>
                <a:lnTo>
                  <a:pt x="1444611" y="923701"/>
                </a:lnTo>
                <a:lnTo>
                  <a:pt x="1444157" y="927332"/>
                </a:lnTo>
                <a:lnTo>
                  <a:pt x="1443250" y="931643"/>
                </a:lnTo>
                <a:lnTo>
                  <a:pt x="1442116" y="936181"/>
                </a:lnTo>
                <a:lnTo>
                  <a:pt x="1440301" y="941400"/>
                </a:lnTo>
                <a:lnTo>
                  <a:pt x="1436217" y="953200"/>
                </a:lnTo>
                <a:lnTo>
                  <a:pt x="1431453" y="964999"/>
                </a:lnTo>
                <a:lnTo>
                  <a:pt x="1426689" y="976571"/>
                </a:lnTo>
                <a:lnTo>
                  <a:pt x="1421699" y="987009"/>
                </a:lnTo>
                <a:lnTo>
                  <a:pt x="1417388" y="995178"/>
                </a:lnTo>
                <a:lnTo>
                  <a:pt x="1415800" y="998127"/>
                </a:lnTo>
                <a:lnTo>
                  <a:pt x="1414212" y="1000170"/>
                </a:lnTo>
                <a:lnTo>
                  <a:pt x="1412851" y="1001985"/>
                </a:lnTo>
                <a:lnTo>
                  <a:pt x="1411944" y="1004708"/>
                </a:lnTo>
                <a:lnTo>
                  <a:pt x="1410583" y="1007885"/>
                </a:lnTo>
                <a:lnTo>
                  <a:pt x="1409675" y="1011742"/>
                </a:lnTo>
                <a:lnTo>
                  <a:pt x="1407407" y="1020364"/>
                </a:lnTo>
                <a:lnTo>
                  <a:pt x="1405138" y="1029668"/>
                </a:lnTo>
                <a:lnTo>
                  <a:pt x="1402870" y="1039879"/>
                </a:lnTo>
                <a:lnTo>
                  <a:pt x="1400147" y="1049409"/>
                </a:lnTo>
                <a:lnTo>
                  <a:pt x="1399013" y="1053947"/>
                </a:lnTo>
                <a:lnTo>
                  <a:pt x="1397425" y="1058031"/>
                </a:lnTo>
                <a:lnTo>
                  <a:pt x="1395837" y="1062116"/>
                </a:lnTo>
                <a:lnTo>
                  <a:pt x="1394249" y="1065292"/>
                </a:lnTo>
                <a:lnTo>
                  <a:pt x="1376101" y="1098648"/>
                </a:lnTo>
                <a:lnTo>
                  <a:pt x="1365211" y="1119070"/>
                </a:lnTo>
                <a:lnTo>
                  <a:pt x="1364758" y="1121566"/>
                </a:lnTo>
                <a:lnTo>
                  <a:pt x="1364531" y="1124743"/>
                </a:lnTo>
                <a:lnTo>
                  <a:pt x="1364304" y="1129054"/>
                </a:lnTo>
                <a:lnTo>
                  <a:pt x="1364304" y="1134500"/>
                </a:lnTo>
                <a:lnTo>
                  <a:pt x="1364531" y="1141080"/>
                </a:lnTo>
                <a:lnTo>
                  <a:pt x="1365211" y="1149249"/>
                </a:lnTo>
                <a:lnTo>
                  <a:pt x="1366573" y="1158098"/>
                </a:lnTo>
                <a:lnTo>
                  <a:pt x="1367253" y="1164225"/>
                </a:lnTo>
                <a:lnTo>
                  <a:pt x="1367934" y="1172393"/>
                </a:lnTo>
                <a:lnTo>
                  <a:pt x="1369295" y="1193042"/>
                </a:lnTo>
                <a:lnTo>
                  <a:pt x="1370656" y="1218456"/>
                </a:lnTo>
                <a:lnTo>
                  <a:pt x="1371790" y="1245685"/>
                </a:lnTo>
                <a:lnTo>
                  <a:pt x="1374059" y="1295605"/>
                </a:lnTo>
                <a:lnTo>
                  <a:pt x="1374966" y="1313077"/>
                </a:lnTo>
                <a:lnTo>
                  <a:pt x="1375647" y="1322380"/>
                </a:lnTo>
                <a:lnTo>
                  <a:pt x="1377008" y="1330776"/>
                </a:lnTo>
                <a:lnTo>
                  <a:pt x="1377688" y="1334633"/>
                </a:lnTo>
                <a:lnTo>
                  <a:pt x="1378142" y="1338037"/>
                </a:lnTo>
                <a:lnTo>
                  <a:pt x="1378369" y="1341440"/>
                </a:lnTo>
                <a:lnTo>
                  <a:pt x="1377915" y="1343936"/>
                </a:lnTo>
                <a:lnTo>
                  <a:pt x="1377688" y="1345071"/>
                </a:lnTo>
                <a:lnTo>
                  <a:pt x="1377235" y="1345752"/>
                </a:lnTo>
                <a:lnTo>
                  <a:pt x="1376327" y="1346432"/>
                </a:lnTo>
                <a:lnTo>
                  <a:pt x="1375647" y="1347113"/>
                </a:lnTo>
                <a:lnTo>
                  <a:pt x="1373832" y="1347567"/>
                </a:lnTo>
                <a:lnTo>
                  <a:pt x="1372925" y="1348475"/>
                </a:lnTo>
                <a:lnTo>
                  <a:pt x="1372017" y="1349836"/>
                </a:lnTo>
                <a:lnTo>
                  <a:pt x="1371790" y="1351651"/>
                </a:lnTo>
                <a:lnTo>
                  <a:pt x="1372017" y="1353920"/>
                </a:lnTo>
                <a:lnTo>
                  <a:pt x="1372698" y="1357097"/>
                </a:lnTo>
                <a:lnTo>
                  <a:pt x="1374513" y="1366174"/>
                </a:lnTo>
                <a:lnTo>
                  <a:pt x="1375193" y="1371392"/>
                </a:lnTo>
                <a:lnTo>
                  <a:pt x="1375420" y="1373435"/>
                </a:lnTo>
                <a:lnTo>
                  <a:pt x="1375193" y="1375477"/>
                </a:lnTo>
                <a:lnTo>
                  <a:pt x="1375193" y="1376838"/>
                </a:lnTo>
                <a:lnTo>
                  <a:pt x="1374739" y="1378427"/>
                </a:lnTo>
                <a:lnTo>
                  <a:pt x="1373832" y="1379788"/>
                </a:lnTo>
                <a:lnTo>
                  <a:pt x="1372925" y="1380696"/>
                </a:lnTo>
                <a:lnTo>
                  <a:pt x="1371563" y="1381830"/>
                </a:lnTo>
                <a:lnTo>
                  <a:pt x="1370202" y="1382511"/>
                </a:lnTo>
                <a:lnTo>
                  <a:pt x="1368387" y="1382965"/>
                </a:lnTo>
                <a:lnTo>
                  <a:pt x="1366119" y="1383419"/>
                </a:lnTo>
                <a:lnTo>
                  <a:pt x="1363623" y="1384099"/>
                </a:lnTo>
                <a:lnTo>
                  <a:pt x="1360447" y="1384099"/>
                </a:lnTo>
                <a:lnTo>
                  <a:pt x="1353415" y="1384326"/>
                </a:lnTo>
                <a:lnTo>
                  <a:pt x="1346382" y="1384099"/>
                </a:lnTo>
                <a:lnTo>
                  <a:pt x="1343206" y="1383872"/>
                </a:lnTo>
                <a:lnTo>
                  <a:pt x="1340711" y="1383192"/>
                </a:lnTo>
                <a:lnTo>
                  <a:pt x="1338215" y="1382511"/>
                </a:lnTo>
                <a:lnTo>
                  <a:pt x="1336174" y="1381830"/>
                </a:lnTo>
                <a:lnTo>
                  <a:pt x="1334359" y="1380696"/>
                </a:lnTo>
                <a:lnTo>
                  <a:pt x="1332771" y="1379788"/>
                </a:lnTo>
                <a:lnTo>
                  <a:pt x="1331410" y="1378427"/>
                </a:lnTo>
                <a:lnTo>
                  <a:pt x="1330049" y="1376838"/>
                </a:lnTo>
                <a:lnTo>
                  <a:pt x="1329141" y="1375250"/>
                </a:lnTo>
                <a:lnTo>
                  <a:pt x="1328007" y="1373208"/>
                </a:lnTo>
                <a:lnTo>
                  <a:pt x="1326192" y="1368670"/>
                </a:lnTo>
                <a:lnTo>
                  <a:pt x="1324150" y="1362997"/>
                </a:lnTo>
                <a:lnTo>
                  <a:pt x="1321882" y="1356416"/>
                </a:lnTo>
                <a:lnTo>
                  <a:pt x="1318933" y="1349382"/>
                </a:lnTo>
                <a:lnTo>
                  <a:pt x="1315076" y="1341667"/>
                </a:lnTo>
                <a:lnTo>
                  <a:pt x="1311219" y="1334406"/>
                </a:lnTo>
                <a:lnTo>
                  <a:pt x="1307363" y="1327145"/>
                </a:lnTo>
                <a:lnTo>
                  <a:pt x="1303506" y="1321019"/>
                </a:lnTo>
                <a:lnTo>
                  <a:pt x="1299650" y="1316027"/>
                </a:lnTo>
                <a:lnTo>
                  <a:pt x="1297835" y="1313984"/>
                </a:lnTo>
                <a:lnTo>
                  <a:pt x="1296474" y="1312850"/>
                </a:lnTo>
                <a:lnTo>
                  <a:pt x="1295113" y="1311715"/>
                </a:lnTo>
                <a:lnTo>
                  <a:pt x="1293978" y="1311715"/>
                </a:lnTo>
                <a:lnTo>
                  <a:pt x="1293525" y="1311715"/>
                </a:lnTo>
                <a:lnTo>
                  <a:pt x="1293071" y="1311942"/>
                </a:lnTo>
                <a:lnTo>
                  <a:pt x="1292617" y="1313077"/>
                </a:lnTo>
                <a:lnTo>
                  <a:pt x="1292164" y="1314665"/>
                </a:lnTo>
                <a:lnTo>
                  <a:pt x="1291710" y="1316254"/>
                </a:lnTo>
                <a:lnTo>
                  <a:pt x="1291483" y="1321472"/>
                </a:lnTo>
                <a:lnTo>
                  <a:pt x="1291710" y="1327145"/>
                </a:lnTo>
                <a:lnTo>
                  <a:pt x="1292164" y="1333726"/>
                </a:lnTo>
                <a:lnTo>
                  <a:pt x="1292390" y="1340533"/>
                </a:lnTo>
                <a:lnTo>
                  <a:pt x="1292617" y="1347113"/>
                </a:lnTo>
                <a:lnTo>
                  <a:pt x="1292844" y="1352332"/>
                </a:lnTo>
                <a:lnTo>
                  <a:pt x="1293298" y="1362770"/>
                </a:lnTo>
                <a:lnTo>
                  <a:pt x="1295566" y="1394310"/>
                </a:lnTo>
                <a:lnTo>
                  <a:pt x="1302372" y="1484393"/>
                </a:lnTo>
                <a:lnTo>
                  <a:pt x="1308951" y="1574930"/>
                </a:lnTo>
                <a:lnTo>
                  <a:pt x="1311219" y="1606924"/>
                </a:lnTo>
                <a:lnTo>
                  <a:pt x="1311900" y="1617588"/>
                </a:lnTo>
                <a:lnTo>
                  <a:pt x="1312127" y="1623261"/>
                </a:lnTo>
                <a:lnTo>
                  <a:pt x="1311900" y="1638464"/>
                </a:lnTo>
                <a:lnTo>
                  <a:pt x="1310993" y="1655482"/>
                </a:lnTo>
                <a:lnTo>
                  <a:pt x="1310539" y="1663878"/>
                </a:lnTo>
                <a:lnTo>
                  <a:pt x="1310085" y="1671139"/>
                </a:lnTo>
                <a:lnTo>
                  <a:pt x="1308951" y="1677265"/>
                </a:lnTo>
                <a:lnTo>
                  <a:pt x="1308270" y="1681804"/>
                </a:lnTo>
                <a:lnTo>
                  <a:pt x="1307590" y="1685434"/>
                </a:lnTo>
                <a:lnTo>
                  <a:pt x="1306909" y="1689065"/>
                </a:lnTo>
                <a:lnTo>
                  <a:pt x="1306682" y="1692468"/>
                </a:lnTo>
                <a:lnTo>
                  <a:pt x="1306909" y="1696553"/>
                </a:lnTo>
                <a:lnTo>
                  <a:pt x="1307363" y="1700637"/>
                </a:lnTo>
                <a:lnTo>
                  <a:pt x="1307817" y="1705402"/>
                </a:lnTo>
                <a:lnTo>
                  <a:pt x="1309631" y="1717428"/>
                </a:lnTo>
                <a:lnTo>
                  <a:pt x="1310539" y="1725143"/>
                </a:lnTo>
                <a:lnTo>
                  <a:pt x="1311673" y="1734900"/>
                </a:lnTo>
                <a:lnTo>
                  <a:pt x="1313034" y="1756230"/>
                </a:lnTo>
                <a:lnTo>
                  <a:pt x="1314395" y="1776198"/>
                </a:lnTo>
                <a:lnTo>
                  <a:pt x="1314849" y="1788905"/>
                </a:lnTo>
                <a:lnTo>
                  <a:pt x="1314622" y="1792989"/>
                </a:lnTo>
                <a:lnTo>
                  <a:pt x="1314169" y="1797300"/>
                </a:lnTo>
                <a:lnTo>
                  <a:pt x="1312807" y="1805923"/>
                </a:lnTo>
                <a:lnTo>
                  <a:pt x="1311673" y="1813638"/>
                </a:lnTo>
                <a:lnTo>
                  <a:pt x="1310993" y="1817268"/>
                </a:lnTo>
                <a:lnTo>
                  <a:pt x="1310766" y="1819991"/>
                </a:lnTo>
                <a:lnTo>
                  <a:pt x="1310993" y="1821126"/>
                </a:lnTo>
                <a:lnTo>
                  <a:pt x="1311219" y="1822260"/>
                </a:lnTo>
                <a:lnTo>
                  <a:pt x="1311900" y="1823849"/>
                </a:lnTo>
                <a:lnTo>
                  <a:pt x="1312581" y="1824983"/>
                </a:lnTo>
                <a:lnTo>
                  <a:pt x="1314622" y="1827933"/>
                </a:lnTo>
                <a:lnTo>
                  <a:pt x="1317118" y="1830883"/>
                </a:lnTo>
                <a:lnTo>
                  <a:pt x="1322789" y="1837463"/>
                </a:lnTo>
                <a:lnTo>
                  <a:pt x="1325511" y="1840867"/>
                </a:lnTo>
                <a:lnTo>
                  <a:pt x="1328234" y="1844270"/>
                </a:lnTo>
                <a:lnTo>
                  <a:pt x="1329368" y="1846312"/>
                </a:lnTo>
                <a:lnTo>
                  <a:pt x="1330275" y="1848355"/>
                </a:lnTo>
                <a:lnTo>
                  <a:pt x="1332090" y="1852666"/>
                </a:lnTo>
                <a:lnTo>
                  <a:pt x="1333451" y="1857204"/>
                </a:lnTo>
                <a:lnTo>
                  <a:pt x="1334359" y="1862196"/>
                </a:lnTo>
                <a:lnTo>
                  <a:pt x="1336401" y="1871272"/>
                </a:lnTo>
                <a:lnTo>
                  <a:pt x="1337308" y="1875357"/>
                </a:lnTo>
                <a:lnTo>
                  <a:pt x="1338669" y="1878534"/>
                </a:lnTo>
                <a:lnTo>
                  <a:pt x="1340711" y="1882618"/>
                </a:lnTo>
                <a:lnTo>
                  <a:pt x="1343433" y="1888518"/>
                </a:lnTo>
                <a:lnTo>
                  <a:pt x="1346836" y="1896006"/>
                </a:lnTo>
                <a:lnTo>
                  <a:pt x="1348651" y="1900544"/>
                </a:lnTo>
                <a:lnTo>
                  <a:pt x="1350239" y="1905763"/>
                </a:lnTo>
                <a:lnTo>
                  <a:pt x="1352054" y="1910981"/>
                </a:lnTo>
                <a:lnTo>
                  <a:pt x="1353869" y="1917108"/>
                </a:lnTo>
                <a:lnTo>
                  <a:pt x="1355683" y="1923461"/>
                </a:lnTo>
                <a:lnTo>
                  <a:pt x="1357271" y="1930496"/>
                </a:lnTo>
                <a:lnTo>
                  <a:pt x="1358406" y="1937984"/>
                </a:lnTo>
                <a:lnTo>
                  <a:pt x="1359767" y="1945699"/>
                </a:lnTo>
                <a:lnTo>
                  <a:pt x="1360447" y="1954094"/>
                </a:lnTo>
                <a:lnTo>
                  <a:pt x="1361128" y="1962944"/>
                </a:lnTo>
                <a:lnTo>
                  <a:pt x="1362035" y="1981777"/>
                </a:lnTo>
                <a:lnTo>
                  <a:pt x="1362716" y="2000157"/>
                </a:lnTo>
                <a:lnTo>
                  <a:pt x="1362943" y="2018536"/>
                </a:lnTo>
                <a:lnTo>
                  <a:pt x="1363170" y="2035554"/>
                </a:lnTo>
                <a:lnTo>
                  <a:pt x="1362943" y="2050757"/>
                </a:lnTo>
                <a:lnTo>
                  <a:pt x="1362716" y="2063464"/>
                </a:lnTo>
                <a:lnTo>
                  <a:pt x="1362035" y="2072767"/>
                </a:lnTo>
                <a:lnTo>
                  <a:pt x="1361809" y="2076171"/>
                </a:lnTo>
                <a:lnTo>
                  <a:pt x="1361128" y="2078667"/>
                </a:lnTo>
                <a:lnTo>
                  <a:pt x="1360674" y="2080482"/>
                </a:lnTo>
                <a:lnTo>
                  <a:pt x="1360674" y="2082978"/>
                </a:lnTo>
                <a:lnTo>
                  <a:pt x="1360674" y="2088651"/>
                </a:lnTo>
                <a:lnTo>
                  <a:pt x="1361128" y="2095231"/>
                </a:lnTo>
                <a:lnTo>
                  <a:pt x="1362035" y="2102946"/>
                </a:lnTo>
                <a:lnTo>
                  <a:pt x="1363170" y="2111115"/>
                </a:lnTo>
                <a:lnTo>
                  <a:pt x="1364758" y="2119057"/>
                </a:lnTo>
                <a:lnTo>
                  <a:pt x="1367934" y="2135621"/>
                </a:lnTo>
                <a:lnTo>
                  <a:pt x="1370202" y="2147194"/>
                </a:lnTo>
                <a:lnTo>
                  <a:pt x="1374059" y="2164666"/>
                </a:lnTo>
                <a:lnTo>
                  <a:pt x="1384721" y="2209820"/>
                </a:lnTo>
                <a:lnTo>
                  <a:pt x="1395156" y="2254067"/>
                </a:lnTo>
                <a:lnTo>
                  <a:pt x="1398786" y="2270405"/>
                </a:lnTo>
                <a:lnTo>
                  <a:pt x="1400828" y="2280389"/>
                </a:lnTo>
                <a:lnTo>
                  <a:pt x="1402870" y="2294003"/>
                </a:lnTo>
                <a:lnTo>
                  <a:pt x="1404231" y="2308979"/>
                </a:lnTo>
                <a:lnTo>
                  <a:pt x="1405592" y="2323275"/>
                </a:lnTo>
                <a:lnTo>
                  <a:pt x="1405819" y="2328947"/>
                </a:lnTo>
                <a:lnTo>
                  <a:pt x="1406045" y="2333712"/>
                </a:lnTo>
                <a:lnTo>
                  <a:pt x="1406045" y="2369791"/>
                </a:lnTo>
                <a:lnTo>
                  <a:pt x="1406045" y="2380002"/>
                </a:lnTo>
                <a:lnTo>
                  <a:pt x="1406045" y="2389078"/>
                </a:lnTo>
                <a:lnTo>
                  <a:pt x="1406499" y="2396339"/>
                </a:lnTo>
                <a:lnTo>
                  <a:pt x="1406953" y="2399743"/>
                </a:lnTo>
                <a:lnTo>
                  <a:pt x="1407407" y="2402239"/>
                </a:lnTo>
                <a:lnTo>
                  <a:pt x="1407860" y="2403827"/>
                </a:lnTo>
                <a:lnTo>
                  <a:pt x="1409221" y="2406323"/>
                </a:lnTo>
                <a:lnTo>
                  <a:pt x="1412624" y="2412677"/>
                </a:lnTo>
                <a:lnTo>
                  <a:pt x="1423513" y="2430603"/>
                </a:lnTo>
                <a:lnTo>
                  <a:pt x="1429639" y="2440813"/>
                </a:lnTo>
                <a:lnTo>
                  <a:pt x="1435310" y="2450570"/>
                </a:lnTo>
                <a:lnTo>
                  <a:pt x="1440074" y="2459874"/>
                </a:lnTo>
                <a:lnTo>
                  <a:pt x="1441889" y="2463958"/>
                </a:lnTo>
                <a:lnTo>
                  <a:pt x="1443250" y="2467362"/>
                </a:lnTo>
                <a:lnTo>
                  <a:pt x="1446880" y="2475757"/>
                </a:lnTo>
                <a:lnTo>
                  <a:pt x="1451644" y="2486649"/>
                </a:lnTo>
                <a:lnTo>
                  <a:pt x="1464348" y="2512290"/>
                </a:lnTo>
                <a:lnTo>
                  <a:pt x="1476598" y="2537023"/>
                </a:lnTo>
                <a:lnTo>
                  <a:pt x="1481362" y="2546780"/>
                </a:lnTo>
                <a:lnTo>
                  <a:pt x="1484311" y="2553587"/>
                </a:lnTo>
                <a:lnTo>
                  <a:pt x="1485218" y="2555856"/>
                </a:lnTo>
                <a:lnTo>
                  <a:pt x="1485899" y="2558352"/>
                </a:lnTo>
                <a:lnTo>
                  <a:pt x="1486806" y="2563117"/>
                </a:lnTo>
                <a:lnTo>
                  <a:pt x="1487487" y="2568109"/>
                </a:lnTo>
                <a:lnTo>
                  <a:pt x="1487487" y="2572421"/>
                </a:lnTo>
                <a:lnTo>
                  <a:pt x="1487487" y="2575824"/>
                </a:lnTo>
                <a:lnTo>
                  <a:pt x="1487260" y="2578774"/>
                </a:lnTo>
                <a:lnTo>
                  <a:pt x="1486806" y="2581270"/>
                </a:lnTo>
                <a:lnTo>
                  <a:pt x="1485672" y="2582631"/>
                </a:lnTo>
                <a:lnTo>
                  <a:pt x="1483857" y="2584220"/>
                </a:lnTo>
                <a:lnTo>
                  <a:pt x="1481362" y="2586035"/>
                </a:lnTo>
                <a:lnTo>
                  <a:pt x="1477959" y="2587850"/>
                </a:lnTo>
                <a:lnTo>
                  <a:pt x="1475917" y="2588531"/>
                </a:lnTo>
                <a:lnTo>
                  <a:pt x="1473876" y="2589439"/>
                </a:lnTo>
                <a:lnTo>
                  <a:pt x="1471380" y="2590119"/>
                </a:lnTo>
                <a:lnTo>
                  <a:pt x="1468885" y="2590573"/>
                </a:lnTo>
                <a:lnTo>
                  <a:pt x="1466163" y="2590800"/>
                </a:lnTo>
                <a:lnTo>
                  <a:pt x="1462987" y="2590800"/>
                </a:lnTo>
                <a:lnTo>
                  <a:pt x="1455727" y="2590800"/>
                </a:lnTo>
                <a:lnTo>
                  <a:pt x="1447107" y="2590346"/>
                </a:lnTo>
                <a:lnTo>
                  <a:pt x="1437579" y="2589666"/>
                </a:lnTo>
                <a:lnTo>
                  <a:pt x="1427597" y="2588304"/>
                </a:lnTo>
                <a:lnTo>
                  <a:pt x="1422606" y="2587623"/>
                </a:lnTo>
                <a:lnTo>
                  <a:pt x="1417842" y="2586262"/>
                </a:lnTo>
                <a:lnTo>
                  <a:pt x="1412851" y="2585354"/>
                </a:lnTo>
                <a:lnTo>
                  <a:pt x="1408314" y="2583766"/>
                </a:lnTo>
                <a:lnTo>
                  <a:pt x="1404004" y="2582178"/>
                </a:lnTo>
                <a:lnTo>
                  <a:pt x="1399920" y="2580362"/>
                </a:lnTo>
                <a:lnTo>
                  <a:pt x="1396291" y="2578320"/>
                </a:lnTo>
                <a:lnTo>
                  <a:pt x="1392888" y="2576051"/>
                </a:lnTo>
                <a:lnTo>
                  <a:pt x="1386309" y="2570378"/>
                </a:lnTo>
                <a:lnTo>
                  <a:pt x="1378142" y="2563117"/>
                </a:lnTo>
                <a:lnTo>
                  <a:pt x="1369522" y="2555175"/>
                </a:lnTo>
                <a:lnTo>
                  <a:pt x="1361128" y="2546553"/>
                </a:lnTo>
                <a:lnTo>
                  <a:pt x="1353188" y="2538157"/>
                </a:lnTo>
                <a:lnTo>
                  <a:pt x="1345929" y="2530442"/>
                </a:lnTo>
                <a:lnTo>
                  <a:pt x="1340711" y="2523862"/>
                </a:lnTo>
                <a:lnTo>
                  <a:pt x="1338669" y="2521366"/>
                </a:lnTo>
                <a:lnTo>
                  <a:pt x="1337308" y="2519324"/>
                </a:lnTo>
                <a:lnTo>
                  <a:pt x="1336401" y="2517282"/>
                </a:lnTo>
                <a:lnTo>
                  <a:pt x="1335720" y="2514786"/>
                </a:lnTo>
                <a:lnTo>
                  <a:pt x="1334813" y="2511836"/>
                </a:lnTo>
                <a:lnTo>
                  <a:pt x="1334359" y="2508659"/>
                </a:lnTo>
                <a:lnTo>
                  <a:pt x="1333451" y="2501398"/>
                </a:lnTo>
                <a:lnTo>
                  <a:pt x="1332317" y="2493683"/>
                </a:lnTo>
                <a:lnTo>
                  <a:pt x="1331183" y="2479161"/>
                </a:lnTo>
                <a:lnTo>
                  <a:pt x="1330275" y="2473261"/>
                </a:lnTo>
                <a:lnTo>
                  <a:pt x="1330049" y="2470992"/>
                </a:lnTo>
                <a:lnTo>
                  <a:pt x="1329595" y="2469177"/>
                </a:lnTo>
                <a:lnTo>
                  <a:pt x="1328914" y="2467589"/>
                </a:lnTo>
                <a:lnTo>
                  <a:pt x="1328234" y="2466227"/>
                </a:lnTo>
                <a:lnTo>
                  <a:pt x="1327326" y="2464866"/>
                </a:lnTo>
                <a:lnTo>
                  <a:pt x="1326419" y="2463958"/>
                </a:lnTo>
                <a:lnTo>
                  <a:pt x="1324150" y="2462143"/>
                </a:lnTo>
                <a:lnTo>
                  <a:pt x="1321655" y="2460781"/>
                </a:lnTo>
                <a:lnTo>
                  <a:pt x="1319159" y="2460101"/>
                </a:lnTo>
                <a:lnTo>
                  <a:pt x="1316664" y="2459193"/>
                </a:lnTo>
                <a:lnTo>
                  <a:pt x="1314395" y="2458966"/>
                </a:lnTo>
                <a:lnTo>
                  <a:pt x="1312127" y="2458966"/>
                </a:lnTo>
                <a:lnTo>
                  <a:pt x="1310766" y="2458512"/>
                </a:lnTo>
                <a:lnTo>
                  <a:pt x="1308951" y="2457605"/>
                </a:lnTo>
                <a:lnTo>
                  <a:pt x="1306456" y="2456016"/>
                </a:lnTo>
                <a:lnTo>
                  <a:pt x="1303733" y="2453974"/>
                </a:lnTo>
                <a:lnTo>
                  <a:pt x="1297381" y="2448755"/>
                </a:lnTo>
                <a:lnTo>
                  <a:pt x="1290349" y="2442856"/>
                </a:lnTo>
                <a:lnTo>
                  <a:pt x="1278098" y="2431510"/>
                </a:lnTo>
                <a:lnTo>
                  <a:pt x="1272654" y="2426291"/>
                </a:lnTo>
                <a:lnTo>
                  <a:pt x="1272654" y="2411996"/>
                </a:lnTo>
                <a:lnTo>
                  <a:pt x="1263353" y="2405643"/>
                </a:lnTo>
                <a:lnTo>
                  <a:pt x="1262899" y="2397474"/>
                </a:lnTo>
                <a:lnTo>
                  <a:pt x="1261992" y="2378867"/>
                </a:lnTo>
                <a:lnTo>
                  <a:pt x="1261084" y="2368656"/>
                </a:lnTo>
                <a:lnTo>
                  <a:pt x="1260177" y="2358672"/>
                </a:lnTo>
                <a:lnTo>
                  <a:pt x="1259043" y="2350504"/>
                </a:lnTo>
                <a:lnTo>
                  <a:pt x="1258589" y="2347554"/>
                </a:lnTo>
                <a:lnTo>
                  <a:pt x="1258135" y="2345285"/>
                </a:lnTo>
                <a:lnTo>
                  <a:pt x="1254959" y="2333032"/>
                </a:lnTo>
                <a:lnTo>
                  <a:pt x="1248380" y="2306937"/>
                </a:lnTo>
                <a:lnTo>
                  <a:pt x="1230005" y="2230242"/>
                </a:lnTo>
                <a:lnTo>
                  <a:pt x="1220023" y="2188264"/>
                </a:lnTo>
                <a:lnTo>
                  <a:pt x="1211403" y="2149690"/>
                </a:lnTo>
                <a:lnTo>
                  <a:pt x="1204597" y="2119284"/>
                </a:lnTo>
                <a:lnTo>
                  <a:pt x="1202328" y="2108619"/>
                </a:lnTo>
                <a:lnTo>
                  <a:pt x="1201194" y="2101358"/>
                </a:lnTo>
                <a:lnTo>
                  <a:pt x="1194162" y="2055749"/>
                </a:lnTo>
                <a:lnTo>
                  <a:pt x="1182365" y="1979735"/>
                </a:lnTo>
                <a:lnTo>
                  <a:pt x="1169661" y="1901905"/>
                </a:lnTo>
                <a:lnTo>
                  <a:pt x="1161267" y="1850851"/>
                </a:lnTo>
                <a:lnTo>
                  <a:pt x="1151739" y="1797300"/>
                </a:lnTo>
                <a:lnTo>
                  <a:pt x="1136540" y="1713798"/>
                </a:lnTo>
                <a:lnTo>
                  <a:pt x="1121567" y="1633018"/>
                </a:lnTo>
                <a:lnTo>
                  <a:pt x="1115896" y="1603747"/>
                </a:lnTo>
                <a:lnTo>
                  <a:pt x="1112720" y="1587410"/>
                </a:lnTo>
                <a:lnTo>
                  <a:pt x="1105007" y="1551785"/>
                </a:lnTo>
                <a:lnTo>
                  <a:pt x="1093210" y="1494377"/>
                </a:lnTo>
                <a:lnTo>
                  <a:pt x="1081868" y="1438104"/>
                </a:lnTo>
                <a:lnTo>
                  <a:pt x="1077784" y="1417228"/>
                </a:lnTo>
                <a:lnTo>
                  <a:pt x="1075743" y="1405429"/>
                </a:lnTo>
                <a:lnTo>
                  <a:pt x="1074155" y="1398168"/>
                </a:lnTo>
                <a:lnTo>
                  <a:pt x="1072340" y="1390453"/>
                </a:lnTo>
                <a:lnTo>
                  <a:pt x="1068256" y="1375250"/>
                </a:lnTo>
                <a:lnTo>
                  <a:pt x="1065080" y="1362997"/>
                </a:lnTo>
                <a:lnTo>
                  <a:pt x="1063492" y="1358232"/>
                </a:lnTo>
                <a:lnTo>
                  <a:pt x="1063946" y="1388184"/>
                </a:lnTo>
                <a:lnTo>
                  <a:pt x="1064853" y="1426531"/>
                </a:lnTo>
                <a:lnTo>
                  <a:pt x="1064627" y="1433565"/>
                </a:lnTo>
                <a:lnTo>
                  <a:pt x="1063492" y="1444457"/>
                </a:lnTo>
                <a:lnTo>
                  <a:pt x="1060997" y="1475090"/>
                </a:lnTo>
                <a:lnTo>
                  <a:pt x="1059409" y="1492108"/>
                </a:lnTo>
                <a:lnTo>
                  <a:pt x="1058275" y="1508445"/>
                </a:lnTo>
                <a:lnTo>
                  <a:pt x="1057140" y="1523421"/>
                </a:lnTo>
                <a:lnTo>
                  <a:pt x="1056913" y="1535674"/>
                </a:lnTo>
                <a:lnTo>
                  <a:pt x="1057367" y="1568803"/>
                </a:lnTo>
                <a:lnTo>
                  <a:pt x="1058048" y="1616454"/>
                </a:lnTo>
                <a:lnTo>
                  <a:pt x="1058275" y="1640960"/>
                </a:lnTo>
                <a:lnTo>
                  <a:pt x="1058048" y="1662743"/>
                </a:lnTo>
                <a:lnTo>
                  <a:pt x="1057594" y="1680442"/>
                </a:lnTo>
                <a:lnTo>
                  <a:pt x="1057367" y="1687023"/>
                </a:lnTo>
                <a:lnTo>
                  <a:pt x="1056913" y="1691561"/>
                </a:lnTo>
                <a:lnTo>
                  <a:pt x="1056006" y="1699049"/>
                </a:lnTo>
                <a:lnTo>
                  <a:pt x="1054418" y="1706990"/>
                </a:lnTo>
                <a:lnTo>
                  <a:pt x="1053057" y="1715159"/>
                </a:lnTo>
                <a:lnTo>
                  <a:pt x="1051923" y="1724009"/>
                </a:lnTo>
                <a:lnTo>
                  <a:pt x="1050788" y="1733539"/>
                </a:lnTo>
                <a:lnTo>
                  <a:pt x="1050561" y="1738304"/>
                </a:lnTo>
                <a:lnTo>
                  <a:pt x="1050561" y="1743750"/>
                </a:lnTo>
                <a:lnTo>
                  <a:pt x="1050561" y="1748969"/>
                </a:lnTo>
                <a:lnTo>
                  <a:pt x="1050561" y="1754641"/>
                </a:lnTo>
                <a:lnTo>
                  <a:pt x="1051015" y="1760541"/>
                </a:lnTo>
                <a:lnTo>
                  <a:pt x="1051696" y="1766441"/>
                </a:lnTo>
                <a:lnTo>
                  <a:pt x="1052603" y="1772794"/>
                </a:lnTo>
                <a:lnTo>
                  <a:pt x="1053964" y="1780055"/>
                </a:lnTo>
                <a:lnTo>
                  <a:pt x="1057594" y="1796166"/>
                </a:lnTo>
                <a:lnTo>
                  <a:pt x="1061677" y="1813638"/>
                </a:lnTo>
                <a:lnTo>
                  <a:pt x="1065988" y="1832017"/>
                </a:lnTo>
                <a:lnTo>
                  <a:pt x="1068029" y="1841094"/>
                </a:lnTo>
                <a:lnTo>
                  <a:pt x="1069844" y="1850170"/>
                </a:lnTo>
                <a:lnTo>
                  <a:pt x="1071432" y="1859019"/>
                </a:lnTo>
                <a:lnTo>
                  <a:pt x="1072567" y="1867415"/>
                </a:lnTo>
                <a:lnTo>
                  <a:pt x="1073474" y="1875584"/>
                </a:lnTo>
                <a:lnTo>
                  <a:pt x="1073928" y="1883072"/>
                </a:lnTo>
                <a:lnTo>
                  <a:pt x="1073701" y="1886702"/>
                </a:lnTo>
                <a:lnTo>
                  <a:pt x="1073701" y="1890333"/>
                </a:lnTo>
                <a:lnTo>
                  <a:pt x="1073247" y="1893283"/>
                </a:lnTo>
                <a:lnTo>
                  <a:pt x="1072567" y="1896232"/>
                </a:lnTo>
                <a:lnTo>
                  <a:pt x="1072113" y="1899636"/>
                </a:lnTo>
                <a:lnTo>
                  <a:pt x="1071659" y="1903267"/>
                </a:lnTo>
                <a:lnTo>
                  <a:pt x="1070979" y="1912343"/>
                </a:lnTo>
                <a:lnTo>
                  <a:pt x="1070298" y="1922781"/>
                </a:lnTo>
                <a:lnTo>
                  <a:pt x="1070071" y="1934807"/>
                </a:lnTo>
                <a:lnTo>
                  <a:pt x="1070071" y="1947968"/>
                </a:lnTo>
                <a:lnTo>
                  <a:pt x="1070298" y="1962036"/>
                </a:lnTo>
                <a:lnTo>
                  <a:pt x="1071205" y="1990853"/>
                </a:lnTo>
                <a:lnTo>
                  <a:pt x="1072113" y="2019217"/>
                </a:lnTo>
                <a:lnTo>
                  <a:pt x="1073247" y="2044858"/>
                </a:lnTo>
                <a:lnTo>
                  <a:pt x="1073928" y="2064826"/>
                </a:lnTo>
                <a:lnTo>
                  <a:pt x="1074381" y="2076852"/>
                </a:lnTo>
                <a:lnTo>
                  <a:pt x="1074381" y="2095231"/>
                </a:lnTo>
                <a:lnTo>
                  <a:pt x="1075062" y="2118376"/>
                </a:lnTo>
                <a:lnTo>
                  <a:pt x="1076423" y="2142655"/>
                </a:lnTo>
                <a:lnTo>
                  <a:pt x="1077104" y="2154001"/>
                </a:lnTo>
                <a:lnTo>
                  <a:pt x="1078238" y="2164439"/>
                </a:lnTo>
                <a:lnTo>
                  <a:pt x="1078919" y="2174423"/>
                </a:lnTo>
                <a:lnTo>
                  <a:pt x="1079372" y="2183726"/>
                </a:lnTo>
                <a:lnTo>
                  <a:pt x="1080053" y="2200971"/>
                </a:lnTo>
                <a:lnTo>
                  <a:pt x="1080280" y="2215266"/>
                </a:lnTo>
                <a:lnTo>
                  <a:pt x="1080507" y="2220485"/>
                </a:lnTo>
                <a:lnTo>
                  <a:pt x="1080733" y="2224796"/>
                </a:lnTo>
                <a:lnTo>
                  <a:pt x="1081187" y="2228654"/>
                </a:lnTo>
                <a:lnTo>
                  <a:pt x="1081414" y="2232284"/>
                </a:lnTo>
                <a:lnTo>
                  <a:pt x="1081187" y="2238411"/>
                </a:lnTo>
                <a:lnTo>
                  <a:pt x="1080960" y="2242722"/>
                </a:lnTo>
                <a:lnTo>
                  <a:pt x="1080733" y="2244537"/>
                </a:lnTo>
                <a:lnTo>
                  <a:pt x="1080280" y="2246353"/>
                </a:lnTo>
                <a:lnTo>
                  <a:pt x="1078919" y="2250664"/>
                </a:lnTo>
                <a:lnTo>
                  <a:pt x="1078238" y="2253387"/>
                </a:lnTo>
                <a:lnTo>
                  <a:pt x="1077557" y="2256790"/>
                </a:lnTo>
                <a:lnTo>
                  <a:pt x="1077104" y="2260421"/>
                </a:lnTo>
                <a:lnTo>
                  <a:pt x="1076877" y="2263825"/>
                </a:lnTo>
                <a:lnTo>
                  <a:pt x="1076650" y="2265640"/>
                </a:lnTo>
                <a:lnTo>
                  <a:pt x="1075969" y="2267455"/>
                </a:lnTo>
                <a:lnTo>
                  <a:pt x="1074608" y="2269270"/>
                </a:lnTo>
                <a:lnTo>
                  <a:pt x="1073474" y="2270632"/>
                </a:lnTo>
                <a:lnTo>
                  <a:pt x="1071659" y="2272220"/>
                </a:lnTo>
                <a:lnTo>
                  <a:pt x="1069617" y="2273582"/>
                </a:lnTo>
                <a:lnTo>
                  <a:pt x="1065080" y="2276305"/>
                </a:lnTo>
                <a:lnTo>
                  <a:pt x="1060316" y="2278574"/>
                </a:lnTo>
                <a:lnTo>
                  <a:pt x="1055552" y="2280616"/>
                </a:lnTo>
                <a:lnTo>
                  <a:pt x="1051923" y="2282431"/>
                </a:lnTo>
                <a:lnTo>
                  <a:pt x="1048973" y="2283566"/>
                </a:lnTo>
                <a:lnTo>
                  <a:pt x="1048066" y="2284246"/>
                </a:lnTo>
                <a:lnTo>
                  <a:pt x="1046705" y="2284700"/>
                </a:lnTo>
                <a:lnTo>
                  <a:pt x="1044209" y="2284927"/>
                </a:lnTo>
                <a:lnTo>
                  <a:pt x="1041487" y="2285154"/>
                </a:lnTo>
                <a:lnTo>
                  <a:pt x="1038084" y="2284927"/>
                </a:lnTo>
                <a:lnTo>
                  <a:pt x="1032186" y="2284246"/>
                </a:lnTo>
                <a:lnTo>
                  <a:pt x="1029010" y="2283793"/>
                </a:lnTo>
                <a:lnTo>
                  <a:pt x="1026515" y="2283566"/>
                </a:lnTo>
                <a:lnTo>
                  <a:pt x="1025153" y="2283566"/>
                </a:lnTo>
                <a:lnTo>
                  <a:pt x="1023792" y="2283793"/>
                </a:lnTo>
                <a:lnTo>
                  <a:pt x="1020616" y="2284927"/>
                </a:lnTo>
                <a:lnTo>
                  <a:pt x="1017440" y="2286515"/>
                </a:lnTo>
                <a:lnTo>
                  <a:pt x="1014038" y="2288331"/>
                </a:lnTo>
                <a:lnTo>
                  <a:pt x="1011088" y="2290827"/>
                </a:lnTo>
                <a:lnTo>
                  <a:pt x="1008820" y="2293323"/>
                </a:lnTo>
                <a:lnTo>
                  <a:pt x="1007686" y="2294230"/>
                </a:lnTo>
                <a:lnTo>
                  <a:pt x="1007232" y="2295592"/>
                </a:lnTo>
                <a:lnTo>
                  <a:pt x="1006778" y="2296726"/>
                </a:lnTo>
                <a:lnTo>
                  <a:pt x="1006551" y="2298088"/>
                </a:lnTo>
                <a:lnTo>
                  <a:pt x="1006551" y="2300811"/>
                </a:lnTo>
                <a:lnTo>
                  <a:pt x="1005644" y="2304441"/>
                </a:lnTo>
                <a:lnTo>
                  <a:pt x="1004736" y="2308753"/>
                </a:lnTo>
                <a:lnTo>
                  <a:pt x="1003148" y="2313064"/>
                </a:lnTo>
                <a:lnTo>
                  <a:pt x="1001107" y="2317375"/>
                </a:lnTo>
                <a:lnTo>
                  <a:pt x="999972" y="2319644"/>
                </a:lnTo>
                <a:lnTo>
                  <a:pt x="998384" y="2321686"/>
                </a:lnTo>
                <a:lnTo>
                  <a:pt x="996796" y="2323728"/>
                </a:lnTo>
                <a:lnTo>
                  <a:pt x="995208" y="2325771"/>
                </a:lnTo>
                <a:lnTo>
                  <a:pt x="993167" y="2327586"/>
                </a:lnTo>
                <a:lnTo>
                  <a:pt x="990898" y="2328947"/>
                </a:lnTo>
                <a:lnTo>
                  <a:pt x="987949" y="2330763"/>
                </a:lnTo>
                <a:lnTo>
                  <a:pt x="983866" y="2332351"/>
                </a:lnTo>
                <a:lnTo>
                  <a:pt x="979102" y="2334393"/>
                </a:lnTo>
                <a:lnTo>
                  <a:pt x="973657" y="2336208"/>
                </a:lnTo>
                <a:lnTo>
                  <a:pt x="960726" y="2340066"/>
                </a:lnTo>
                <a:lnTo>
                  <a:pt x="946434" y="2343923"/>
                </a:lnTo>
                <a:lnTo>
                  <a:pt x="932369" y="2347781"/>
                </a:lnTo>
                <a:lnTo>
                  <a:pt x="919438" y="2350731"/>
                </a:lnTo>
                <a:lnTo>
                  <a:pt x="902197" y="2355042"/>
                </a:lnTo>
                <a:lnTo>
                  <a:pt x="899475" y="2355723"/>
                </a:lnTo>
                <a:lnTo>
                  <a:pt x="896753" y="2355723"/>
                </a:lnTo>
                <a:lnTo>
                  <a:pt x="893804" y="2354815"/>
                </a:lnTo>
                <a:lnTo>
                  <a:pt x="890401" y="2354134"/>
                </a:lnTo>
                <a:lnTo>
                  <a:pt x="887225" y="2352546"/>
                </a:lnTo>
                <a:lnTo>
                  <a:pt x="883822" y="2350731"/>
                </a:lnTo>
                <a:lnTo>
                  <a:pt x="880646" y="2348462"/>
                </a:lnTo>
                <a:lnTo>
                  <a:pt x="877697" y="2345739"/>
                </a:lnTo>
                <a:lnTo>
                  <a:pt x="874975" y="2342789"/>
                </a:lnTo>
                <a:lnTo>
                  <a:pt x="872706" y="2339385"/>
                </a:lnTo>
                <a:lnTo>
                  <a:pt x="871799" y="2337343"/>
                </a:lnTo>
                <a:lnTo>
                  <a:pt x="870891" y="2335301"/>
                </a:lnTo>
                <a:lnTo>
                  <a:pt x="870437" y="2333259"/>
                </a:lnTo>
                <a:lnTo>
                  <a:pt x="869984" y="2331216"/>
                </a:lnTo>
                <a:lnTo>
                  <a:pt x="869530" y="2328947"/>
                </a:lnTo>
                <a:lnTo>
                  <a:pt x="869530" y="2326678"/>
                </a:lnTo>
                <a:lnTo>
                  <a:pt x="869530" y="2324182"/>
                </a:lnTo>
                <a:lnTo>
                  <a:pt x="869757" y="2321913"/>
                </a:lnTo>
                <a:lnTo>
                  <a:pt x="870211" y="2319190"/>
                </a:lnTo>
                <a:lnTo>
                  <a:pt x="870891" y="2316467"/>
                </a:lnTo>
                <a:lnTo>
                  <a:pt x="872025" y="2313745"/>
                </a:lnTo>
                <a:lnTo>
                  <a:pt x="872933" y="2311022"/>
                </a:lnTo>
                <a:lnTo>
                  <a:pt x="876109" y="2305122"/>
                </a:lnTo>
                <a:lnTo>
                  <a:pt x="879512" y="2299449"/>
                </a:lnTo>
                <a:lnTo>
                  <a:pt x="883368" y="2293550"/>
                </a:lnTo>
                <a:lnTo>
                  <a:pt x="887678" y="2287423"/>
                </a:lnTo>
                <a:lnTo>
                  <a:pt x="891989" y="2281523"/>
                </a:lnTo>
                <a:lnTo>
                  <a:pt x="896526" y="2276078"/>
                </a:lnTo>
                <a:lnTo>
                  <a:pt x="906281" y="2264959"/>
                </a:lnTo>
                <a:lnTo>
                  <a:pt x="915355" y="2254975"/>
                </a:lnTo>
                <a:lnTo>
                  <a:pt x="923749" y="2246353"/>
                </a:lnTo>
                <a:lnTo>
                  <a:pt x="935318" y="2234553"/>
                </a:lnTo>
                <a:lnTo>
                  <a:pt x="936906" y="2232965"/>
                </a:lnTo>
                <a:lnTo>
                  <a:pt x="938267" y="2231604"/>
                </a:lnTo>
                <a:lnTo>
                  <a:pt x="940990" y="2229788"/>
                </a:lnTo>
                <a:lnTo>
                  <a:pt x="943258" y="2228654"/>
                </a:lnTo>
                <a:lnTo>
                  <a:pt x="944619" y="2227292"/>
                </a:lnTo>
                <a:lnTo>
                  <a:pt x="945527" y="2226838"/>
                </a:lnTo>
                <a:lnTo>
                  <a:pt x="945981" y="2226158"/>
                </a:lnTo>
                <a:lnTo>
                  <a:pt x="946434" y="2225023"/>
                </a:lnTo>
                <a:lnTo>
                  <a:pt x="946888" y="2223889"/>
                </a:lnTo>
                <a:lnTo>
                  <a:pt x="947795" y="2220485"/>
                </a:lnTo>
                <a:lnTo>
                  <a:pt x="948249" y="2215266"/>
                </a:lnTo>
                <a:lnTo>
                  <a:pt x="949610" y="2199382"/>
                </a:lnTo>
                <a:lnTo>
                  <a:pt x="950518" y="2179868"/>
                </a:lnTo>
                <a:lnTo>
                  <a:pt x="950971" y="2170338"/>
                </a:lnTo>
                <a:lnTo>
                  <a:pt x="951198" y="2161489"/>
                </a:lnTo>
                <a:lnTo>
                  <a:pt x="951198" y="2153774"/>
                </a:lnTo>
                <a:lnTo>
                  <a:pt x="950971" y="2148555"/>
                </a:lnTo>
                <a:lnTo>
                  <a:pt x="950745" y="2146286"/>
                </a:lnTo>
                <a:lnTo>
                  <a:pt x="950745" y="2144017"/>
                </a:lnTo>
                <a:lnTo>
                  <a:pt x="951425" y="2138571"/>
                </a:lnTo>
                <a:lnTo>
                  <a:pt x="952559" y="2132898"/>
                </a:lnTo>
                <a:lnTo>
                  <a:pt x="953921" y="2127226"/>
                </a:lnTo>
                <a:lnTo>
                  <a:pt x="956643" y="2116788"/>
                </a:lnTo>
                <a:lnTo>
                  <a:pt x="957323" y="2112476"/>
                </a:lnTo>
                <a:lnTo>
                  <a:pt x="957777" y="2109527"/>
                </a:lnTo>
                <a:lnTo>
                  <a:pt x="957550" y="2104308"/>
                </a:lnTo>
                <a:lnTo>
                  <a:pt x="957097" y="2095005"/>
                </a:lnTo>
                <a:lnTo>
                  <a:pt x="956189" y="2082071"/>
                </a:lnTo>
                <a:lnTo>
                  <a:pt x="954828" y="2066868"/>
                </a:lnTo>
                <a:lnTo>
                  <a:pt x="953013" y="2050530"/>
                </a:lnTo>
                <a:lnTo>
                  <a:pt x="950971" y="2033739"/>
                </a:lnTo>
                <a:lnTo>
                  <a:pt x="948476" y="2017629"/>
                </a:lnTo>
                <a:lnTo>
                  <a:pt x="947115" y="2010368"/>
                </a:lnTo>
                <a:lnTo>
                  <a:pt x="945754" y="2003787"/>
                </a:lnTo>
                <a:lnTo>
                  <a:pt x="941897" y="1984954"/>
                </a:lnTo>
                <a:lnTo>
                  <a:pt x="936679" y="1957498"/>
                </a:lnTo>
                <a:lnTo>
                  <a:pt x="930554" y="1923688"/>
                </a:lnTo>
                <a:lnTo>
                  <a:pt x="924429" y="1887837"/>
                </a:lnTo>
                <a:lnTo>
                  <a:pt x="918531" y="1853120"/>
                </a:lnTo>
                <a:lnTo>
                  <a:pt x="913994" y="1822941"/>
                </a:lnTo>
                <a:lnTo>
                  <a:pt x="911045" y="1800931"/>
                </a:lnTo>
                <a:lnTo>
                  <a:pt x="910137" y="1794123"/>
                </a:lnTo>
                <a:lnTo>
                  <a:pt x="909910" y="1790720"/>
                </a:lnTo>
                <a:lnTo>
                  <a:pt x="910591" y="1786635"/>
                </a:lnTo>
                <a:lnTo>
                  <a:pt x="911045" y="1781643"/>
                </a:lnTo>
                <a:lnTo>
                  <a:pt x="911725" y="1771433"/>
                </a:lnTo>
                <a:lnTo>
                  <a:pt x="912179" y="1765987"/>
                </a:lnTo>
                <a:lnTo>
                  <a:pt x="913086" y="1760995"/>
                </a:lnTo>
                <a:lnTo>
                  <a:pt x="913994" y="1756684"/>
                </a:lnTo>
                <a:lnTo>
                  <a:pt x="914448" y="1754868"/>
                </a:lnTo>
                <a:lnTo>
                  <a:pt x="915355" y="1753053"/>
                </a:lnTo>
                <a:lnTo>
                  <a:pt x="916036" y="1751238"/>
                </a:lnTo>
                <a:lnTo>
                  <a:pt x="916489" y="1749196"/>
                </a:lnTo>
                <a:lnTo>
                  <a:pt x="917170" y="1746473"/>
                </a:lnTo>
                <a:lnTo>
                  <a:pt x="917397" y="1743750"/>
                </a:lnTo>
                <a:lnTo>
                  <a:pt x="917850" y="1737169"/>
                </a:lnTo>
                <a:lnTo>
                  <a:pt x="917850" y="1729681"/>
                </a:lnTo>
                <a:lnTo>
                  <a:pt x="917850" y="1722420"/>
                </a:lnTo>
                <a:lnTo>
                  <a:pt x="917624" y="1715159"/>
                </a:lnTo>
                <a:lnTo>
                  <a:pt x="916489" y="1702906"/>
                </a:lnTo>
                <a:lnTo>
                  <a:pt x="898341" y="1544297"/>
                </a:lnTo>
                <a:lnTo>
                  <a:pt x="886317" y="1439238"/>
                </a:lnTo>
                <a:lnTo>
                  <a:pt x="882461" y="1403613"/>
                </a:lnTo>
                <a:lnTo>
                  <a:pt x="881327" y="1392722"/>
                </a:lnTo>
                <a:lnTo>
                  <a:pt x="880873" y="1387503"/>
                </a:lnTo>
                <a:lnTo>
                  <a:pt x="881100" y="1381603"/>
                </a:lnTo>
                <a:lnTo>
                  <a:pt x="881100" y="1379561"/>
                </a:lnTo>
                <a:lnTo>
                  <a:pt x="880873" y="1377973"/>
                </a:lnTo>
                <a:lnTo>
                  <a:pt x="880646" y="1376384"/>
                </a:lnTo>
                <a:lnTo>
                  <a:pt x="879739" y="1374796"/>
                </a:lnTo>
                <a:lnTo>
                  <a:pt x="878604" y="1373208"/>
                </a:lnTo>
                <a:lnTo>
                  <a:pt x="877016" y="1371166"/>
                </a:lnTo>
                <a:lnTo>
                  <a:pt x="875201" y="1369123"/>
                </a:lnTo>
                <a:lnTo>
                  <a:pt x="873840" y="1367308"/>
                </a:lnTo>
                <a:lnTo>
                  <a:pt x="870891" y="1364812"/>
                </a:lnTo>
                <a:lnTo>
                  <a:pt x="869530" y="1362997"/>
                </a:lnTo>
                <a:lnTo>
                  <a:pt x="867715" y="1360728"/>
                </a:lnTo>
                <a:lnTo>
                  <a:pt x="865447" y="1357551"/>
                </a:lnTo>
                <a:lnTo>
                  <a:pt x="862497" y="1353467"/>
                </a:lnTo>
                <a:lnTo>
                  <a:pt x="859548" y="1348702"/>
                </a:lnTo>
                <a:lnTo>
                  <a:pt x="856826" y="1345525"/>
                </a:lnTo>
                <a:lnTo>
                  <a:pt x="855238" y="1344163"/>
                </a:lnTo>
                <a:lnTo>
                  <a:pt x="853877" y="1343256"/>
                </a:lnTo>
                <a:lnTo>
                  <a:pt x="852743" y="1342802"/>
                </a:lnTo>
                <a:lnTo>
                  <a:pt x="851608" y="1342121"/>
                </a:lnTo>
                <a:lnTo>
                  <a:pt x="850701" y="1342348"/>
                </a:lnTo>
                <a:lnTo>
                  <a:pt x="850020" y="1342802"/>
                </a:lnTo>
                <a:lnTo>
                  <a:pt x="849113" y="1343483"/>
                </a:lnTo>
                <a:lnTo>
                  <a:pt x="848432" y="1344844"/>
                </a:lnTo>
                <a:lnTo>
                  <a:pt x="848205" y="1346206"/>
                </a:lnTo>
                <a:lnTo>
                  <a:pt x="847979" y="1348248"/>
                </a:lnTo>
                <a:lnTo>
                  <a:pt x="847752" y="1350517"/>
                </a:lnTo>
                <a:lnTo>
                  <a:pt x="847979" y="1353467"/>
                </a:lnTo>
                <a:lnTo>
                  <a:pt x="848205" y="1359593"/>
                </a:lnTo>
                <a:lnTo>
                  <a:pt x="848205" y="1366174"/>
                </a:lnTo>
                <a:lnTo>
                  <a:pt x="848205" y="1372981"/>
                </a:lnTo>
                <a:lnTo>
                  <a:pt x="847752" y="1378880"/>
                </a:lnTo>
                <a:lnTo>
                  <a:pt x="846844" y="1388637"/>
                </a:lnTo>
                <a:lnTo>
                  <a:pt x="846617" y="1392495"/>
                </a:lnTo>
                <a:lnTo>
                  <a:pt x="843668" y="1392495"/>
                </a:lnTo>
                <a:lnTo>
                  <a:pt x="840492" y="1391814"/>
                </a:lnTo>
                <a:lnTo>
                  <a:pt x="837089" y="1390907"/>
                </a:lnTo>
                <a:lnTo>
                  <a:pt x="835275" y="1389999"/>
                </a:lnTo>
                <a:lnTo>
                  <a:pt x="833460" y="1389318"/>
                </a:lnTo>
                <a:lnTo>
                  <a:pt x="831872" y="1388184"/>
                </a:lnTo>
                <a:lnTo>
                  <a:pt x="830057" y="1386595"/>
                </a:lnTo>
                <a:lnTo>
                  <a:pt x="828923" y="1384780"/>
                </a:lnTo>
                <a:lnTo>
                  <a:pt x="827788" y="1382738"/>
                </a:lnTo>
                <a:lnTo>
                  <a:pt x="827108" y="1380242"/>
                </a:lnTo>
                <a:lnTo>
                  <a:pt x="826654" y="1377519"/>
                </a:lnTo>
                <a:lnTo>
                  <a:pt x="826427" y="1374569"/>
                </a:lnTo>
                <a:lnTo>
                  <a:pt x="825747" y="1372527"/>
                </a:lnTo>
                <a:lnTo>
                  <a:pt x="825066" y="1370939"/>
                </a:lnTo>
                <a:lnTo>
                  <a:pt x="824386" y="1369350"/>
                </a:lnTo>
                <a:lnTo>
                  <a:pt x="823251" y="1368670"/>
                </a:lnTo>
                <a:lnTo>
                  <a:pt x="822344" y="1367762"/>
                </a:lnTo>
                <a:lnTo>
                  <a:pt x="821210" y="1367535"/>
                </a:lnTo>
                <a:lnTo>
                  <a:pt x="820302" y="1367308"/>
                </a:lnTo>
                <a:lnTo>
                  <a:pt x="819168" y="1367535"/>
                </a:lnTo>
                <a:lnTo>
                  <a:pt x="818260" y="1367762"/>
                </a:lnTo>
                <a:lnTo>
                  <a:pt x="816446" y="1368216"/>
                </a:lnTo>
                <a:lnTo>
                  <a:pt x="814858" y="1369350"/>
                </a:lnTo>
                <a:lnTo>
                  <a:pt x="812589" y="1367989"/>
                </a:lnTo>
                <a:lnTo>
                  <a:pt x="810547" y="1366627"/>
                </a:lnTo>
                <a:lnTo>
                  <a:pt x="808279" y="1364585"/>
                </a:lnTo>
                <a:lnTo>
                  <a:pt x="805783" y="1362543"/>
                </a:lnTo>
                <a:lnTo>
                  <a:pt x="803742" y="1360047"/>
                </a:lnTo>
                <a:lnTo>
                  <a:pt x="803061" y="1358686"/>
                </a:lnTo>
                <a:lnTo>
                  <a:pt x="802380" y="1357324"/>
                </a:lnTo>
                <a:lnTo>
                  <a:pt x="801700" y="1356190"/>
                </a:lnTo>
                <a:lnTo>
                  <a:pt x="801700" y="1354828"/>
                </a:lnTo>
                <a:lnTo>
                  <a:pt x="801473" y="1353920"/>
                </a:lnTo>
                <a:lnTo>
                  <a:pt x="801019" y="1352786"/>
                </a:lnTo>
                <a:lnTo>
                  <a:pt x="800339" y="1352332"/>
                </a:lnTo>
                <a:lnTo>
                  <a:pt x="799431" y="1351878"/>
                </a:lnTo>
                <a:lnTo>
                  <a:pt x="798297" y="1351424"/>
                </a:lnTo>
                <a:lnTo>
                  <a:pt x="796936" y="1350971"/>
                </a:lnTo>
                <a:lnTo>
                  <a:pt x="794440" y="1350744"/>
                </a:lnTo>
                <a:lnTo>
                  <a:pt x="791718" y="1350971"/>
                </a:lnTo>
                <a:lnTo>
                  <a:pt x="789450" y="1351424"/>
                </a:lnTo>
                <a:lnTo>
                  <a:pt x="787181" y="1351878"/>
                </a:lnTo>
                <a:lnTo>
                  <a:pt x="784459" y="1347794"/>
                </a:lnTo>
                <a:lnTo>
                  <a:pt x="782190" y="1345071"/>
                </a:lnTo>
                <a:lnTo>
                  <a:pt x="779922" y="1342802"/>
                </a:lnTo>
                <a:lnTo>
                  <a:pt x="777653" y="1341214"/>
                </a:lnTo>
                <a:lnTo>
                  <a:pt x="775385" y="1339852"/>
                </a:lnTo>
                <a:lnTo>
                  <a:pt x="773570" y="1338944"/>
                </a:lnTo>
                <a:lnTo>
                  <a:pt x="771528" y="1337810"/>
                </a:lnTo>
                <a:lnTo>
                  <a:pt x="770167" y="1336902"/>
                </a:lnTo>
                <a:lnTo>
                  <a:pt x="769033" y="1335768"/>
                </a:lnTo>
                <a:lnTo>
                  <a:pt x="768352" y="1334406"/>
                </a:lnTo>
                <a:lnTo>
                  <a:pt x="767671" y="1332364"/>
                </a:lnTo>
                <a:lnTo>
                  <a:pt x="766991" y="1329868"/>
                </a:lnTo>
                <a:lnTo>
                  <a:pt x="765857" y="1323515"/>
                </a:lnTo>
                <a:lnTo>
                  <a:pt x="764495" y="1315800"/>
                </a:lnTo>
                <a:lnTo>
                  <a:pt x="764042" y="1307631"/>
                </a:lnTo>
                <a:lnTo>
                  <a:pt x="763588" y="1299689"/>
                </a:lnTo>
                <a:lnTo>
                  <a:pt x="763815" y="1291747"/>
                </a:lnTo>
                <a:lnTo>
                  <a:pt x="764042" y="1288117"/>
                </a:lnTo>
                <a:lnTo>
                  <a:pt x="764495" y="1284940"/>
                </a:lnTo>
                <a:lnTo>
                  <a:pt x="768352" y="1259073"/>
                </a:lnTo>
                <a:lnTo>
                  <a:pt x="771301" y="1237970"/>
                </a:lnTo>
                <a:lnTo>
                  <a:pt x="771528" y="1234793"/>
                </a:lnTo>
                <a:lnTo>
                  <a:pt x="771528" y="1232524"/>
                </a:lnTo>
                <a:lnTo>
                  <a:pt x="771301" y="1230936"/>
                </a:lnTo>
                <a:lnTo>
                  <a:pt x="771074" y="1230709"/>
                </a:lnTo>
                <a:lnTo>
                  <a:pt x="770621" y="1230482"/>
                </a:lnTo>
                <a:lnTo>
                  <a:pt x="769713" y="1230255"/>
                </a:lnTo>
                <a:lnTo>
                  <a:pt x="767898" y="1230482"/>
                </a:lnTo>
                <a:lnTo>
                  <a:pt x="762907" y="1231390"/>
                </a:lnTo>
                <a:lnTo>
                  <a:pt x="762681" y="1231390"/>
                </a:lnTo>
                <a:lnTo>
                  <a:pt x="762454" y="1230936"/>
                </a:lnTo>
                <a:lnTo>
                  <a:pt x="761773" y="1229121"/>
                </a:lnTo>
                <a:lnTo>
                  <a:pt x="761546" y="1226398"/>
                </a:lnTo>
                <a:lnTo>
                  <a:pt x="761093" y="1222313"/>
                </a:lnTo>
                <a:lnTo>
                  <a:pt x="760412" y="1211422"/>
                </a:lnTo>
                <a:lnTo>
                  <a:pt x="760412" y="1196900"/>
                </a:lnTo>
                <a:lnTo>
                  <a:pt x="760412" y="1179428"/>
                </a:lnTo>
                <a:lnTo>
                  <a:pt x="761093" y="1159687"/>
                </a:lnTo>
                <a:lnTo>
                  <a:pt x="761546" y="1138357"/>
                </a:lnTo>
                <a:lnTo>
                  <a:pt x="762227" y="1115893"/>
                </a:lnTo>
                <a:lnTo>
                  <a:pt x="764269" y="1069604"/>
                </a:lnTo>
                <a:lnTo>
                  <a:pt x="766764" y="1026037"/>
                </a:lnTo>
                <a:lnTo>
                  <a:pt x="769033" y="990186"/>
                </a:lnTo>
                <a:lnTo>
                  <a:pt x="770394" y="976117"/>
                </a:lnTo>
                <a:lnTo>
                  <a:pt x="771301" y="966133"/>
                </a:lnTo>
                <a:lnTo>
                  <a:pt x="772662" y="956603"/>
                </a:lnTo>
                <a:lnTo>
                  <a:pt x="774477" y="945031"/>
                </a:lnTo>
                <a:lnTo>
                  <a:pt x="779241" y="916894"/>
                </a:lnTo>
                <a:lnTo>
                  <a:pt x="785139" y="884446"/>
                </a:lnTo>
                <a:lnTo>
                  <a:pt x="791718" y="849956"/>
                </a:lnTo>
                <a:lnTo>
                  <a:pt x="803742" y="786648"/>
                </a:lnTo>
                <a:lnTo>
                  <a:pt x="808279" y="763050"/>
                </a:lnTo>
                <a:lnTo>
                  <a:pt x="811001" y="748301"/>
                </a:lnTo>
                <a:lnTo>
                  <a:pt x="814177" y="725383"/>
                </a:lnTo>
                <a:lnTo>
                  <a:pt x="818034" y="698154"/>
                </a:lnTo>
                <a:lnTo>
                  <a:pt x="821210" y="672740"/>
                </a:lnTo>
                <a:lnTo>
                  <a:pt x="822798" y="662529"/>
                </a:lnTo>
                <a:lnTo>
                  <a:pt x="824159" y="655495"/>
                </a:lnTo>
                <a:lnTo>
                  <a:pt x="826427" y="645738"/>
                </a:lnTo>
                <a:lnTo>
                  <a:pt x="830738" y="628039"/>
                </a:lnTo>
                <a:lnTo>
                  <a:pt x="842534" y="581069"/>
                </a:lnTo>
                <a:lnTo>
                  <a:pt x="854784" y="534099"/>
                </a:lnTo>
                <a:lnTo>
                  <a:pt x="859095" y="516854"/>
                </a:lnTo>
                <a:lnTo>
                  <a:pt x="861363" y="507551"/>
                </a:lnTo>
                <a:lnTo>
                  <a:pt x="861817" y="505055"/>
                </a:lnTo>
                <a:lnTo>
                  <a:pt x="862497" y="502786"/>
                </a:lnTo>
                <a:lnTo>
                  <a:pt x="863632" y="500063"/>
                </a:lnTo>
                <a:lnTo>
                  <a:pt x="864539" y="497567"/>
                </a:lnTo>
                <a:lnTo>
                  <a:pt x="866127" y="495071"/>
                </a:lnTo>
                <a:lnTo>
                  <a:pt x="867488" y="492802"/>
                </a:lnTo>
                <a:lnTo>
                  <a:pt x="869076" y="490306"/>
                </a:lnTo>
                <a:lnTo>
                  <a:pt x="870891" y="488036"/>
                </a:lnTo>
                <a:lnTo>
                  <a:pt x="872933" y="485767"/>
                </a:lnTo>
                <a:lnTo>
                  <a:pt x="874975" y="483725"/>
                </a:lnTo>
                <a:lnTo>
                  <a:pt x="877243" y="481456"/>
                </a:lnTo>
                <a:lnTo>
                  <a:pt x="879512" y="479641"/>
                </a:lnTo>
                <a:lnTo>
                  <a:pt x="882007" y="477826"/>
                </a:lnTo>
                <a:lnTo>
                  <a:pt x="884729" y="476010"/>
                </a:lnTo>
                <a:lnTo>
                  <a:pt x="887452" y="474649"/>
                </a:lnTo>
                <a:lnTo>
                  <a:pt x="890401" y="473287"/>
                </a:lnTo>
                <a:lnTo>
                  <a:pt x="911725" y="464211"/>
                </a:lnTo>
                <a:lnTo>
                  <a:pt x="943939" y="449689"/>
                </a:lnTo>
                <a:lnTo>
                  <a:pt x="993620" y="427906"/>
                </a:lnTo>
                <a:lnTo>
                  <a:pt x="997023" y="426090"/>
                </a:lnTo>
                <a:lnTo>
                  <a:pt x="1000426" y="424502"/>
                </a:lnTo>
                <a:lnTo>
                  <a:pt x="1006324" y="421325"/>
                </a:lnTo>
                <a:lnTo>
                  <a:pt x="1015399" y="415426"/>
                </a:lnTo>
                <a:lnTo>
                  <a:pt x="1016306" y="414972"/>
                </a:lnTo>
                <a:lnTo>
                  <a:pt x="1016987" y="414064"/>
                </a:lnTo>
                <a:lnTo>
                  <a:pt x="1017440" y="412930"/>
                </a:lnTo>
                <a:lnTo>
                  <a:pt x="1017667" y="412022"/>
                </a:lnTo>
                <a:lnTo>
                  <a:pt x="1017667" y="410888"/>
                </a:lnTo>
                <a:lnTo>
                  <a:pt x="1017667" y="409753"/>
                </a:lnTo>
                <a:lnTo>
                  <a:pt x="1016987" y="407030"/>
                </a:lnTo>
                <a:lnTo>
                  <a:pt x="1015852" y="404761"/>
                </a:lnTo>
                <a:lnTo>
                  <a:pt x="1014718" y="402719"/>
                </a:lnTo>
                <a:lnTo>
                  <a:pt x="1013130" y="401357"/>
                </a:lnTo>
                <a:lnTo>
                  <a:pt x="1012450" y="400677"/>
                </a:lnTo>
                <a:lnTo>
                  <a:pt x="1011542" y="400677"/>
                </a:lnTo>
                <a:lnTo>
                  <a:pt x="1002468" y="399996"/>
                </a:lnTo>
                <a:lnTo>
                  <a:pt x="997023" y="399542"/>
                </a:lnTo>
                <a:lnTo>
                  <a:pt x="994755" y="399315"/>
                </a:lnTo>
                <a:lnTo>
                  <a:pt x="993167" y="398634"/>
                </a:lnTo>
                <a:lnTo>
                  <a:pt x="991806" y="398181"/>
                </a:lnTo>
                <a:lnTo>
                  <a:pt x="991125" y="397500"/>
                </a:lnTo>
                <a:lnTo>
                  <a:pt x="989991" y="396819"/>
                </a:lnTo>
                <a:lnTo>
                  <a:pt x="989310" y="395685"/>
                </a:lnTo>
                <a:lnTo>
                  <a:pt x="988856" y="394550"/>
                </a:lnTo>
                <a:lnTo>
                  <a:pt x="988176" y="392962"/>
                </a:lnTo>
                <a:lnTo>
                  <a:pt x="987722" y="390239"/>
                </a:lnTo>
                <a:lnTo>
                  <a:pt x="987268" y="386835"/>
                </a:lnTo>
                <a:lnTo>
                  <a:pt x="987268" y="383885"/>
                </a:lnTo>
                <a:lnTo>
                  <a:pt x="987495" y="380709"/>
                </a:lnTo>
                <a:lnTo>
                  <a:pt x="987722" y="378213"/>
                </a:lnTo>
                <a:lnTo>
                  <a:pt x="987949" y="375944"/>
                </a:lnTo>
                <a:lnTo>
                  <a:pt x="988630" y="373674"/>
                </a:lnTo>
                <a:lnTo>
                  <a:pt x="989537" y="369590"/>
                </a:lnTo>
                <a:lnTo>
                  <a:pt x="989991" y="367321"/>
                </a:lnTo>
                <a:lnTo>
                  <a:pt x="990218" y="364598"/>
                </a:lnTo>
                <a:lnTo>
                  <a:pt x="990218" y="361648"/>
                </a:lnTo>
                <a:lnTo>
                  <a:pt x="989764" y="358245"/>
                </a:lnTo>
                <a:lnTo>
                  <a:pt x="989537" y="354614"/>
                </a:lnTo>
                <a:lnTo>
                  <a:pt x="989537" y="351664"/>
                </a:lnTo>
                <a:lnTo>
                  <a:pt x="989537" y="349395"/>
                </a:lnTo>
                <a:lnTo>
                  <a:pt x="989764" y="347353"/>
                </a:lnTo>
                <a:lnTo>
                  <a:pt x="990218" y="344857"/>
                </a:lnTo>
                <a:lnTo>
                  <a:pt x="990444" y="343949"/>
                </a:lnTo>
                <a:lnTo>
                  <a:pt x="988856" y="341000"/>
                </a:lnTo>
                <a:lnTo>
                  <a:pt x="987268" y="338277"/>
                </a:lnTo>
                <a:lnTo>
                  <a:pt x="985227" y="335554"/>
                </a:lnTo>
                <a:lnTo>
                  <a:pt x="984773" y="334873"/>
                </a:lnTo>
                <a:lnTo>
                  <a:pt x="984319" y="333965"/>
                </a:lnTo>
                <a:lnTo>
                  <a:pt x="983639" y="331469"/>
                </a:lnTo>
                <a:lnTo>
                  <a:pt x="983185" y="328520"/>
                </a:lnTo>
                <a:lnTo>
                  <a:pt x="982731" y="325343"/>
                </a:lnTo>
                <a:lnTo>
                  <a:pt x="982504" y="318536"/>
                </a:lnTo>
                <a:lnTo>
                  <a:pt x="982504" y="313997"/>
                </a:lnTo>
                <a:lnTo>
                  <a:pt x="982278" y="312636"/>
                </a:lnTo>
                <a:lnTo>
                  <a:pt x="981824" y="311501"/>
                </a:lnTo>
                <a:lnTo>
                  <a:pt x="981143" y="310821"/>
                </a:lnTo>
                <a:lnTo>
                  <a:pt x="980236" y="310367"/>
                </a:lnTo>
                <a:lnTo>
                  <a:pt x="977967" y="309232"/>
                </a:lnTo>
                <a:lnTo>
                  <a:pt x="975018" y="308325"/>
                </a:lnTo>
                <a:lnTo>
                  <a:pt x="974565" y="307644"/>
                </a:lnTo>
                <a:lnTo>
                  <a:pt x="974111" y="307190"/>
                </a:lnTo>
                <a:lnTo>
                  <a:pt x="973657" y="306056"/>
                </a:lnTo>
                <a:lnTo>
                  <a:pt x="973430" y="304467"/>
                </a:lnTo>
                <a:lnTo>
                  <a:pt x="973430" y="302425"/>
                </a:lnTo>
                <a:lnTo>
                  <a:pt x="973657" y="300156"/>
                </a:lnTo>
                <a:lnTo>
                  <a:pt x="974338" y="297660"/>
                </a:lnTo>
                <a:lnTo>
                  <a:pt x="976153" y="292214"/>
                </a:lnTo>
                <a:lnTo>
                  <a:pt x="978421" y="286768"/>
                </a:lnTo>
                <a:lnTo>
                  <a:pt x="980690" y="281323"/>
                </a:lnTo>
                <a:lnTo>
                  <a:pt x="982958" y="277011"/>
                </a:lnTo>
                <a:lnTo>
                  <a:pt x="984546" y="274062"/>
                </a:lnTo>
                <a:lnTo>
                  <a:pt x="985454" y="272019"/>
                </a:lnTo>
                <a:lnTo>
                  <a:pt x="985907" y="270204"/>
                </a:lnTo>
                <a:lnTo>
                  <a:pt x="986134" y="268389"/>
                </a:lnTo>
                <a:lnTo>
                  <a:pt x="986134" y="267027"/>
                </a:lnTo>
                <a:lnTo>
                  <a:pt x="985907" y="265212"/>
                </a:lnTo>
                <a:lnTo>
                  <a:pt x="985454" y="263397"/>
                </a:lnTo>
                <a:lnTo>
                  <a:pt x="984546" y="259086"/>
                </a:lnTo>
                <a:lnTo>
                  <a:pt x="983185" y="254547"/>
                </a:lnTo>
                <a:lnTo>
                  <a:pt x="981824" y="250463"/>
                </a:lnTo>
                <a:lnTo>
                  <a:pt x="980690" y="246606"/>
                </a:lnTo>
                <a:lnTo>
                  <a:pt x="980236" y="245244"/>
                </a:lnTo>
                <a:lnTo>
                  <a:pt x="980009" y="243656"/>
                </a:lnTo>
                <a:lnTo>
                  <a:pt x="980009" y="241387"/>
                </a:lnTo>
                <a:lnTo>
                  <a:pt x="980009" y="239118"/>
                </a:lnTo>
                <a:lnTo>
                  <a:pt x="980236" y="236622"/>
                </a:lnTo>
                <a:lnTo>
                  <a:pt x="980690" y="233899"/>
                </a:lnTo>
                <a:lnTo>
                  <a:pt x="981143" y="232764"/>
                </a:lnTo>
                <a:lnTo>
                  <a:pt x="981824" y="231630"/>
                </a:lnTo>
                <a:lnTo>
                  <a:pt x="983412" y="228907"/>
                </a:lnTo>
                <a:lnTo>
                  <a:pt x="985000" y="225049"/>
                </a:lnTo>
                <a:lnTo>
                  <a:pt x="986588" y="220284"/>
                </a:lnTo>
                <a:lnTo>
                  <a:pt x="987949" y="215292"/>
                </a:lnTo>
                <a:lnTo>
                  <a:pt x="989310" y="209619"/>
                </a:lnTo>
                <a:lnTo>
                  <a:pt x="990218" y="204174"/>
                </a:lnTo>
                <a:lnTo>
                  <a:pt x="991352" y="198955"/>
                </a:lnTo>
                <a:lnTo>
                  <a:pt x="992032" y="194190"/>
                </a:lnTo>
                <a:lnTo>
                  <a:pt x="992259" y="190105"/>
                </a:lnTo>
                <a:lnTo>
                  <a:pt x="992486" y="186475"/>
                </a:lnTo>
                <a:lnTo>
                  <a:pt x="992940" y="180348"/>
                </a:lnTo>
                <a:lnTo>
                  <a:pt x="993167" y="177398"/>
                </a:lnTo>
                <a:lnTo>
                  <a:pt x="993620" y="174902"/>
                </a:lnTo>
                <a:lnTo>
                  <a:pt x="994301" y="172406"/>
                </a:lnTo>
                <a:lnTo>
                  <a:pt x="995435" y="170364"/>
                </a:lnTo>
                <a:lnTo>
                  <a:pt x="996570" y="167868"/>
                </a:lnTo>
                <a:lnTo>
                  <a:pt x="997477" y="165145"/>
                </a:lnTo>
                <a:lnTo>
                  <a:pt x="998158" y="161969"/>
                </a:lnTo>
                <a:lnTo>
                  <a:pt x="998611" y="159019"/>
                </a:lnTo>
                <a:lnTo>
                  <a:pt x="998838" y="155615"/>
                </a:lnTo>
                <a:lnTo>
                  <a:pt x="998611" y="152892"/>
                </a:lnTo>
                <a:lnTo>
                  <a:pt x="998158" y="150169"/>
                </a:lnTo>
                <a:lnTo>
                  <a:pt x="997477" y="147900"/>
                </a:lnTo>
                <a:lnTo>
                  <a:pt x="996343" y="144723"/>
                </a:lnTo>
                <a:lnTo>
                  <a:pt x="995662" y="140866"/>
                </a:lnTo>
                <a:lnTo>
                  <a:pt x="995435" y="136101"/>
                </a:lnTo>
                <a:lnTo>
                  <a:pt x="995208" y="130882"/>
                </a:lnTo>
                <a:lnTo>
                  <a:pt x="995435" y="125209"/>
                </a:lnTo>
                <a:lnTo>
                  <a:pt x="996116" y="120217"/>
                </a:lnTo>
                <a:lnTo>
                  <a:pt x="996796" y="117948"/>
                </a:lnTo>
                <a:lnTo>
                  <a:pt x="997477" y="115679"/>
                </a:lnTo>
                <a:lnTo>
                  <a:pt x="998384" y="113637"/>
                </a:lnTo>
                <a:lnTo>
                  <a:pt x="999519" y="112049"/>
                </a:lnTo>
                <a:lnTo>
                  <a:pt x="1004736" y="105241"/>
                </a:lnTo>
                <a:lnTo>
                  <a:pt x="1007459" y="101838"/>
                </a:lnTo>
                <a:lnTo>
                  <a:pt x="1010862" y="98661"/>
                </a:lnTo>
                <a:lnTo>
                  <a:pt x="1013811" y="95484"/>
                </a:lnTo>
                <a:lnTo>
                  <a:pt x="1015626" y="94350"/>
                </a:lnTo>
                <a:lnTo>
                  <a:pt x="1017440" y="93215"/>
                </a:lnTo>
                <a:lnTo>
                  <a:pt x="1019028" y="92308"/>
                </a:lnTo>
                <a:lnTo>
                  <a:pt x="1020616" y="91854"/>
                </a:lnTo>
                <a:lnTo>
                  <a:pt x="1022204" y="91173"/>
                </a:lnTo>
                <a:lnTo>
                  <a:pt x="1024019" y="91173"/>
                </a:lnTo>
                <a:lnTo>
                  <a:pt x="1033547" y="90946"/>
                </a:lnTo>
                <a:lnTo>
                  <a:pt x="1040353" y="90492"/>
                </a:lnTo>
                <a:lnTo>
                  <a:pt x="1048066" y="89812"/>
                </a:lnTo>
                <a:lnTo>
                  <a:pt x="1056233" y="88904"/>
                </a:lnTo>
                <a:lnTo>
                  <a:pt x="1064173" y="87769"/>
                </a:lnTo>
                <a:lnTo>
                  <a:pt x="1072113" y="86408"/>
                </a:lnTo>
                <a:lnTo>
                  <a:pt x="1079372" y="84593"/>
                </a:lnTo>
                <a:lnTo>
                  <a:pt x="1083229" y="83912"/>
                </a:lnTo>
                <a:lnTo>
                  <a:pt x="1087539" y="83231"/>
                </a:lnTo>
                <a:lnTo>
                  <a:pt x="1092303" y="82324"/>
                </a:lnTo>
                <a:lnTo>
                  <a:pt x="1097748" y="81870"/>
                </a:lnTo>
                <a:lnTo>
                  <a:pt x="1103192" y="81416"/>
                </a:lnTo>
                <a:lnTo>
                  <a:pt x="1109090" y="81189"/>
                </a:lnTo>
                <a:lnTo>
                  <a:pt x="1114989" y="80962"/>
                </a:lnTo>
                <a:close/>
                <a:moveTo>
                  <a:pt x="387804" y="0"/>
                </a:moveTo>
                <a:lnTo>
                  <a:pt x="393020" y="0"/>
                </a:lnTo>
                <a:lnTo>
                  <a:pt x="398463" y="454"/>
                </a:lnTo>
                <a:lnTo>
                  <a:pt x="404359" y="1134"/>
                </a:lnTo>
                <a:lnTo>
                  <a:pt x="410482" y="2268"/>
                </a:lnTo>
                <a:lnTo>
                  <a:pt x="416832" y="3402"/>
                </a:lnTo>
                <a:lnTo>
                  <a:pt x="423182" y="4989"/>
                </a:lnTo>
                <a:lnTo>
                  <a:pt x="429532" y="6803"/>
                </a:lnTo>
                <a:lnTo>
                  <a:pt x="435656" y="8844"/>
                </a:lnTo>
                <a:lnTo>
                  <a:pt x="441779" y="10885"/>
                </a:lnTo>
                <a:lnTo>
                  <a:pt x="447675" y="13379"/>
                </a:lnTo>
                <a:lnTo>
                  <a:pt x="453345" y="15874"/>
                </a:lnTo>
                <a:lnTo>
                  <a:pt x="458561" y="18595"/>
                </a:lnTo>
                <a:lnTo>
                  <a:pt x="463324" y="21543"/>
                </a:lnTo>
                <a:lnTo>
                  <a:pt x="467632" y="24264"/>
                </a:lnTo>
                <a:lnTo>
                  <a:pt x="471261" y="27212"/>
                </a:lnTo>
                <a:lnTo>
                  <a:pt x="474209" y="30613"/>
                </a:lnTo>
                <a:lnTo>
                  <a:pt x="477157" y="33788"/>
                </a:lnTo>
                <a:lnTo>
                  <a:pt x="479652" y="37416"/>
                </a:lnTo>
                <a:lnTo>
                  <a:pt x="482374" y="41498"/>
                </a:lnTo>
                <a:lnTo>
                  <a:pt x="484868" y="45807"/>
                </a:lnTo>
                <a:lnTo>
                  <a:pt x="487363" y="50115"/>
                </a:lnTo>
                <a:lnTo>
                  <a:pt x="489857" y="54877"/>
                </a:lnTo>
                <a:lnTo>
                  <a:pt x="492352" y="59639"/>
                </a:lnTo>
                <a:lnTo>
                  <a:pt x="494620" y="64628"/>
                </a:lnTo>
                <a:lnTo>
                  <a:pt x="496661" y="69844"/>
                </a:lnTo>
                <a:lnTo>
                  <a:pt x="498475" y="74832"/>
                </a:lnTo>
                <a:lnTo>
                  <a:pt x="500290" y="80275"/>
                </a:lnTo>
                <a:lnTo>
                  <a:pt x="501650" y="85264"/>
                </a:lnTo>
                <a:lnTo>
                  <a:pt x="502784" y="90706"/>
                </a:lnTo>
                <a:lnTo>
                  <a:pt x="503918" y="95695"/>
                </a:lnTo>
                <a:lnTo>
                  <a:pt x="504599" y="100684"/>
                </a:lnTo>
                <a:lnTo>
                  <a:pt x="504825" y="105899"/>
                </a:lnTo>
                <a:lnTo>
                  <a:pt x="505506" y="121999"/>
                </a:lnTo>
                <a:lnTo>
                  <a:pt x="505279" y="132657"/>
                </a:lnTo>
                <a:lnTo>
                  <a:pt x="505279" y="138553"/>
                </a:lnTo>
                <a:lnTo>
                  <a:pt x="504825" y="140367"/>
                </a:lnTo>
                <a:lnTo>
                  <a:pt x="506186" y="140367"/>
                </a:lnTo>
                <a:lnTo>
                  <a:pt x="508907" y="140367"/>
                </a:lnTo>
                <a:lnTo>
                  <a:pt x="510722" y="140367"/>
                </a:lnTo>
                <a:lnTo>
                  <a:pt x="512536" y="140821"/>
                </a:lnTo>
                <a:lnTo>
                  <a:pt x="514350" y="141274"/>
                </a:lnTo>
                <a:lnTo>
                  <a:pt x="516165" y="141955"/>
                </a:lnTo>
                <a:lnTo>
                  <a:pt x="516845" y="142862"/>
                </a:lnTo>
                <a:lnTo>
                  <a:pt x="517299" y="143996"/>
                </a:lnTo>
                <a:lnTo>
                  <a:pt x="517979" y="145356"/>
                </a:lnTo>
                <a:lnTo>
                  <a:pt x="518659" y="147170"/>
                </a:lnTo>
                <a:lnTo>
                  <a:pt x="519340" y="151252"/>
                </a:lnTo>
                <a:lnTo>
                  <a:pt x="520020" y="155787"/>
                </a:lnTo>
                <a:lnTo>
                  <a:pt x="520700" y="160776"/>
                </a:lnTo>
                <a:lnTo>
                  <a:pt x="520700" y="166219"/>
                </a:lnTo>
                <a:lnTo>
                  <a:pt x="520474" y="171207"/>
                </a:lnTo>
                <a:lnTo>
                  <a:pt x="519793" y="175743"/>
                </a:lnTo>
                <a:lnTo>
                  <a:pt x="519340" y="178010"/>
                </a:lnTo>
                <a:lnTo>
                  <a:pt x="518659" y="180505"/>
                </a:lnTo>
                <a:lnTo>
                  <a:pt x="515711" y="187081"/>
                </a:lnTo>
                <a:lnTo>
                  <a:pt x="512309" y="194564"/>
                </a:lnTo>
                <a:lnTo>
                  <a:pt x="508227" y="201821"/>
                </a:lnTo>
                <a:lnTo>
                  <a:pt x="503918" y="208624"/>
                </a:lnTo>
                <a:lnTo>
                  <a:pt x="499609" y="214746"/>
                </a:lnTo>
                <a:lnTo>
                  <a:pt x="497568" y="217014"/>
                </a:lnTo>
                <a:lnTo>
                  <a:pt x="495754" y="219055"/>
                </a:lnTo>
                <a:lnTo>
                  <a:pt x="494166" y="220415"/>
                </a:lnTo>
                <a:lnTo>
                  <a:pt x="493032" y="221096"/>
                </a:lnTo>
                <a:lnTo>
                  <a:pt x="491672" y="221549"/>
                </a:lnTo>
                <a:lnTo>
                  <a:pt x="490765" y="222003"/>
                </a:lnTo>
                <a:lnTo>
                  <a:pt x="489631" y="223137"/>
                </a:lnTo>
                <a:lnTo>
                  <a:pt x="488950" y="224044"/>
                </a:lnTo>
                <a:lnTo>
                  <a:pt x="487363" y="226765"/>
                </a:lnTo>
                <a:lnTo>
                  <a:pt x="486229" y="229713"/>
                </a:lnTo>
                <a:lnTo>
                  <a:pt x="484188" y="236062"/>
                </a:lnTo>
                <a:lnTo>
                  <a:pt x="482827" y="238783"/>
                </a:lnTo>
                <a:lnTo>
                  <a:pt x="481693" y="241504"/>
                </a:lnTo>
                <a:lnTo>
                  <a:pt x="480559" y="243772"/>
                </a:lnTo>
                <a:lnTo>
                  <a:pt x="479652" y="246267"/>
                </a:lnTo>
                <a:lnTo>
                  <a:pt x="478972" y="248534"/>
                </a:lnTo>
                <a:lnTo>
                  <a:pt x="478518" y="250802"/>
                </a:lnTo>
                <a:lnTo>
                  <a:pt x="478065" y="256017"/>
                </a:lnTo>
                <a:lnTo>
                  <a:pt x="477157" y="262820"/>
                </a:lnTo>
                <a:lnTo>
                  <a:pt x="476250" y="268263"/>
                </a:lnTo>
                <a:lnTo>
                  <a:pt x="475797" y="275746"/>
                </a:lnTo>
                <a:lnTo>
                  <a:pt x="474209" y="294341"/>
                </a:lnTo>
                <a:lnTo>
                  <a:pt x="473302" y="311802"/>
                </a:lnTo>
                <a:lnTo>
                  <a:pt x="472849" y="317924"/>
                </a:lnTo>
                <a:lnTo>
                  <a:pt x="472395" y="321326"/>
                </a:lnTo>
                <a:lnTo>
                  <a:pt x="472168" y="322913"/>
                </a:lnTo>
                <a:lnTo>
                  <a:pt x="472849" y="323593"/>
                </a:lnTo>
                <a:lnTo>
                  <a:pt x="473302" y="324500"/>
                </a:lnTo>
                <a:lnTo>
                  <a:pt x="474209" y="324727"/>
                </a:lnTo>
                <a:lnTo>
                  <a:pt x="475343" y="325181"/>
                </a:lnTo>
                <a:lnTo>
                  <a:pt x="476250" y="325634"/>
                </a:lnTo>
                <a:lnTo>
                  <a:pt x="477157" y="326768"/>
                </a:lnTo>
                <a:lnTo>
                  <a:pt x="478065" y="327902"/>
                </a:lnTo>
                <a:lnTo>
                  <a:pt x="478518" y="330623"/>
                </a:lnTo>
                <a:lnTo>
                  <a:pt x="479425" y="333798"/>
                </a:lnTo>
                <a:lnTo>
                  <a:pt x="480559" y="342188"/>
                </a:lnTo>
                <a:lnTo>
                  <a:pt x="481466" y="350805"/>
                </a:lnTo>
                <a:lnTo>
                  <a:pt x="481693" y="357608"/>
                </a:lnTo>
                <a:lnTo>
                  <a:pt x="481693" y="358969"/>
                </a:lnTo>
                <a:lnTo>
                  <a:pt x="481920" y="359876"/>
                </a:lnTo>
                <a:lnTo>
                  <a:pt x="482827" y="361916"/>
                </a:lnTo>
                <a:lnTo>
                  <a:pt x="484188" y="363731"/>
                </a:lnTo>
                <a:lnTo>
                  <a:pt x="485775" y="365545"/>
                </a:lnTo>
                <a:lnTo>
                  <a:pt x="487363" y="367586"/>
                </a:lnTo>
                <a:lnTo>
                  <a:pt x="489177" y="370080"/>
                </a:lnTo>
                <a:lnTo>
                  <a:pt x="491218" y="373028"/>
                </a:lnTo>
                <a:lnTo>
                  <a:pt x="493032" y="377110"/>
                </a:lnTo>
                <a:lnTo>
                  <a:pt x="495074" y="382099"/>
                </a:lnTo>
                <a:lnTo>
                  <a:pt x="498249" y="387994"/>
                </a:lnTo>
                <a:lnTo>
                  <a:pt x="501877" y="394571"/>
                </a:lnTo>
                <a:lnTo>
                  <a:pt x="506413" y="401147"/>
                </a:lnTo>
                <a:lnTo>
                  <a:pt x="511175" y="407950"/>
                </a:lnTo>
                <a:lnTo>
                  <a:pt x="516391" y="414299"/>
                </a:lnTo>
                <a:lnTo>
                  <a:pt x="519113" y="417247"/>
                </a:lnTo>
                <a:lnTo>
                  <a:pt x="521834" y="419968"/>
                </a:lnTo>
                <a:lnTo>
                  <a:pt x="524783" y="422463"/>
                </a:lnTo>
                <a:lnTo>
                  <a:pt x="527277" y="424730"/>
                </a:lnTo>
                <a:lnTo>
                  <a:pt x="534988" y="430399"/>
                </a:lnTo>
                <a:lnTo>
                  <a:pt x="545874" y="437883"/>
                </a:lnTo>
                <a:lnTo>
                  <a:pt x="573088" y="456477"/>
                </a:lnTo>
                <a:lnTo>
                  <a:pt x="598034" y="473031"/>
                </a:lnTo>
                <a:lnTo>
                  <a:pt x="606652" y="478700"/>
                </a:lnTo>
                <a:lnTo>
                  <a:pt x="610734" y="481195"/>
                </a:lnTo>
                <a:lnTo>
                  <a:pt x="612775" y="482329"/>
                </a:lnTo>
                <a:lnTo>
                  <a:pt x="615497" y="484369"/>
                </a:lnTo>
                <a:lnTo>
                  <a:pt x="618899" y="486864"/>
                </a:lnTo>
                <a:lnTo>
                  <a:pt x="622300" y="489812"/>
                </a:lnTo>
                <a:lnTo>
                  <a:pt x="625475" y="493213"/>
                </a:lnTo>
                <a:lnTo>
                  <a:pt x="627063" y="495027"/>
                </a:lnTo>
                <a:lnTo>
                  <a:pt x="628197" y="496841"/>
                </a:lnTo>
                <a:lnTo>
                  <a:pt x="629558" y="498656"/>
                </a:lnTo>
                <a:lnTo>
                  <a:pt x="630238" y="500696"/>
                </a:lnTo>
                <a:lnTo>
                  <a:pt x="631145" y="502511"/>
                </a:lnTo>
                <a:lnTo>
                  <a:pt x="631372" y="504551"/>
                </a:lnTo>
                <a:lnTo>
                  <a:pt x="634320" y="540607"/>
                </a:lnTo>
                <a:lnTo>
                  <a:pt x="640670" y="611131"/>
                </a:lnTo>
                <a:lnTo>
                  <a:pt x="644299" y="649227"/>
                </a:lnTo>
                <a:lnTo>
                  <a:pt x="647474" y="683696"/>
                </a:lnTo>
                <a:lnTo>
                  <a:pt x="650649" y="710227"/>
                </a:lnTo>
                <a:lnTo>
                  <a:pt x="651783" y="719071"/>
                </a:lnTo>
                <a:lnTo>
                  <a:pt x="652917" y="724967"/>
                </a:lnTo>
                <a:lnTo>
                  <a:pt x="654504" y="733357"/>
                </a:lnTo>
                <a:lnTo>
                  <a:pt x="656091" y="743788"/>
                </a:lnTo>
                <a:lnTo>
                  <a:pt x="657679" y="755353"/>
                </a:lnTo>
                <a:lnTo>
                  <a:pt x="659267" y="767145"/>
                </a:lnTo>
                <a:lnTo>
                  <a:pt x="660400" y="778710"/>
                </a:lnTo>
                <a:lnTo>
                  <a:pt x="661308" y="788688"/>
                </a:lnTo>
                <a:lnTo>
                  <a:pt x="661761" y="797305"/>
                </a:lnTo>
                <a:lnTo>
                  <a:pt x="661988" y="802974"/>
                </a:lnTo>
                <a:lnTo>
                  <a:pt x="662215" y="805922"/>
                </a:lnTo>
                <a:lnTo>
                  <a:pt x="662668" y="810230"/>
                </a:lnTo>
                <a:lnTo>
                  <a:pt x="664256" y="822475"/>
                </a:lnTo>
                <a:lnTo>
                  <a:pt x="669018" y="855810"/>
                </a:lnTo>
                <a:lnTo>
                  <a:pt x="673781" y="889598"/>
                </a:lnTo>
                <a:lnTo>
                  <a:pt x="675368" y="902523"/>
                </a:lnTo>
                <a:lnTo>
                  <a:pt x="675822" y="907285"/>
                </a:lnTo>
                <a:lnTo>
                  <a:pt x="676049" y="910687"/>
                </a:lnTo>
                <a:lnTo>
                  <a:pt x="676049" y="915902"/>
                </a:lnTo>
                <a:lnTo>
                  <a:pt x="676729" y="920665"/>
                </a:lnTo>
                <a:lnTo>
                  <a:pt x="677183" y="925653"/>
                </a:lnTo>
                <a:lnTo>
                  <a:pt x="677863" y="930189"/>
                </a:lnTo>
                <a:lnTo>
                  <a:pt x="678770" y="933817"/>
                </a:lnTo>
                <a:lnTo>
                  <a:pt x="679677" y="937445"/>
                </a:lnTo>
                <a:lnTo>
                  <a:pt x="680811" y="940166"/>
                </a:lnTo>
                <a:lnTo>
                  <a:pt x="681718" y="942207"/>
                </a:lnTo>
                <a:lnTo>
                  <a:pt x="682625" y="944475"/>
                </a:lnTo>
                <a:lnTo>
                  <a:pt x="683533" y="947650"/>
                </a:lnTo>
                <a:lnTo>
                  <a:pt x="684213" y="951505"/>
                </a:lnTo>
                <a:lnTo>
                  <a:pt x="684893" y="955360"/>
                </a:lnTo>
                <a:lnTo>
                  <a:pt x="686027" y="963296"/>
                </a:lnTo>
                <a:lnTo>
                  <a:pt x="686254" y="969419"/>
                </a:lnTo>
                <a:lnTo>
                  <a:pt x="686708" y="972820"/>
                </a:lnTo>
                <a:lnTo>
                  <a:pt x="688068" y="979170"/>
                </a:lnTo>
                <a:lnTo>
                  <a:pt x="692377" y="997538"/>
                </a:lnTo>
                <a:lnTo>
                  <a:pt x="694418" y="1007969"/>
                </a:lnTo>
                <a:lnTo>
                  <a:pt x="696459" y="1018173"/>
                </a:lnTo>
                <a:lnTo>
                  <a:pt x="697593" y="1027924"/>
                </a:lnTo>
                <a:lnTo>
                  <a:pt x="698274" y="1032233"/>
                </a:lnTo>
                <a:lnTo>
                  <a:pt x="698274" y="1036315"/>
                </a:lnTo>
                <a:lnTo>
                  <a:pt x="698500" y="1041303"/>
                </a:lnTo>
                <a:lnTo>
                  <a:pt x="699181" y="1048787"/>
                </a:lnTo>
                <a:lnTo>
                  <a:pt x="701675" y="1069195"/>
                </a:lnTo>
                <a:lnTo>
                  <a:pt x="705304" y="1095047"/>
                </a:lnTo>
                <a:lnTo>
                  <a:pt x="709386" y="1123165"/>
                </a:lnTo>
                <a:lnTo>
                  <a:pt x="716643" y="1174641"/>
                </a:lnTo>
                <a:lnTo>
                  <a:pt x="718911" y="1192102"/>
                </a:lnTo>
                <a:lnTo>
                  <a:pt x="719818" y="1197091"/>
                </a:lnTo>
                <a:lnTo>
                  <a:pt x="719818" y="1199585"/>
                </a:lnTo>
                <a:lnTo>
                  <a:pt x="719365" y="1201626"/>
                </a:lnTo>
                <a:lnTo>
                  <a:pt x="719365" y="1203667"/>
                </a:lnTo>
                <a:lnTo>
                  <a:pt x="719138" y="1206842"/>
                </a:lnTo>
                <a:lnTo>
                  <a:pt x="718911" y="1207975"/>
                </a:lnTo>
                <a:lnTo>
                  <a:pt x="718458" y="1208882"/>
                </a:lnTo>
                <a:lnTo>
                  <a:pt x="717324" y="1209109"/>
                </a:lnTo>
                <a:lnTo>
                  <a:pt x="715963" y="1209109"/>
                </a:lnTo>
                <a:lnTo>
                  <a:pt x="715736" y="1209109"/>
                </a:lnTo>
                <a:lnTo>
                  <a:pt x="715056" y="1209336"/>
                </a:lnTo>
                <a:lnTo>
                  <a:pt x="714829" y="1210016"/>
                </a:lnTo>
                <a:lnTo>
                  <a:pt x="714602" y="1211604"/>
                </a:lnTo>
                <a:lnTo>
                  <a:pt x="714602" y="1213418"/>
                </a:lnTo>
                <a:lnTo>
                  <a:pt x="715056" y="1218407"/>
                </a:lnTo>
                <a:lnTo>
                  <a:pt x="716190" y="1224302"/>
                </a:lnTo>
                <a:lnTo>
                  <a:pt x="718458" y="1235867"/>
                </a:lnTo>
                <a:lnTo>
                  <a:pt x="719365" y="1240176"/>
                </a:lnTo>
                <a:lnTo>
                  <a:pt x="719818" y="1242444"/>
                </a:lnTo>
                <a:lnTo>
                  <a:pt x="719365" y="1243804"/>
                </a:lnTo>
                <a:lnTo>
                  <a:pt x="719138" y="1244938"/>
                </a:lnTo>
                <a:lnTo>
                  <a:pt x="718231" y="1247886"/>
                </a:lnTo>
                <a:lnTo>
                  <a:pt x="716870" y="1251061"/>
                </a:lnTo>
                <a:lnTo>
                  <a:pt x="722540" y="1277365"/>
                </a:lnTo>
                <a:lnTo>
                  <a:pt x="726395" y="1297094"/>
                </a:lnTo>
                <a:lnTo>
                  <a:pt x="727529" y="1305031"/>
                </a:lnTo>
                <a:lnTo>
                  <a:pt x="727983" y="1309566"/>
                </a:lnTo>
                <a:lnTo>
                  <a:pt x="727756" y="1311380"/>
                </a:lnTo>
                <a:lnTo>
                  <a:pt x="727302" y="1314101"/>
                </a:lnTo>
                <a:lnTo>
                  <a:pt x="725715" y="1322038"/>
                </a:lnTo>
                <a:lnTo>
                  <a:pt x="723447" y="1332242"/>
                </a:lnTo>
                <a:lnTo>
                  <a:pt x="720725" y="1343127"/>
                </a:lnTo>
                <a:lnTo>
                  <a:pt x="717777" y="1354012"/>
                </a:lnTo>
                <a:lnTo>
                  <a:pt x="714602" y="1363763"/>
                </a:lnTo>
                <a:lnTo>
                  <a:pt x="712334" y="1371699"/>
                </a:lnTo>
                <a:lnTo>
                  <a:pt x="710293" y="1376461"/>
                </a:lnTo>
                <a:lnTo>
                  <a:pt x="708706" y="1379183"/>
                </a:lnTo>
                <a:lnTo>
                  <a:pt x="707118" y="1382131"/>
                </a:lnTo>
                <a:lnTo>
                  <a:pt x="705077" y="1384625"/>
                </a:lnTo>
                <a:lnTo>
                  <a:pt x="702583" y="1387119"/>
                </a:lnTo>
                <a:lnTo>
                  <a:pt x="699408" y="1389614"/>
                </a:lnTo>
                <a:lnTo>
                  <a:pt x="696233" y="1392108"/>
                </a:lnTo>
                <a:lnTo>
                  <a:pt x="692377" y="1394376"/>
                </a:lnTo>
                <a:lnTo>
                  <a:pt x="688068" y="1396644"/>
                </a:lnTo>
                <a:lnTo>
                  <a:pt x="683759" y="1398911"/>
                </a:lnTo>
                <a:lnTo>
                  <a:pt x="679677" y="1401632"/>
                </a:lnTo>
                <a:lnTo>
                  <a:pt x="675822" y="1404127"/>
                </a:lnTo>
                <a:lnTo>
                  <a:pt x="672193" y="1406394"/>
                </a:lnTo>
                <a:lnTo>
                  <a:pt x="668111" y="1408662"/>
                </a:lnTo>
                <a:lnTo>
                  <a:pt x="666070" y="1409342"/>
                </a:lnTo>
                <a:lnTo>
                  <a:pt x="663802" y="1410249"/>
                </a:lnTo>
                <a:lnTo>
                  <a:pt x="661534" y="1410930"/>
                </a:lnTo>
                <a:lnTo>
                  <a:pt x="658813" y="1411383"/>
                </a:lnTo>
                <a:lnTo>
                  <a:pt x="656318" y="1411610"/>
                </a:lnTo>
                <a:lnTo>
                  <a:pt x="653597" y="1411610"/>
                </a:lnTo>
                <a:lnTo>
                  <a:pt x="648381" y="1411837"/>
                </a:lnTo>
                <a:lnTo>
                  <a:pt x="643391" y="1412290"/>
                </a:lnTo>
                <a:lnTo>
                  <a:pt x="635454" y="1412971"/>
                </a:lnTo>
                <a:lnTo>
                  <a:pt x="632052" y="1413197"/>
                </a:lnTo>
                <a:lnTo>
                  <a:pt x="629558" y="1413197"/>
                </a:lnTo>
                <a:lnTo>
                  <a:pt x="628424" y="1412971"/>
                </a:lnTo>
                <a:lnTo>
                  <a:pt x="627743" y="1412744"/>
                </a:lnTo>
                <a:lnTo>
                  <a:pt x="627290" y="1412290"/>
                </a:lnTo>
                <a:lnTo>
                  <a:pt x="626836" y="1411610"/>
                </a:lnTo>
                <a:lnTo>
                  <a:pt x="626156" y="1410476"/>
                </a:lnTo>
                <a:lnTo>
                  <a:pt x="625929" y="1409116"/>
                </a:lnTo>
                <a:lnTo>
                  <a:pt x="625929" y="1407982"/>
                </a:lnTo>
                <a:lnTo>
                  <a:pt x="626156" y="1406848"/>
                </a:lnTo>
                <a:lnTo>
                  <a:pt x="626836" y="1405941"/>
                </a:lnTo>
                <a:lnTo>
                  <a:pt x="627517" y="1404807"/>
                </a:lnTo>
                <a:lnTo>
                  <a:pt x="629104" y="1402993"/>
                </a:lnTo>
                <a:lnTo>
                  <a:pt x="630691" y="1401632"/>
                </a:lnTo>
                <a:lnTo>
                  <a:pt x="632279" y="1400499"/>
                </a:lnTo>
                <a:lnTo>
                  <a:pt x="634093" y="1399591"/>
                </a:lnTo>
                <a:lnTo>
                  <a:pt x="633186" y="1398684"/>
                </a:lnTo>
                <a:lnTo>
                  <a:pt x="630691" y="1397551"/>
                </a:lnTo>
                <a:lnTo>
                  <a:pt x="629104" y="1396644"/>
                </a:lnTo>
                <a:lnTo>
                  <a:pt x="627290" y="1395963"/>
                </a:lnTo>
                <a:lnTo>
                  <a:pt x="625475" y="1395736"/>
                </a:lnTo>
                <a:lnTo>
                  <a:pt x="623434" y="1395510"/>
                </a:lnTo>
                <a:lnTo>
                  <a:pt x="622527" y="1395283"/>
                </a:lnTo>
                <a:lnTo>
                  <a:pt x="621620" y="1395056"/>
                </a:lnTo>
                <a:lnTo>
                  <a:pt x="620940" y="1394376"/>
                </a:lnTo>
                <a:lnTo>
                  <a:pt x="620486" y="1393696"/>
                </a:lnTo>
                <a:lnTo>
                  <a:pt x="619352" y="1392108"/>
                </a:lnTo>
                <a:lnTo>
                  <a:pt x="618899" y="1390067"/>
                </a:lnTo>
                <a:lnTo>
                  <a:pt x="618899" y="1387800"/>
                </a:lnTo>
                <a:lnTo>
                  <a:pt x="619125" y="1385986"/>
                </a:lnTo>
                <a:lnTo>
                  <a:pt x="619579" y="1385079"/>
                </a:lnTo>
                <a:lnTo>
                  <a:pt x="620486" y="1384398"/>
                </a:lnTo>
                <a:lnTo>
                  <a:pt x="620940" y="1383718"/>
                </a:lnTo>
                <a:lnTo>
                  <a:pt x="621847" y="1383491"/>
                </a:lnTo>
                <a:lnTo>
                  <a:pt x="623888" y="1382811"/>
                </a:lnTo>
                <a:lnTo>
                  <a:pt x="625702" y="1382131"/>
                </a:lnTo>
                <a:lnTo>
                  <a:pt x="629331" y="1380090"/>
                </a:lnTo>
                <a:lnTo>
                  <a:pt x="632279" y="1377822"/>
                </a:lnTo>
                <a:lnTo>
                  <a:pt x="634320" y="1375781"/>
                </a:lnTo>
                <a:lnTo>
                  <a:pt x="634774" y="1374421"/>
                </a:lnTo>
                <a:lnTo>
                  <a:pt x="635000" y="1373287"/>
                </a:lnTo>
                <a:lnTo>
                  <a:pt x="634774" y="1371473"/>
                </a:lnTo>
                <a:lnTo>
                  <a:pt x="634320" y="1369659"/>
                </a:lnTo>
                <a:lnTo>
                  <a:pt x="632733" y="1366030"/>
                </a:lnTo>
                <a:lnTo>
                  <a:pt x="631825" y="1362856"/>
                </a:lnTo>
                <a:lnTo>
                  <a:pt x="631599" y="1359908"/>
                </a:lnTo>
                <a:lnTo>
                  <a:pt x="631599" y="1354919"/>
                </a:lnTo>
                <a:lnTo>
                  <a:pt x="632279" y="1340859"/>
                </a:lnTo>
                <a:lnTo>
                  <a:pt x="632733" y="1332923"/>
                </a:lnTo>
                <a:lnTo>
                  <a:pt x="633413" y="1325666"/>
                </a:lnTo>
                <a:lnTo>
                  <a:pt x="634093" y="1319317"/>
                </a:lnTo>
                <a:lnTo>
                  <a:pt x="634774" y="1315235"/>
                </a:lnTo>
                <a:lnTo>
                  <a:pt x="635681" y="1311834"/>
                </a:lnTo>
                <a:lnTo>
                  <a:pt x="636134" y="1308432"/>
                </a:lnTo>
                <a:lnTo>
                  <a:pt x="636361" y="1304804"/>
                </a:lnTo>
                <a:lnTo>
                  <a:pt x="636588" y="1301176"/>
                </a:lnTo>
                <a:lnTo>
                  <a:pt x="636361" y="1297547"/>
                </a:lnTo>
                <a:lnTo>
                  <a:pt x="636134" y="1293919"/>
                </a:lnTo>
                <a:lnTo>
                  <a:pt x="635454" y="1290291"/>
                </a:lnTo>
                <a:lnTo>
                  <a:pt x="634320" y="1287116"/>
                </a:lnTo>
                <a:lnTo>
                  <a:pt x="633867" y="1285529"/>
                </a:lnTo>
                <a:lnTo>
                  <a:pt x="633640" y="1283488"/>
                </a:lnTo>
                <a:lnTo>
                  <a:pt x="632733" y="1278953"/>
                </a:lnTo>
                <a:lnTo>
                  <a:pt x="632733" y="1273964"/>
                </a:lnTo>
                <a:lnTo>
                  <a:pt x="632733" y="1268522"/>
                </a:lnTo>
                <a:lnTo>
                  <a:pt x="633186" y="1259224"/>
                </a:lnTo>
                <a:lnTo>
                  <a:pt x="633413" y="1253782"/>
                </a:lnTo>
                <a:lnTo>
                  <a:pt x="633413" y="1252875"/>
                </a:lnTo>
                <a:lnTo>
                  <a:pt x="632733" y="1252194"/>
                </a:lnTo>
                <a:lnTo>
                  <a:pt x="632279" y="1251287"/>
                </a:lnTo>
                <a:lnTo>
                  <a:pt x="631825" y="1251061"/>
                </a:lnTo>
                <a:lnTo>
                  <a:pt x="630238" y="1250607"/>
                </a:lnTo>
                <a:lnTo>
                  <a:pt x="628877" y="1250380"/>
                </a:lnTo>
                <a:lnTo>
                  <a:pt x="628197" y="1250154"/>
                </a:lnTo>
                <a:lnTo>
                  <a:pt x="627743" y="1249700"/>
                </a:lnTo>
                <a:lnTo>
                  <a:pt x="627063" y="1248339"/>
                </a:lnTo>
                <a:lnTo>
                  <a:pt x="626156" y="1246299"/>
                </a:lnTo>
                <a:lnTo>
                  <a:pt x="625249" y="1244031"/>
                </a:lnTo>
                <a:lnTo>
                  <a:pt x="623888" y="1239496"/>
                </a:lnTo>
                <a:lnTo>
                  <a:pt x="623434" y="1237455"/>
                </a:lnTo>
                <a:lnTo>
                  <a:pt x="619806" y="1238362"/>
                </a:lnTo>
                <a:lnTo>
                  <a:pt x="612095" y="1207975"/>
                </a:lnTo>
                <a:lnTo>
                  <a:pt x="611868" y="1209336"/>
                </a:lnTo>
                <a:lnTo>
                  <a:pt x="610961" y="1213871"/>
                </a:lnTo>
                <a:lnTo>
                  <a:pt x="610734" y="1217726"/>
                </a:lnTo>
                <a:lnTo>
                  <a:pt x="610508" y="1222262"/>
                </a:lnTo>
                <a:lnTo>
                  <a:pt x="610508" y="1227704"/>
                </a:lnTo>
                <a:lnTo>
                  <a:pt x="610508" y="1234280"/>
                </a:lnTo>
                <a:lnTo>
                  <a:pt x="610961" y="1242897"/>
                </a:lnTo>
                <a:lnTo>
                  <a:pt x="611868" y="1253782"/>
                </a:lnTo>
                <a:lnTo>
                  <a:pt x="613683" y="1278272"/>
                </a:lnTo>
                <a:lnTo>
                  <a:pt x="615270" y="1299362"/>
                </a:lnTo>
                <a:lnTo>
                  <a:pt x="616177" y="1309793"/>
                </a:lnTo>
                <a:lnTo>
                  <a:pt x="616177" y="1311153"/>
                </a:lnTo>
                <a:lnTo>
                  <a:pt x="615497" y="1312060"/>
                </a:lnTo>
                <a:lnTo>
                  <a:pt x="614817" y="1313194"/>
                </a:lnTo>
                <a:lnTo>
                  <a:pt x="614136" y="1313874"/>
                </a:lnTo>
                <a:lnTo>
                  <a:pt x="612775" y="1315235"/>
                </a:lnTo>
                <a:lnTo>
                  <a:pt x="612095" y="1315689"/>
                </a:lnTo>
                <a:lnTo>
                  <a:pt x="611188" y="1369659"/>
                </a:lnTo>
                <a:lnTo>
                  <a:pt x="610281" y="1410023"/>
                </a:lnTo>
                <a:lnTo>
                  <a:pt x="610054" y="1425669"/>
                </a:lnTo>
                <a:lnTo>
                  <a:pt x="609600" y="1435194"/>
                </a:lnTo>
                <a:lnTo>
                  <a:pt x="605972" y="1492792"/>
                </a:lnTo>
                <a:lnTo>
                  <a:pt x="603477" y="1533383"/>
                </a:lnTo>
                <a:lnTo>
                  <a:pt x="602343" y="1552431"/>
                </a:lnTo>
                <a:lnTo>
                  <a:pt x="601663" y="1569438"/>
                </a:lnTo>
                <a:lnTo>
                  <a:pt x="601436" y="1585992"/>
                </a:lnTo>
                <a:lnTo>
                  <a:pt x="600983" y="1603680"/>
                </a:lnTo>
                <a:lnTo>
                  <a:pt x="600302" y="1640642"/>
                </a:lnTo>
                <a:lnTo>
                  <a:pt x="600075" y="1657876"/>
                </a:lnTo>
                <a:lnTo>
                  <a:pt x="599622" y="1672843"/>
                </a:lnTo>
                <a:lnTo>
                  <a:pt x="598941" y="1685088"/>
                </a:lnTo>
                <a:lnTo>
                  <a:pt x="598034" y="1689623"/>
                </a:lnTo>
                <a:lnTo>
                  <a:pt x="597581" y="1693478"/>
                </a:lnTo>
                <a:lnTo>
                  <a:pt x="590777" y="1726133"/>
                </a:lnTo>
                <a:lnTo>
                  <a:pt x="579665" y="1783731"/>
                </a:lnTo>
                <a:lnTo>
                  <a:pt x="573995" y="1814571"/>
                </a:lnTo>
                <a:lnTo>
                  <a:pt x="569006" y="1841783"/>
                </a:lnTo>
                <a:lnTo>
                  <a:pt x="565604" y="1863098"/>
                </a:lnTo>
                <a:lnTo>
                  <a:pt x="564697" y="1870355"/>
                </a:lnTo>
                <a:lnTo>
                  <a:pt x="564470" y="1875344"/>
                </a:lnTo>
                <a:lnTo>
                  <a:pt x="564016" y="1890990"/>
                </a:lnTo>
                <a:lnTo>
                  <a:pt x="562429" y="1921604"/>
                </a:lnTo>
                <a:lnTo>
                  <a:pt x="558120" y="2007774"/>
                </a:lnTo>
                <a:lnTo>
                  <a:pt x="555625" y="2053127"/>
                </a:lnTo>
                <a:lnTo>
                  <a:pt x="553131" y="2092811"/>
                </a:lnTo>
                <a:lnTo>
                  <a:pt x="551090" y="2122290"/>
                </a:lnTo>
                <a:lnTo>
                  <a:pt x="550183" y="2131134"/>
                </a:lnTo>
                <a:lnTo>
                  <a:pt x="549729" y="2135669"/>
                </a:lnTo>
                <a:lnTo>
                  <a:pt x="549502" y="2137937"/>
                </a:lnTo>
                <a:lnTo>
                  <a:pt x="549729" y="2140205"/>
                </a:lnTo>
                <a:lnTo>
                  <a:pt x="550409" y="2142926"/>
                </a:lnTo>
                <a:lnTo>
                  <a:pt x="551316" y="2145874"/>
                </a:lnTo>
                <a:lnTo>
                  <a:pt x="552450" y="2148822"/>
                </a:lnTo>
                <a:lnTo>
                  <a:pt x="554038" y="2152223"/>
                </a:lnTo>
                <a:lnTo>
                  <a:pt x="557440" y="2158799"/>
                </a:lnTo>
                <a:lnTo>
                  <a:pt x="564697" y="2172405"/>
                </a:lnTo>
                <a:lnTo>
                  <a:pt x="567645" y="2178755"/>
                </a:lnTo>
                <a:lnTo>
                  <a:pt x="569006" y="2181703"/>
                </a:lnTo>
                <a:lnTo>
                  <a:pt x="569686" y="2184651"/>
                </a:lnTo>
                <a:lnTo>
                  <a:pt x="571727" y="2191454"/>
                </a:lnTo>
                <a:lnTo>
                  <a:pt x="575129" y="2200524"/>
                </a:lnTo>
                <a:lnTo>
                  <a:pt x="582613" y="2222067"/>
                </a:lnTo>
                <a:lnTo>
                  <a:pt x="589870" y="2242249"/>
                </a:lnTo>
                <a:lnTo>
                  <a:pt x="592138" y="2249959"/>
                </a:lnTo>
                <a:lnTo>
                  <a:pt x="593272" y="2254494"/>
                </a:lnTo>
                <a:lnTo>
                  <a:pt x="593725" y="2255855"/>
                </a:lnTo>
                <a:lnTo>
                  <a:pt x="594406" y="2256988"/>
                </a:lnTo>
                <a:lnTo>
                  <a:pt x="595086" y="2258349"/>
                </a:lnTo>
                <a:lnTo>
                  <a:pt x="595766" y="2259483"/>
                </a:lnTo>
                <a:lnTo>
                  <a:pt x="598488" y="2261524"/>
                </a:lnTo>
                <a:lnTo>
                  <a:pt x="601209" y="2263565"/>
                </a:lnTo>
                <a:lnTo>
                  <a:pt x="608467" y="2268100"/>
                </a:lnTo>
                <a:lnTo>
                  <a:pt x="612549" y="2271048"/>
                </a:lnTo>
                <a:lnTo>
                  <a:pt x="617084" y="2273996"/>
                </a:lnTo>
                <a:lnTo>
                  <a:pt x="619579" y="2276037"/>
                </a:lnTo>
                <a:lnTo>
                  <a:pt x="623434" y="2278078"/>
                </a:lnTo>
                <a:lnTo>
                  <a:pt x="627970" y="2280345"/>
                </a:lnTo>
                <a:lnTo>
                  <a:pt x="633186" y="2282840"/>
                </a:lnTo>
                <a:lnTo>
                  <a:pt x="644979" y="2287828"/>
                </a:lnTo>
                <a:lnTo>
                  <a:pt x="658133" y="2293044"/>
                </a:lnTo>
                <a:lnTo>
                  <a:pt x="671286" y="2297579"/>
                </a:lnTo>
                <a:lnTo>
                  <a:pt x="683986" y="2301661"/>
                </a:lnTo>
                <a:lnTo>
                  <a:pt x="689656" y="2303022"/>
                </a:lnTo>
                <a:lnTo>
                  <a:pt x="694645" y="2304382"/>
                </a:lnTo>
                <a:lnTo>
                  <a:pt x="699181" y="2305063"/>
                </a:lnTo>
                <a:lnTo>
                  <a:pt x="702809" y="2305743"/>
                </a:lnTo>
                <a:lnTo>
                  <a:pt x="709159" y="2305970"/>
                </a:lnTo>
                <a:lnTo>
                  <a:pt x="714829" y="2306196"/>
                </a:lnTo>
                <a:lnTo>
                  <a:pt x="725715" y="2305970"/>
                </a:lnTo>
                <a:lnTo>
                  <a:pt x="730704" y="2305970"/>
                </a:lnTo>
                <a:lnTo>
                  <a:pt x="735013" y="2305970"/>
                </a:lnTo>
                <a:lnTo>
                  <a:pt x="738642" y="2306196"/>
                </a:lnTo>
                <a:lnTo>
                  <a:pt x="742043" y="2306877"/>
                </a:lnTo>
                <a:lnTo>
                  <a:pt x="744765" y="2308237"/>
                </a:lnTo>
                <a:lnTo>
                  <a:pt x="747259" y="2309598"/>
                </a:lnTo>
                <a:lnTo>
                  <a:pt x="749301" y="2311412"/>
                </a:lnTo>
                <a:lnTo>
                  <a:pt x="751115" y="2313453"/>
                </a:lnTo>
                <a:lnTo>
                  <a:pt x="752475" y="2315721"/>
                </a:lnTo>
                <a:lnTo>
                  <a:pt x="753383" y="2318215"/>
                </a:lnTo>
                <a:lnTo>
                  <a:pt x="753836" y="2321163"/>
                </a:lnTo>
                <a:lnTo>
                  <a:pt x="754063" y="2323884"/>
                </a:lnTo>
                <a:lnTo>
                  <a:pt x="753836" y="2325698"/>
                </a:lnTo>
                <a:lnTo>
                  <a:pt x="753156" y="2327286"/>
                </a:lnTo>
                <a:lnTo>
                  <a:pt x="751795" y="2328873"/>
                </a:lnTo>
                <a:lnTo>
                  <a:pt x="750434" y="2330460"/>
                </a:lnTo>
                <a:lnTo>
                  <a:pt x="748393" y="2332274"/>
                </a:lnTo>
                <a:lnTo>
                  <a:pt x="746125" y="2334088"/>
                </a:lnTo>
                <a:lnTo>
                  <a:pt x="743404" y="2335903"/>
                </a:lnTo>
                <a:lnTo>
                  <a:pt x="740683" y="2337490"/>
                </a:lnTo>
                <a:lnTo>
                  <a:pt x="734333" y="2340891"/>
                </a:lnTo>
                <a:lnTo>
                  <a:pt x="727756" y="2343613"/>
                </a:lnTo>
                <a:lnTo>
                  <a:pt x="720952" y="2346107"/>
                </a:lnTo>
                <a:lnTo>
                  <a:pt x="717777" y="2347241"/>
                </a:lnTo>
                <a:lnTo>
                  <a:pt x="714375" y="2347921"/>
                </a:lnTo>
                <a:lnTo>
                  <a:pt x="710293" y="2348601"/>
                </a:lnTo>
                <a:lnTo>
                  <a:pt x="704170" y="2349508"/>
                </a:lnTo>
                <a:lnTo>
                  <a:pt x="688068" y="2351096"/>
                </a:lnTo>
                <a:lnTo>
                  <a:pt x="667884" y="2352456"/>
                </a:lnTo>
                <a:lnTo>
                  <a:pt x="644979" y="2353817"/>
                </a:lnTo>
                <a:lnTo>
                  <a:pt x="622300" y="2354497"/>
                </a:lnTo>
                <a:lnTo>
                  <a:pt x="611188" y="2354724"/>
                </a:lnTo>
                <a:lnTo>
                  <a:pt x="601209" y="2354724"/>
                </a:lnTo>
                <a:lnTo>
                  <a:pt x="592138" y="2354497"/>
                </a:lnTo>
                <a:lnTo>
                  <a:pt x="583974" y="2354271"/>
                </a:lnTo>
                <a:lnTo>
                  <a:pt x="577397" y="2353817"/>
                </a:lnTo>
                <a:lnTo>
                  <a:pt x="572634" y="2352910"/>
                </a:lnTo>
                <a:lnTo>
                  <a:pt x="564697" y="2351096"/>
                </a:lnTo>
                <a:lnTo>
                  <a:pt x="557440" y="2348601"/>
                </a:lnTo>
                <a:lnTo>
                  <a:pt x="550409" y="2346334"/>
                </a:lnTo>
                <a:lnTo>
                  <a:pt x="544513" y="2344066"/>
                </a:lnTo>
                <a:lnTo>
                  <a:pt x="533854" y="2340211"/>
                </a:lnTo>
                <a:lnTo>
                  <a:pt x="526143" y="2337263"/>
                </a:lnTo>
                <a:lnTo>
                  <a:pt x="523422" y="2336583"/>
                </a:lnTo>
                <a:lnTo>
                  <a:pt x="521381" y="2336356"/>
                </a:lnTo>
                <a:lnTo>
                  <a:pt x="519793" y="2336583"/>
                </a:lnTo>
                <a:lnTo>
                  <a:pt x="518659" y="2337036"/>
                </a:lnTo>
                <a:lnTo>
                  <a:pt x="517752" y="2338397"/>
                </a:lnTo>
                <a:lnTo>
                  <a:pt x="517299" y="2339531"/>
                </a:lnTo>
                <a:lnTo>
                  <a:pt x="517072" y="2341572"/>
                </a:lnTo>
                <a:lnTo>
                  <a:pt x="516845" y="2343839"/>
                </a:lnTo>
                <a:lnTo>
                  <a:pt x="516845" y="2345200"/>
                </a:lnTo>
                <a:lnTo>
                  <a:pt x="516391" y="2345880"/>
                </a:lnTo>
                <a:lnTo>
                  <a:pt x="515711" y="2346787"/>
                </a:lnTo>
                <a:lnTo>
                  <a:pt x="515031" y="2347468"/>
                </a:lnTo>
                <a:lnTo>
                  <a:pt x="513670" y="2347921"/>
                </a:lnTo>
                <a:lnTo>
                  <a:pt x="512536" y="2348148"/>
                </a:lnTo>
                <a:lnTo>
                  <a:pt x="508681" y="2348601"/>
                </a:lnTo>
                <a:lnTo>
                  <a:pt x="503918" y="2348601"/>
                </a:lnTo>
                <a:lnTo>
                  <a:pt x="497795" y="2348601"/>
                </a:lnTo>
                <a:lnTo>
                  <a:pt x="490538" y="2349055"/>
                </a:lnTo>
                <a:lnTo>
                  <a:pt x="481693" y="2349282"/>
                </a:lnTo>
                <a:lnTo>
                  <a:pt x="471488" y="2349508"/>
                </a:lnTo>
                <a:lnTo>
                  <a:pt x="460602" y="2349735"/>
                </a:lnTo>
                <a:lnTo>
                  <a:pt x="449263" y="2349508"/>
                </a:lnTo>
                <a:lnTo>
                  <a:pt x="438150" y="2349055"/>
                </a:lnTo>
                <a:lnTo>
                  <a:pt x="418647" y="2348148"/>
                </a:lnTo>
                <a:lnTo>
                  <a:pt x="406400" y="2347921"/>
                </a:lnTo>
                <a:lnTo>
                  <a:pt x="403452" y="2347694"/>
                </a:lnTo>
                <a:lnTo>
                  <a:pt x="402318" y="2347468"/>
                </a:lnTo>
                <a:lnTo>
                  <a:pt x="401411" y="2347014"/>
                </a:lnTo>
                <a:lnTo>
                  <a:pt x="400504" y="2346334"/>
                </a:lnTo>
                <a:lnTo>
                  <a:pt x="399823" y="2345653"/>
                </a:lnTo>
                <a:lnTo>
                  <a:pt x="399370" y="2344973"/>
                </a:lnTo>
                <a:lnTo>
                  <a:pt x="399143" y="2344066"/>
                </a:lnTo>
                <a:lnTo>
                  <a:pt x="398463" y="2342025"/>
                </a:lnTo>
                <a:lnTo>
                  <a:pt x="398463" y="2339531"/>
                </a:lnTo>
                <a:lnTo>
                  <a:pt x="398463" y="2333181"/>
                </a:lnTo>
                <a:lnTo>
                  <a:pt x="398236" y="2331141"/>
                </a:lnTo>
                <a:lnTo>
                  <a:pt x="398009" y="2328873"/>
                </a:lnTo>
                <a:lnTo>
                  <a:pt x="396648" y="2323204"/>
                </a:lnTo>
                <a:lnTo>
                  <a:pt x="393020" y="2308464"/>
                </a:lnTo>
                <a:lnTo>
                  <a:pt x="391206" y="2300301"/>
                </a:lnTo>
                <a:lnTo>
                  <a:pt x="390752" y="2296446"/>
                </a:lnTo>
                <a:lnTo>
                  <a:pt x="390072" y="2292817"/>
                </a:lnTo>
                <a:lnTo>
                  <a:pt x="389618" y="2288962"/>
                </a:lnTo>
                <a:lnTo>
                  <a:pt x="389618" y="2285561"/>
                </a:lnTo>
                <a:lnTo>
                  <a:pt x="389845" y="2282386"/>
                </a:lnTo>
                <a:lnTo>
                  <a:pt x="390525" y="2279211"/>
                </a:lnTo>
                <a:lnTo>
                  <a:pt x="392113" y="2274223"/>
                </a:lnTo>
                <a:lnTo>
                  <a:pt x="393927" y="2269234"/>
                </a:lnTo>
                <a:lnTo>
                  <a:pt x="395515" y="2264925"/>
                </a:lnTo>
                <a:lnTo>
                  <a:pt x="396648" y="2261070"/>
                </a:lnTo>
                <a:lnTo>
                  <a:pt x="397102" y="2259256"/>
                </a:lnTo>
                <a:lnTo>
                  <a:pt x="397329" y="2257669"/>
                </a:lnTo>
                <a:lnTo>
                  <a:pt x="397329" y="2256535"/>
                </a:lnTo>
                <a:lnTo>
                  <a:pt x="397102" y="2255174"/>
                </a:lnTo>
                <a:lnTo>
                  <a:pt x="396422" y="2254041"/>
                </a:lnTo>
                <a:lnTo>
                  <a:pt x="395741" y="2253133"/>
                </a:lnTo>
                <a:lnTo>
                  <a:pt x="394834" y="2252453"/>
                </a:lnTo>
                <a:lnTo>
                  <a:pt x="393247" y="2251773"/>
                </a:lnTo>
                <a:lnTo>
                  <a:pt x="392340" y="2251546"/>
                </a:lnTo>
                <a:lnTo>
                  <a:pt x="391659" y="2250866"/>
                </a:lnTo>
                <a:lnTo>
                  <a:pt x="390525" y="2249732"/>
                </a:lnTo>
                <a:lnTo>
                  <a:pt x="389391" y="2247918"/>
                </a:lnTo>
                <a:lnTo>
                  <a:pt x="388711" y="2245650"/>
                </a:lnTo>
                <a:lnTo>
                  <a:pt x="388257" y="2242929"/>
                </a:lnTo>
                <a:lnTo>
                  <a:pt x="387577" y="2239754"/>
                </a:lnTo>
                <a:lnTo>
                  <a:pt x="387577" y="2236580"/>
                </a:lnTo>
                <a:lnTo>
                  <a:pt x="387577" y="2232725"/>
                </a:lnTo>
                <a:lnTo>
                  <a:pt x="388257" y="2224788"/>
                </a:lnTo>
                <a:lnTo>
                  <a:pt x="389165" y="2216171"/>
                </a:lnTo>
                <a:lnTo>
                  <a:pt x="390525" y="2207327"/>
                </a:lnTo>
                <a:lnTo>
                  <a:pt x="391886" y="2198937"/>
                </a:lnTo>
                <a:lnTo>
                  <a:pt x="393247" y="2190546"/>
                </a:lnTo>
                <a:lnTo>
                  <a:pt x="394381" y="2183063"/>
                </a:lnTo>
                <a:lnTo>
                  <a:pt x="395968" y="2169684"/>
                </a:lnTo>
                <a:lnTo>
                  <a:pt x="397102" y="2159253"/>
                </a:lnTo>
                <a:lnTo>
                  <a:pt x="397329" y="2152904"/>
                </a:lnTo>
                <a:lnTo>
                  <a:pt x="397329" y="2151089"/>
                </a:lnTo>
                <a:lnTo>
                  <a:pt x="397556" y="2149049"/>
                </a:lnTo>
                <a:lnTo>
                  <a:pt x="397782" y="2147008"/>
                </a:lnTo>
                <a:lnTo>
                  <a:pt x="398463" y="2144740"/>
                </a:lnTo>
                <a:lnTo>
                  <a:pt x="399370" y="2142699"/>
                </a:lnTo>
                <a:lnTo>
                  <a:pt x="400504" y="2140431"/>
                </a:lnTo>
                <a:lnTo>
                  <a:pt x="402091" y="2138164"/>
                </a:lnTo>
                <a:lnTo>
                  <a:pt x="403906" y="2135669"/>
                </a:lnTo>
                <a:lnTo>
                  <a:pt x="405947" y="2132948"/>
                </a:lnTo>
                <a:lnTo>
                  <a:pt x="408215" y="2129774"/>
                </a:lnTo>
                <a:lnTo>
                  <a:pt x="410256" y="2126599"/>
                </a:lnTo>
                <a:lnTo>
                  <a:pt x="411616" y="2122971"/>
                </a:lnTo>
                <a:lnTo>
                  <a:pt x="412523" y="2120930"/>
                </a:lnTo>
                <a:lnTo>
                  <a:pt x="412977" y="2119116"/>
                </a:lnTo>
                <a:lnTo>
                  <a:pt x="413431" y="2117075"/>
                </a:lnTo>
                <a:lnTo>
                  <a:pt x="413431" y="2115487"/>
                </a:lnTo>
                <a:lnTo>
                  <a:pt x="413431" y="2113673"/>
                </a:lnTo>
                <a:lnTo>
                  <a:pt x="413204" y="2111632"/>
                </a:lnTo>
                <a:lnTo>
                  <a:pt x="412750" y="2109818"/>
                </a:lnTo>
                <a:lnTo>
                  <a:pt x="411616" y="2108004"/>
                </a:lnTo>
                <a:lnTo>
                  <a:pt x="410936" y="2106190"/>
                </a:lnTo>
                <a:lnTo>
                  <a:pt x="410029" y="2104149"/>
                </a:lnTo>
                <a:lnTo>
                  <a:pt x="408668" y="2099614"/>
                </a:lnTo>
                <a:lnTo>
                  <a:pt x="407761" y="2094625"/>
                </a:lnTo>
                <a:lnTo>
                  <a:pt x="407081" y="2089636"/>
                </a:lnTo>
                <a:lnTo>
                  <a:pt x="406627" y="2084194"/>
                </a:lnTo>
                <a:lnTo>
                  <a:pt x="406627" y="2079432"/>
                </a:lnTo>
                <a:lnTo>
                  <a:pt x="406400" y="2071042"/>
                </a:lnTo>
                <a:lnTo>
                  <a:pt x="403906" y="1957886"/>
                </a:lnTo>
                <a:lnTo>
                  <a:pt x="402998" y="1916842"/>
                </a:lnTo>
                <a:lnTo>
                  <a:pt x="402545" y="1879652"/>
                </a:lnTo>
                <a:lnTo>
                  <a:pt x="402318" y="1850400"/>
                </a:lnTo>
                <a:lnTo>
                  <a:pt x="402318" y="1840649"/>
                </a:lnTo>
                <a:lnTo>
                  <a:pt x="402545" y="1834299"/>
                </a:lnTo>
                <a:lnTo>
                  <a:pt x="404813" y="1794162"/>
                </a:lnTo>
                <a:lnTo>
                  <a:pt x="406173" y="1772166"/>
                </a:lnTo>
                <a:lnTo>
                  <a:pt x="406400" y="1761281"/>
                </a:lnTo>
                <a:lnTo>
                  <a:pt x="406400" y="1751077"/>
                </a:lnTo>
                <a:lnTo>
                  <a:pt x="406627" y="1729307"/>
                </a:lnTo>
                <a:lnTo>
                  <a:pt x="407081" y="1705724"/>
                </a:lnTo>
                <a:lnTo>
                  <a:pt x="407761" y="1685088"/>
                </a:lnTo>
                <a:lnTo>
                  <a:pt x="407988" y="1671029"/>
                </a:lnTo>
                <a:lnTo>
                  <a:pt x="407761" y="1668534"/>
                </a:lnTo>
                <a:lnTo>
                  <a:pt x="407081" y="1665813"/>
                </a:lnTo>
                <a:lnTo>
                  <a:pt x="406400" y="1662412"/>
                </a:lnTo>
                <a:lnTo>
                  <a:pt x="405266" y="1659010"/>
                </a:lnTo>
                <a:lnTo>
                  <a:pt x="402545" y="1651300"/>
                </a:lnTo>
                <a:lnTo>
                  <a:pt x="399597" y="1643363"/>
                </a:lnTo>
                <a:lnTo>
                  <a:pt x="396422" y="1635427"/>
                </a:lnTo>
                <a:lnTo>
                  <a:pt x="393700" y="1627717"/>
                </a:lnTo>
                <a:lnTo>
                  <a:pt x="391432" y="1621141"/>
                </a:lnTo>
                <a:lnTo>
                  <a:pt x="390979" y="1618193"/>
                </a:lnTo>
                <a:lnTo>
                  <a:pt x="390525" y="1615925"/>
                </a:lnTo>
                <a:lnTo>
                  <a:pt x="389391" y="1606628"/>
                </a:lnTo>
                <a:lnTo>
                  <a:pt x="387804" y="1597103"/>
                </a:lnTo>
                <a:lnTo>
                  <a:pt x="386216" y="1586219"/>
                </a:lnTo>
                <a:lnTo>
                  <a:pt x="384175" y="1573520"/>
                </a:lnTo>
                <a:lnTo>
                  <a:pt x="383041" y="1567171"/>
                </a:lnTo>
                <a:lnTo>
                  <a:pt x="382361" y="1564223"/>
                </a:lnTo>
                <a:lnTo>
                  <a:pt x="381227" y="1561955"/>
                </a:lnTo>
                <a:lnTo>
                  <a:pt x="380547" y="1559914"/>
                </a:lnTo>
                <a:lnTo>
                  <a:pt x="379640" y="1558100"/>
                </a:lnTo>
                <a:lnTo>
                  <a:pt x="378506" y="1557193"/>
                </a:lnTo>
                <a:lnTo>
                  <a:pt x="377825" y="1556513"/>
                </a:lnTo>
                <a:lnTo>
                  <a:pt x="377145" y="1556513"/>
                </a:lnTo>
                <a:lnTo>
                  <a:pt x="376691" y="1556739"/>
                </a:lnTo>
                <a:lnTo>
                  <a:pt x="376011" y="1557646"/>
                </a:lnTo>
                <a:lnTo>
                  <a:pt x="374877" y="1559007"/>
                </a:lnTo>
                <a:lnTo>
                  <a:pt x="374197" y="1561728"/>
                </a:lnTo>
                <a:lnTo>
                  <a:pt x="373516" y="1564676"/>
                </a:lnTo>
                <a:lnTo>
                  <a:pt x="372836" y="1568985"/>
                </a:lnTo>
                <a:lnTo>
                  <a:pt x="372382" y="1573973"/>
                </a:lnTo>
                <a:lnTo>
                  <a:pt x="372156" y="1580096"/>
                </a:lnTo>
                <a:lnTo>
                  <a:pt x="371475" y="1597103"/>
                </a:lnTo>
                <a:lnTo>
                  <a:pt x="369888" y="1619553"/>
                </a:lnTo>
                <a:lnTo>
                  <a:pt x="366259" y="1672616"/>
                </a:lnTo>
                <a:lnTo>
                  <a:pt x="363084" y="1720237"/>
                </a:lnTo>
                <a:lnTo>
                  <a:pt x="361950" y="1736790"/>
                </a:lnTo>
                <a:lnTo>
                  <a:pt x="361497" y="1744727"/>
                </a:lnTo>
                <a:lnTo>
                  <a:pt x="361723" y="1746541"/>
                </a:lnTo>
                <a:lnTo>
                  <a:pt x="361950" y="1748355"/>
                </a:lnTo>
                <a:lnTo>
                  <a:pt x="363084" y="1752437"/>
                </a:lnTo>
                <a:lnTo>
                  <a:pt x="366032" y="1761281"/>
                </a:lnTo>
                <a:lnTo>
                  <a:pt x="367620" y="1765816"/>
                </a:lnTo>
                <a:lnTo>
                  <a:pt x="368981" y="1770578"/>
                </a:lnTo>
                <a:lnTo>
                  <a:pt x="369434" y="1773073"/>
                </a:lnTo>
                <a:lnTo>
                  <a:pt x="369661" y="1775340"/>
                </a:lnTo>
                <a:lnTo>
                  <a:pt x="369661" y="1778062"/>
                </a:lnTo>
                <a:lnTo>
                  <a:pt x="369661" y="1780556"/>
                </a:lnTo>
                <a:lnTo>
                  <a:pt x="363084" y="1830671"/>
                </a:lnTo>
                <a:lnTo>
                  <a:pt x="349931" y="1930674"/>
                </a:lnTo>
                <a:lnTo>
                  <a:pt x="342447" y="1984417"/>
                </a:lnTo>
                <a:lnTo>
                  <a:pt x="335643" y="2032718"/>
                </a:lnTo>
                <a:lnTo>
                  <a:pt x="332695" y="2053127"/>
                </a:lnTo>
                <a:lnTo>
                  <a:pt x="329973" y="2069908"/>
                </a:lnTo>
                <a:lnTo>
                  <a:pt x="327932" y="2082380"/>
                </a:lnTo>
                <a:lnTo>
                  <a:pt x="326345" y="2089863"/>
                </a:lnTo>
                <a:lnTo>
                  <a:pt x="324077" y="2098480"/>
                </a:lnTo>
                <a:lnTo>
                  <a:pt x="322489" y="2105963"/>
                </a:lnTo>
                <a:lnTo>
                  <a:pt x="321582" y="2112539"/>
                </a:lnTo>
                <a:lnTo>
                  <a:pt x="321356" y="2118435"/>
                </a:lnTo>
                <a:lnTo>
                  <a:pt x="321582" y="2123651"/>
                </a:lnTo>
                <a:lnTo>
                  <a:pt x="322036" y="2128640"/>
                </a:lnTo>
                <a:lnTo>
                  <a:pt x="323397" y="2133402"/>
                </a:lnTo>
                <a:lnTo>
                  <a:pt x="324984" y="2138391"/>
                </a:lnTo>
                <a:lnTo>
                  <a:pt x="327025" y="2144740"/>
                </a:lnTo>
                <a:lnTo>
                  <a:pt x="329293" y="2153130"/>
                </a:lnTo>
                <a:lnTo>
                  <a:pt x="331561" y="2163335"/>
                </a:lnTo>
                <a:lnTo>
                  <a:pt x="333829" y="2174446"/>
                </a:lnTo>
                <a:lnTo>
                  <a:pt x="335870" y="2185784"/>
                </a:lnTo>
                <a:lnTo>
                  <a:pt x="337684" y="2196896"/>
                </a:lnTo>
                <a:lnTo>
                  <a:pt x="338818" y="2207327"/>
                </a:lnTo>
                <a:lnTo>
                  <a:pt x="339272" y="2211862"/>
                </a:lnTo>
                <a:lnTo>
                  <a:pt x="339272" y="2216171"/>
                </a:lnTo>
                <a:lnTo>
                  <a:pt x="339498" y="2224108"/>
                </a:lnTo>
                <a:lnTo>
                  <a:pt x="339725" y="2231591"/>
                </a:lnTo>
                <a:lnTo>
                  <a:pt x="340632" y="2246104"/>
                </a:lnTo>
                <a:lnTo>
                  <a:pt x="341086" y="2258576"/>
                </a:lnTo>
                <a:lnTo>
                  <a:pt x="341086" y="2263338"/>
                </a:lnTo>
                <a:lnTo>
                  <a:pt x="340632" y="2267420"/>
                </a:lnTo>
                <a:lnTo>
                  <a:pt x="339952" y="2270594"/>
                </a:lnTo>
                <a:lnTo>
                  <a:pt x="339272" y="2273996"/>
                </a:lnTo>
                <a:lnTo>
                  <a:pt x="338138" y="2276717"/>
                </a:lnTo>
                <a:lnTo>
                  <a:pt x="337231" y="2279665"/>
                </a:lnTo>
                <a:lnTo>
                  <a:pt x="334736" y="2284881"/>
                </a:lnTo>
                <a:lnTo>
                  <a:pt x="332695" y="2289643"/>
                </a:lnTo>
                <a:lnTo>
                  <a:pt x="332241" y="2291230"/>
                </a:lnTo>
                <a:lnTo>
                  <a:pt x="332241" y="2292817"/>
                </a:lnTo>
                <a:lnTo>
                  <a:pt x="332468" y="2294858"/>
                </a:lnTo>
                <a:lnTo>
                  <a:pt x="332922" y="2296672"/>
                </a:lnTo>
                <a:lnTo>
                  <a:pt x="334282" y="2301661"/>
                </a:lnTo>
                <a:lnTo>
                  <a:pt x="335870" y="2306877"/>
                </a:lnTo>
                <a:lnTo>
                  <a:pt x="339952" y="2317761"/>
                </a:lnTo>
                <a:lnTo>
                  <a:pt x="341993" y="2323204"/>
                </a:lnTo>
                <a:lnTo>
                  <a:pt x="343354" y="2327966"/>
                </a:lnTo>
                <a:lnTo>
                  <a:pt x="344488" y="2334542"/>
                </a:lnTo>
                <a:lnTo>
                  <a:pt x="346075" y="2344293"/>
                </a:lnTo>
                <a:lnTo>
                  <a:pt x="347663" y="2356765"/>
                </a:lnTo>
                <a:lnTo>
                  <a:pt x="349250" y="2370144"/>
                </a:lnTo>
                <a:lnTo>
                  <a:pt x="350611" y="2383750"/>
                </a:lnTo>
                <a:lnTo>
                  <a:pt x="351518" y="2395995"/>
                </a:lnTo>
                <a:lnTo>
                  <a:pt x="351745" y="2401664"/>
                </a:lnTo>
                <a:lnTo>
                  <a:pt x="351745" y="2406426"/>
                </a:lnTo>
                <a:lnTo>
                  <a:pt x="351745" y="2410508"/>
                </a:lnTo>
                <a:lnTo>
                  <a:pt x="351065" y="2413456"/>
                </a:lnTo>
                <a:lnTo>
                  <a:pt x="350384" y="2418218"/>
                </a:lnTo>
                <a:lnTo>
                  <a:pt x="349477" y="2421846"/>
                </a:lnTo>
                <a:lnTo>
                  <a:pt x="348570" y="2423660"/>
                </a:lnTo>
                <a:lnTo>
                  <a:pt x="347890" y="2425248"/>
                </a:lnTo>
                <a:lnTo>
                  <a:pt x="346756" y="2426835"/>
                </a:lnTo>
                <a:lnTo>
                  <a:pt x="345622" y="2427969"/>
                </a:lnTo>
                <a:lnTo>
                  <a:pt x="343807" y="2429103"/>
                </a:lnTo>
                <a:lnTo>
                  <a:pt x="341539" y="2430010"/>
                </a:lnTo>
                <a:lnTo>
                  <a:pt x="339045" y="2430690"/>
                </a:lnTo>
                <a:lnTo>
                  <a:pt x="335870" y="2431597"/>
                </a:lnTo>
                <a:lnTo>
                  <a:pt x="332241" y="2432278"/>
                </a:lnTo>
                <a:lnTo>
                  <a:pt x="327932" y="2432731"/>
                </a:lnTo>
                <a:lnTo>
                  <a:pt x="317047" y="2433411"/>
                </a:lnTo>
                <a:lnTo>
                  <a:pt x="310697" y="2433638"/>
                </a:lnTo>
                <a:lnTo>
                  <a:pt x="303893" y="2433638"/>
                </a:lnTo>
                <a:lnTo>
                  <a:pt x="289379" y="2432731"/>
                </a:lnTo>
                <a:lnTo>
                  <a:pt x="274411" y="2431824"/>
                </a:lnTo>
                <a:lnTo>
                  <a:pt x="259443" y="2430463"/>
                </a:lnTo>
                <a:lnTo>
                  <a:pt x="245836" y="2429103"/>
                </a:lnTo>
                <a:lnTo>
                  <a:pt x="233363" y="2427515"/>
                </a:lnTo>
                <a:lnTo>
                  <a:pt x="216807" y="2425475"/>
                </a:lnTo>
                <a:lnTo>
                  <a:pt x="214313" y="2425021"/>
                </a:lnTo>
                <a:lnTo>
                  <a:pt x="212045" y="2424568"/>
                </a:lnTo>
                <a:lnTo>
                  <a:pt x="210004" y="2423660"/>
                </a:lnTo>
                <a:lnTo>
                  <a:pt x="208416" y="2422527"/>
                </a:lnTo>
                <a:lnTo>
                  <a:pt x="206602" y="2421166"/>
                </a:lnTo>
                <a:lnTo>
                  <a:pt x="205014" y="2419805"/>
                </a:lnTo>
                <a:lnTo>
                  <a:pt x="203427" y="2418445"/>
                </a:lnTo>
                <a:lnTo>
                  <a:pt x="202293" y="2416631"/>
                </a:lnTo>
                <a:lnTo>
                  <a:pt x="201159" y="2414817"/>
                </a:lnTo>
                <a:lnTo>
                  <a:pt x="200252" y="2413003"/>
                </a:lnTo>
                <a:lnTo>
                  <a:pt x="199345" y="2411188"/>
                </a:lnTo>
                <a:lnTo>
                  <a:pt x="198891" y="2409148"/>
                </a:lnTo>
                <a:lnTo>
                  <a:pt x="198664" y="2407333"/>
                </a:lnTo>
                <a:lnTo>
                  <a:pt x="198438" y="2405519"/>
                </a:lnTo>
                <a:lnTo>
                  <a:pt x="198438" y="2403705"/>
                </a:lnTo>
                <a:lnTo>
                  <a:pt x="198664" y="2401891"/>
                </a:lnTo>
                <a:lnTo>
                  <a:pt x="200025" y="2395542"/>
                </a:lnTo>
                <a:lnTo>
                  <a:pt x="202520" y="2385110"/>
                </a:lnTo>
                <a:lnTo>
                  <a:pt x="209550" y="2357218"/>
                </a:lnTo>
                <a:lnTo>
                  <a:pt x="216354" y="2329553"/>
                </a:lnTo>
                <a:lnTo>
                  <a:pt x="218622" y="2319349"/>
                </a:lnTo>
                <a:lnTo>
                  <a:pt x="219302" y="2315721"/>
                </a:lnTo>
                <a:lnTo>
                  <a:pt x="219529" y="2313680"/>
                </a:lnTo>
                <a:lnTo>
                  <a:pt x="219529" y="2310958"/>
                </a:lnTo>
                <a:lnTo>
                  <a:pt x="219529" y="2308464"/>
                </a:lnTo>
                <a:lnTo>
                  <a:pt x="218848" y="2306423"/>
                </a:lnTo>
                <a:lnTo>
                  <a:pt x="218395" y="2305289"/>
                </a:lnTo>
                <a:lnTo>
                  <a:pt x="217941" y="2304609"/>
                </a:lnTo>
                <a:lnTo>
                  <a:pt x="217261" y="2303929"/>
                </a:lnTo>
                <a:lnTo>
                  <a:pt x="216127" y="2303475"/>
                </a:lnTo>
                <a:lnTo>
                  <a:pt x="214993" y="2302795"/>
                </a:lnTo>
                <a:lnTo>
                  <a:pt x="213179" y="2302341"/>
                </a:lnTo>
                <a:lnTo>
                  <a:pt x="209097" y="2301888"/>
                </a:lnTo>
                <a:lnTo>
                  <a:pt x="203427" y="2301661"/>
                </a:lnTo>
                <a:lnTo>
                  <a:pt x="197984" y="2301661"/>
                </a:lnTo>
                <a:lnTo>
                  <a:pt x="195489" y="2301434"/>
                </a:lnTo>
                <a:lnTo>
                  <a:pt x="192995" y="2300754"/>
                </a:lnTo>
                <a:lnTo>
                  <a:pt x="191407" y="2300301"/>
                </a:lnTo>
                <a:lnTo>
                  <a:pt x="189593" y="2299847"/>
                </a:lnTo>
                <a:lnTo>
                  <a:pt x="188005" y="2299167"/>
                </a:lnTo>
                <a:lnTo>
                  <a:pt x="187098" y="2298033"/>
                </a:lnTo>
                <a:lnTo>
                  <a:pt x="185964" y="2297126"/>
                </a:lnTo>
                <a:lnTo>
                  <a:pt x="185057" y="2295538"/>
                </a:lnTo>
                <a:lnTo>
                  <a:pt x="184604" y="2293951"/>
                </a:lnTo>
                <a:lnTo>
                  <a:pt x="183923" y="2292364"/>
                </a:lnTo>
                <a:lnTo>
                  <a:pt x="183697" y="2290550"/>
                </a:lnTo>
                <a:lnTo>
                  <a:pt x="183697" y="2288509"/>
                </a:lnTo>
                <a:lnTo>
                  <a:pt x="183923" y="2283293"/>
                </a:lnTo>
                <a:lnTo>
                  <a:pt x="184830" y="2258576"/>
                </a:lnTo>
                <a:lnTo>
                  <a:pt x="186418" y="2202338"/>
                </a:lnTo>
                <a:lnTo>
                  <a:pt x="190727" y="2035439"/>
                </a:lnTo>
                <a:lnTo>
                  <a:pt x="195489" y="1865366"/>
                </a:lnTo>
                <a:lnTo>
                  <a:pt x="197077" y="1804593"/>
                </a:lnTo>
                <a:lnTo>
                  <a:pt x="197984" y="1784865"/>
                </a:lnTo>
                <a:lnTo>
                  <a:pt x="198664" y="1773753"/>
                </a:lnTo>
                <a:lnTo>
                  <a:pt x="198891" y="1765816"/>
                </a:lnTo>
                <a:lnTo>
                  <a:pt x="198891" y="1754932"/>
                </a:lnTo>
                <a:lnTo>
                  <a:pt x="198891" y="1741099"/>
                </a:lnTo>
                <a:lnTo>
                  <a:pt x="198664" y="1725225"/>
                </a:lnTo>
                <a:lnTo>
                  <a:pt x="197757" y="1688716"/>
                </a:lnTo>
                <a:lnTo>
                  <a:pt x="196170" y="1649486"/>
                </a:lnTo>
                <a:lnTo>
                  <a:pt x="193448" y="1578509"/>
                </a:lnTo>
                <a:lnTo>
                  <a:pt x="191861" y="1543133"/>
                </a:lnTo>
                <a:lnTo>
                  <a:pt x="191634" y="1538825"/>
                </a:lnTo>
                <a:lnTo>
                  <a:pt x="190727" y="1532249"/>
                </a:lnTo>
                <a:lnTo>
                  <a:pt x="188005" y="1515695"/>
                </a:lnTo>
                <a:lnTo>
                  <a:pt x="184830" y="1496193"/>
                </a:lnTo>
                <a:lnTo>
                  <a:pt x="181202" y="1477372"/>
                </a:lnTo>
                <a:lnTo>
                  <a:pt x="180522" y="1471476"/>
                </a:lnTo>
                <a:lnTo>
                  <a:pt x="179614" y="1463086"/>
                </a:lnTo>
                <a:lnTo>
                  <a:pt x="178480" y="1439729"/>
                </a:lnTo>
                <a:lnTo>
                  <a:pt x="176893" y="1410930"/>
                </a:lnTo>
                <a:lnTo>
                  <a:pt x="175986" y="1379409"/>
                </a:lnTo>
                <a:lnTo>
                  <a:pt x="174172" y="1322038"/>
                </a:lnTo>
                <a:lnTo>
                  <a:pt x="173264" y="1293239"/>
                </a:lnTo>
                <a:lnTo>
                  <a:pt x="173264" y="1291652"/>
                </a:lnTo>
                <a:lnTo>
                  <a:pt x="173038" y="1290291"/>
                </a:lnTo>
                <a:lnTo>
                  <a:pt x="172584" y="1289157"/>
                </a:lnTo>
                <a:lnTo>
                  <a:pt x="172357" y="1288023"/>
                </a:lnTo>
                <a:lnTo>
                  <a:pt x="170997" y="1286209"/>
                </a:lnTo>
                <a:lnTo>
                  <a:pt x="169636" y="1285075"/>
                </a:lnTo>
                <a:lnTo>
                  <a:pt x="167822" y="1284622"/>
                </a:lnTo>
                <a:lnTo>
                  <a:pt x="165780" y="1284168"/>
                </a:lnTo>
                <a:lnTo>
                  <a:pt x="163739" y="1284622"/>
                </a:lnTo>
                <a:lnTo>
                  <a:pt x="161698" y="1285075"/>
                </a:lnTo>
                <a:lnTo>
                  <a:pt x="160111" y="1285529"/>
                </a:lnTo>
                <a:lnTo>
                  <a:pt x="158070" y="1285756"/>
                </a:lnTo>
                <a:lnTo>
                  <a:pt x="155348" y="1285529"/>
                </a:lnTo>
                <a:lnTo>
                  <a:pt x="151720" y="1285302"/>
                </a:lnTo>
                <a:lnTo>
                  <a:pt x="143782" y="1284622"/>
                </a:lnTo>
                <a:lnTo>
                  <a:pt x="134484" y="1283034"/>
                </a:lnTo>
                <a:lnTo>
                  <a:pt x="116114" y="1279633"/>
                </a:lnTo>
                <a:lnTo>
                  <a:pt x="102507" y="1277139"/>
                </a:lnTo>
                <a:lnTo>
                  <a:pt x="100466" y="1276685"/>
                </a:lnTo>
                <a:lnTo>
                  <a:pt x="98652" y="1276005"/>
                </a:lnTo>
                <a:lnTo>
                  <a:pt x="97291" y="1275098"/>
                </a:lnTo>
                <a:lnTo>
                  <a:pt x="96157" y="1274417"/>
                </a:lnTo>
                <a:lnTo>
                  <a:pt x="95250" y="1273284"/>
                </a:lnTo>
                <a:lnTo>
                  <a:pt x="94796" y="1272150"/>
                </a:lnTo>
                <a:lnTo>
                  <a:pt x="94570" y="1270789"/>
                </a:lnTo>
                <a:lnTo>
                  <a:pt x="94570" y="1269429"/>
                </a:lnTo>
                <a:lnTo>
                  <a:pt x="94570" y="1267841"/>
                </a:lnTo>
                <a:lnTo>
                  <a:pt x="94796" y="1266027"/>
                </a:lnTo>
                <a:lnTo>
                  <a:pt x="95930" y="1262399"/>
                </a:lnTo>
                <a:lnTo>
                  <a:pt x="98425" y="1253555"/>
                </a:lnTo>
                <a:lnTo>
                  <a:pt x="100693" y="1246072"/>
                </a:lnTo>
                <a:lnTo>
                  <a:pt x="103641" y="1234053"/>
                </a:lnTo>
                <a:lnTo>
                  <a:pt x="111352" y="1203440"/>
                </a:lnTo>
                <a:lnTo>
                  <a:pt x="118382" y="1173734"/>
                </a:lnTo>
                <a:lnTo>
                  <a:pt x="122238" y="1157407"/>
                </a:lnTo>
                <a:lnTo>
                  <a:pt x="123372" y="1150604"/>
                </a:lnTo>
                <a:lnTo>
                  <a:pt x="124052" y="1146295"/>
                </a:lnTo>
                <a:lnTo>
                  <a:pt x="124052" y="1141987"/>
                </a:lnTo>
                <a:lnTo>
                  <a:pt x="124052" y="1139266"/>
                </a:lnTo>
                <a:lnTo>
                  <a:pt x="123598" y="1136998"/>
                </a:lnTo>
                <a:lnTo>
                  <a:pt x="123372" y="1134730"/>
                </a:lnTo>
                <a:lnTo>
                  <a:pt x="122918" y="1132236"/>
                </a:lnTo>
                <a:lnTo>
                  <a:pt x="122011" y="1129968"/>
                </a:lnTo>
                <a:lnTo>
                  <a:pt x="120877" y="1127701"/>
                </a:lnTo>
                <a:lnTo>
                  <a:pt x="119743" y="1125433"/>
                </a:lnTo>
                <a:lnTo>
                  <a:pt x="118155" y="1123165"/>
                </a:lnTo>
                <a:lnTo>
                  <a:pt x="115888" y="1120217"/>
                </a:lnTo>
                <a:lnTo>
                  <a:pt x="113166" y="1115909"/>
                </a:lnTo>
                <a:lnTo>
                  <a:pt x="105682" y="1103210"/>
                </a:lnTo>
                <a:lnTo>
                  <a:pt x="96611" y="1087110"/>
                </a:lnTo>
                <a:lnTo>
                  <a:pt x="86405" y="1069195"/>
                </a:lnTo>
                <a:lnTo>
                  <a:pt x="67129" y="1033820"/>
                </a:lnTo>
                <a:lnTo>
                  <a:pt x="54202" y="1009103"/>
                </a:lnTo>
                <a:lnTo>
                  <a:pt x="46945" y="994136"/>
                </a:lnTo>
                <a:lnTo>
                  <a:pt x="43316" y="986880"/>
                </a:lnTo>
                <a:lnTo>
                  <a:pt x="39914" y="979850"/>
                </a:lnTo>
                <a:lnTo>
                  <a:pt x="36059" y="973274"/>
                </a:lnTo>
                <a:lnTo>
                  <a:pt x="32204" y="967151"/>
                </a:lnTo>
                <a:lnTo>
                  <a:pt x="30163" y="963977"/>
                </a:lnTo>
                <a:lnTo>
                  <a:pt x="28121" y="961482"/>
                </a:lnTo>
                <a:lnTo>
                  <a:pt x="25854" y="959215"/>
                </a:lnTo>
                <a:lnTo>
                  <a:pt x="23586" y="956947"/>
                </a:lnTo>
                <a:lnTo>
                  <a:pt x="19050" y="952865"/>
                </a:lnTo>
                <a:lnTo>
                  <a:pt x="14968" y="948557"/>
                </a:lnTo>
                <a:lnTo>
                  <a:pt x="13380" y="946062"/>
                </a:lnTo>
                <a:lnTo>
                  <a:pt x="11339" y="943795"/>
                </a:lnTo>
                <a:lnTo>
                  <a:pt x="9752" y="941300"/>
                </a:lnTo>
                <a:lnTo>
                  <a:pt x="8164" y="938579"/>
                </a:lnTo>
                <a:lnTo>
                  <a:pt x="7030" y="935631"/>
                </a:lnTo>
                <a:lnTo>
                  <a:pt x="5670" y="932456"/>
                </a:lnTo>
                <a:lnTo>
                  <a:pt x="4763" y="929055"/>
                </a:lnTo>
                <a:lnTo>
                  <a:pt x="3629" y="925653"/>
                </a:lnTo>
                <a:lnTo>
                  <a:pt x="3175" y="921572"/>
                </a:lnTo>
                <a:lnTo>
                  <a:pt x="2268" y="917490"/>
                </a:lnTo>
                <a:lnTo>
                  <a:pt x="2041" y="912955"/>
                </a:lnTo>
                <a:lnTo>
                  <a:pt x="2041" y="908192"/>
                </a:lnTo>
                <a:lnTo>
                  <a:pt x="1814" y="897081"/>
                </a:lnTo>
                <a:lnTo>
                  <a:pt x="1588" y="885063"/>
                </a:lnTo>
                <a:lnTo>
                  <a:pt x="680" y="859892"/>
                </a:lnTo>
                <a:lnTo>
                  <a:pt x="454" y="848100"/>
                </a:lnTo>
                <a:lnTo>
                  <a:pt x="0" y="837669"/>
                </a:lnTo>
                <a:lnTo>
                  <a:pt x="454" y="829278"/>
                </a:lnTo>
                <a:lnTo>
                  <a:pt x="680" y="825650"/>
                </a:lnTo>
                <a:lnTo>
                  <a:pt x="1134" y="823156"/>
                </a:lnTo>
                <a:lnTo>
                  <a:pt x="2268" y="818847"/>
                </a:lnTo>
                <a:lnTo>
                  <a:pt x="3855" y="814765"/>
                </a:lnTo>
                <a:lnTo>
                  <a:pt x="5670" y="810910"/>
                </a:lnTo>
                <a:lnTo>
                  <a:pt x="7257" y="807282"/>
                </a:lnTo>
                <a:lnTo>
                  <a:pt x="10205" y="801160"/>
                </a:lnTo>
                <a:lnTo>
                  <a:pt x="10886" y="798438"/>
                </a:lnTo>
                <a:lnTo>
                  <a:pt x="11566" y="796171"/>
                </a:lnTo>
                <a:lnTo>
                  <a:pt x="13380" y="768732"/>
                </a:lnTo>
                <a:lnTo>
                  <a:pt x="16329" y="726781"/>
                </a:lnTo>
                <a:lnTo>
                  <a:pt x="16782" y="721792"/>
                </a:lnTo>
                <a:lnTo>
                  <a:pt x="17236" y="717030"/>
                </a:lnTo>
                <a:lnTo>
                  <a:pt x="19050" y="707506"/>
                </a:lnTo>
                <a:lnTo>
                  <a:pt x="21091" y="698435"/>
                </a:lnTo>
                <a:lnTo>
                  <a:pt x="23586" y="689365"/>
                </a:lnTo>
                <a:lnTo>
                  <a:pt x="26080" y="681655"/>
                </a:lnTo>
                <a:lnTo>
                  <a:pt x="29029" y="674852"/>
                </a:lnTo>
                <a:lnTo>
                  <a:pt x="31523" y="669183"/>
                </a:lnTo>
                <a:lnTo>
                  <a:pt x="33791" y="665101"/>
                </a:lnTo>
                <a:lnTo>
                  <a:pt x="38327" y="658525"/>
                </a:lnTo>
                <a:lnTo>
                  <a:pt x="40821" y="655123"/>
                </a:lnTo>
                <a:lnTo>
                  <a:pt x="43089" y="651268"/>
                </a:lnTo>
                <a:lnTo>
                  <a:pt x="45130" y="647413"/>
                </a:lnTo>
                <a:lnTo>
                  <a:pt x="46945" y="643558"/>
                </a:lnTo>
                <a:lnTo>
                  <a:pt x="47398" y="641744"/>
                </a:lnTo>
                <a:lnTo>
                  <a:pt x="47625" y="639930"/>
                </a:lnTo>
                <a:lnTo>
                  <a:pt x="48079" y="638116"/>
                </a:lnTo>
                <a:lnTo>
                  <a:pt x="48079" y="636302"/>
                </a:lnTo>
                <a:lnTo>
                  <a:pt x="47625" y="632447"/>
                </a:lnTo>
                <a:lnTo>
                  <a:pt x="47398" y="627458"/>
                </a:lnTo>
                <a:lnTo>
                  <a:pt x="47171" y="621789"/>
                </a:lnTo>
                <a:lnTo>
                  <a:pt x="47398" y="615893"/>
                </a:lnTo>
                <a:lnTo>
                  <a:pt x="48079" y="610224"/>
                </a:lnTo>
                <a:lnTo>
                  <a:pt x="48986" y="604555"/>
                </a:lnTo>
                <a:lnTo>
                  <a:pt x="49666" y="602060"/>
                </a:lnTo>
                <a:lnTo>
                  <a:pt x="50573" y="599566"/>
                </a:lnTo>
                <a:lnTo>
                  <a:pt x="51254" y="597525"/>
                </a:lnTo>
                <a:lnTo>
                  <a:pt x="52614" y="595711"/>
                </a:lnTo>
                <a:lnTo>
                  <a:pt x="54655" y="592083"/>
                </a:lnTo>
                <a:lnTo>
                  <a:pt x="56243" y="588681"/>
                </a:lnTo>
                <a:lnTo>
                  <a:pt x="57604" y="584826"/>
                </a:lnTo>
                <a:lnTo>
                  <a:pt x="58964" y="580744"/>
                </a:lnTo>
                <a:lnTo>
                  <a:pt x="59645" y="576663"/>
                </a:lnTo>
                <a:lnTo>
                  <a:pt x="60325" y="572354"/>
                </a:lnTo>
                <a:lnTo>
                  <a:pt x="61686" y="563057"/>
                </a:lnTo>
                <a:lnTo>
                  <a:pt x="62366" y="556934"/>
                </a:lnTo>
                <a:lnTo>
                  <a:pt x="62820" y="548771"/>
                </a:lnTo>
                <a:lnTo>
                  <a:pt x="64634" y="529042"/>
                </a:lnTo>
                <a:lnTo>
                  <a:pt x="65995" y="519064"/>
                </a:lnTo>
                <a:lnTo>
                  <a:pt x="67582" y="509313"/>
                </a:lnTo>
                <a:lnTo>
                  <a:pt x="68263" y="505005"/>
                </a:lnTo>
                <a:lnTo>
                  <a:pt x="69170" y="501150"/>
                </a:lnTo>
                <a:lnTo>
                  <a:pt x="70530" y="497975"/>
                </a:lnTo>
                <a:lnTo>
                  <a:pt x="71891" y="495481"/>
                </a:lnTo>
                <a:lnTo>
                  <a:pt x="72798" y="492986"/>
                </a:lnTo>
                <a:lnTo>
                  <a:pt x="74159" y="490719"/>
                </a:lnTo>
                <a:lnTo>
                  <a:pt x="75520" y="485503"/>
                </a:lnTo>
                <a:lnTo>
                  <a:pt x="76880" y="480514"/>
                </a:lnTo>
                <a:lnTo>
                  <a:pt x="77788" y="475526"/>
                </a:lnTo>
                <a:lnTo>
                  <a:pt x="78468" y="470310"/>
                </a:lnTo>
                <a:lnTo>
                  <a:pt x="78695" y="465321"/>
                </a:lnTo>
                <a:lnTo>
                  <a:pt x="78695" y="455570"/>
                </a:lnTo>
                <a:lnTo>
                  <a:pt x="78921" y="453076"/>
                </a:lnTo>
                <a:lnTo>
                  <a:pt x="79148" y="450581"/>
                </a:lnTo>
                <a:lnTo>
                  <a:pt x="79829" y="448087"/>
                </a:lnTo>
                <a:lnTo>
                  <a:pt x="80963" y="445593"/>
                </a:lnTo>
                <a:lnTo>
                  <a:pt x="82096" y="443098"/>
                </a:lnTo>
                <a:lnTo>
                  <a:pt x="83457" y="440150"/>
                </a:lnTo>
                <a:lnTo>
                  <a:pt x="86405" y="435388"/>
                </a:lnTo>
                <a:lnTo>
                  <a:pt x="89807" y="430626"/>
                </a:lnTo>
                <a:lnTo>
                  <a:pt x="92755" y="426771"/>
                </a:lnTo>
                <a:lnTo>
                  <a:pt x="95477" y="423370"/>
                </a:lnTo>
                <a:lnTo>
                  <a:pt x="97971" y="421782"/>
                </a:lnTo>
                <a:lnTo>
                  <a:pt x="99786" y="420195"/>
                </a:lnTo>
                <a:lnTo>
                  <a:pt x="102734" y="418381"/>
                </a:lnTo>
                <a:lnTo>
                  <a:pt x="108857" y="415433"/>
                </a:lnTo>
                <a:lnTo>
                  <a:pt x="111805" y="413846"/>
                </a:lnTo>
                <a:lnTo>
                  <a:pt x="114527" y="413165"/>
                </a:lnTo>
                <a:lnTo>
                  <a:pt x="116795" y="412258"/>
                </a:lnTo>
                <a:lnTo>
                  <a:pt x="117929" y="412258"/>
                </a:lnTo>
                <a:lnTo>
                  <a:pt x="118382" y="412258"/>
                </a:lnTo>
                <a:lnTo>
                  <a:pt x="119063" y="412485"/>
                </a:lnTo>
                <a:lnTo>
                  <a:pt x="119970" y="412485"/>
                </a:lnTo>
                <a:lnTo>
                  <a:pt x="122011" y="411805"/>
                </a:lnTo>
                <a:lnTo>
                  <a:pt x="124732" y="410898"/>
                </a:lnTo>
                <a:lnTo>
                  <a:pt x="127907" y="409537"/>
                </a:lnTo>
                <a:lnTo>
                  <a:pt x="135391" y="405909"/>
                </a:lnTo>
                <a:lnTo>
                  <a:pt x="143782" y="402507"/>
                </a:lnTo>
                <a:lnTo>
                  <a:pt x="164193" y="394571"/>
                </a:lnTo>
                <a:lnTo>
                  <a:pt x="199118" y="381418"/>
                </a:lnTo>
                <a:lnTo>
                  <a:pt x="217261" y="374615"/>
                </a:lnTo>
                <a:lnTo>
                  <a:pt x="232909" y="368493"/>
                </a:lnTo>
                <a:lnTo>
                  <a:pt x="244248" y="363731"/>
                </a:lnTo>
                <a:lnTo>
                  <a:pt x="247877" y="362143"/>
                </a:lnTo>
                <a:lnTo>
                  <a:pt x="249691" y="361009"/>
                </a:lnTo>
                <a:lnTo>
                  <a:pt x="252866" y="358061"/>
                </a:lnTo>
                <a:lnTo>
                  <a:pt x="256722" y="355340"/>
                </a:lnTo>
                <a:lnTo>
                  <a:pt x="265339" y="349218"/>
                </a:lnTo>
                <a:lnTo>
                  <a:pt x="269875" y="346043"/>
                </a:lnTo>
                <a:lnTo>
                  <a:pt x="274411" y="342415"/>
                </a:lnTo>
                <a:lnTo>
                  <a:pt x="278947" y="338786"/>
                </a:lnTo>
                <a:lnTo>
                  <a:pt x="283256" y="334931"/>
                </a:lnTo>
                <a:lnTo>
                  <a:pt x="287338" y="331303"/>
                </a:lnTo>
                <a:lnTo>
                  <a:pt x="290513" y="328582"/>
                </a:lnTo>
                <a:lnTo>
                  <a:pt x="293688" y="326314"/>
                </a:lnTo>
                <a:lnTo>
                  <a:pt x="296182" y="324500"/>
                </a:lnTo>
                <a:lnTo>
                  <a:pt x="298450" y="323140"/>
                </a:lnTo>
                <a:lnTo>
                  <a:pt x="300491" y="322233"/>
                </a:lnTo>
                <a:lnTo>
                  <a:pt x="302306" y="321326"/>
                </a:lnTo>
                <a:lnTo>
                  <a:pt x="304120" y="320872"/>
                </a:lnTo>
                <a:lnTo>
                  <a:pt x="305481" y="320645"/>
                </a:lnTo>
                <a:lnTo>
                  <a:pt x="306841" y="320192"/>
                </a:lnTo>
                <a:lnTo>
                  <a:pt x="308202" y="319285"/>
                </a:lnTo>
                <a:lnTo>
                  <a:pt x="309336" y="318378"/>
                </a:lnTo>
                <a:lnTo>
                  <a:pt x="310470" y="317017"/>
                </a:lnTo>
                <a:lnTo>
                  <a:pt x="311604" y="315203"/>
                </a:lnTo>
                <a:lnTo>
                  <a:pt x="312738" y="312935"/>
                </a:lnTo>
                <a:lnTo>
                  <a:pt x="313872" y="309987"/>
                </a:lnTo>
                <a:lnTo>
                  <a:pt x="315232" y="306813"/>
                </a:lnTo>
                <a:lnTo>
                  <a:pt x="316366" y="304092"/>
                </a:lnTo>
                <a:lnTo>
                  <a:pt x="319088" y="299556"/>
                </a:lnTo>
                <a:lnTo>
                  <a:pt x="320675" y="296835"/>
                </a:lnTo>
                <a:lnTo>
                  <a:pt x="321582" y="296155"/>
                </a:lnTo>
                <a:lnTo>
                  <a:pt x="322489" y="295701"/>
                </a:lnTo>
                <a:lnTo>
                  <a:pt x="323397" y="295248"/>
                </a:lnTo>
                <a:lnTo>
                  <a:pt x="324304" y="294567"/>
                </a:lnTo>
                <a:lnTo>
                  <a:pt x="325438" y="293207"/>
                </a:lnTo>
                <a:lnTo>
                  <a:pt x="326345" y="291166"/>
                </a:lnTo>
                <a:lnTo>
                  <a:pt x="326798" y="288672"/>
                </a:lnTo>
                <a:lnTo>
                  <a:pt x="327025" y="284817"/>
                </a:lnTo>
                <a:lnTo>
                  <a:pt x="327252" y="278014"/>
                </a:lnTo>
                <a:lnTo>
                  <a:pt x="327252" y="275292"/>
                </a:lnTo>
                <a:lnTo>
                  <a:pt x="327252" y="272571"/>
                </a:lnTo>
                <a:lnTo>
                  <a:pt x="327025" y="270077"/>
                </a:lnTo>
                <a:lnTo>
                  <a:pt x="326118" y="267356"/>
                </a:lnTo>
                <a:lnTo>
                  <a:pt x="324757" y="264408"/>
                </a:lnTo>
                <a:lnTo>
                  <a:pt x="322716" y="261006"/>
                </a:lnTo>
                <a:lnTo>
                  <a:pt x="319995" y="256698"/>
                </a:lnTo>
                <a:lnTo>
                  <a:pt x="317500" y="251936"/>
                </a:lnTo>
                <a:lnTo>
                  <a:pt x="312511" y="241504"/>
                </a:lnTo>
                <a:lnTo>
                  <a:pt x="308882" y="232887"/>
                </a:lnTo>
                <a:lnTo>
                  <a:pt x="307295" y="229486"/>
                </a:lnTo>
                <a:lnTo>
                  <a:pt x="306161" y="229713"/>
                </a:lnTo>
                <a:lnTo>
                  <a:pt x="304800" y="229713"/>
                </a:lnTo>
                <a:lnTo>
                  <a:pt x="302986" y="229486"/>
                </a:lnTo>
                <a:lnTo>
                  <a:pt x="301172" y="229032"/>
                </a:lnTo>
                <a:lnTo>
                  <a:pt x="299131" y="227672"/>
                </a:lnTo>
                <a:lnTo>
                  <a:pt x="298223" y="226765"/>
                </a:lnTo>
                <a:lnTo>
                  <a:pt x="297316" y="225631"/>
                </a:lnTo>
                <a:lnTo>
                  <a:pt x="296409" y="224270"/>
                </a:lnTo>
                <a:lnTo>
                  <a:pt x="295502" y="222910"/>
                </a:lnTo>
                <a:lnTo>
                  <a:pt x="291193" y="214293"/>
                </a:lnTo>
                <a:lnTo>
                  <a:pt x="288245" y="208624"/>
                </a:lnTo>
                <a:lnTo>
                  <a:pt x="285750" y="202501"/>
                </a:lnTo>
                <a:lnTo>
                  <a:pt x="283256" y="196605"/>
                </a:lnTo>
                <a:lnTo>
                  <a:pt x="281441" y="190709"/>
                </a:lnTo>
                <a:lnTo>
                  <a:pt x="280761" y="187988"/>
                </a:lnTo>
                <a:lnTo>
                  <a:pt x="280307" y="185040"/>
                </a:lnTo>
                <a:lnTo>
                  <a:pt x="280081" y="182546"/>
                </a:lnTo>
                <a:lnTo>
                  <a:pt x="280081" y="180278"/>
                </a:lnTo>
                <a:lnTo>
                  <a:pt x="280534" y="176196"/>
                </a:lnTo>
                <a:lnTo>
                  <a:pt x="281214" y="173022"/>
                </a:lnTo>
                <a:lnTo>
                  <a:pt x="282348" y="170527"/>
                </a:lnTo>
                <a:lnTo>
                  <a:pt x="283256" y="168486"/>
                </a:lnTo>
                <a:lnTo>
                  <a:pt x="284616" y="166899"/>
                </a:lnTo>
                <a:lnTo>
                  <a:pt x="285750" y="165765"/>
                </a:lnTo>
                <a:lnTo>
                  <a:pt x="287338" y="165312"/>
                </a:lnTo>
                <a:lnTo>
                  <a:pt x="288925" y="165085"/>
                </a:lnTo>
                <a:lnTo>
                  <a:pt x="290513" y="165085"/>
                </a:lnTo>
                <a:lnTo>
                  <a:pt x="292100" y="164404"/>
                </a:lnTo>
                <a:lnTo>
                  <a:pt x="293688" y="163271"/>
                </a:lnTo>
                <a:lnTo>
                  <a:pt x="294822" y="162137"/>
                </a:lnTo>
                <a:lnTo>
                  <a:pt x="295275" y="161230"/>
                </a:lnTo>
                <a:lnTo>
                  <a:pt x="295502" y="160549"/>
                </a:lnTo>
                <a:lnTo>
                  <a:pt x="295729" y="159416"/>
                </a:lnTo>
                <a:lnTo>
                  <a:pt x="295502" y="158735"/>
                </a:lnTo>
                <a:lnTo>
                  <a:pt x="295502" y="157828"/>
                </a:lnTo>
                <a:lnTo>
                  <a:pt x="294822" y="156468"/>
                </a:lnTo>
                <a:lnTo>
                  <a:pt x="294141" y="155561"/>
                </a:lnTo>
                <a:lnTo>
                  <a:pt x="293461" y="154200"/>
                </a:lnTo>
                <a:lnTo>
                  <a:pt x="292327" y="152613"/>
                </a:lnTo>
                <a:lnTo>
                  <a:pt x="291420" y="150345"/>
                </a:lnTo>
                <a:lnTo>
                  <a:pt x="290286" y="147624"/>
                </a:lnTo>
                <a:lnTo>
                  <a:pt x="289379" y="144676"/>
                </a:lnTo>
                <a:lnTo>
                  <a:pt x="287791" y="136966"/>
                </a:lnTo>
                <a:lnTo>
                  <a:pt x="286657" y="128349"/>
                </a:lnTo>
                <a:lnTo>
                  <a:pt x="285750" y="119278"/>
                </a:lnTo>
                <a:lnTo>
                  <a:pt x="285523" y="110208"/>
                </a:lnTo>
                <a:lnTo>
                  <a:pt x="285523" y="105899"/>
                </a:lnTo>
                <a:lnTo>
                  <a:pt x="285750" y="101591"/>
                </a:lnTo>
                <a:lnTo>
                  <a:pt x="285977" y="97736"/>
                </a:lnTo>
                <a:lnTo>
                  <a:pt x="286657" y="94107"/>
                </a:lnTo>
                <a:lnTo>
                  <a:pt x="288245" y="87078"/>
                </a:lnTo>
                <a:lnTo>
                  <a:pt x="290286" y="78687"/>
                </a:lnTo>
                <a:lnTo>
                  <a:pt x="293234" y="69844"/>
                </a:lnTo>
                <a:lnTo>
                  <a:pt x="296409" y="61000"/>
                </a:lnTo>
                <a:lnTo>
                  <a:pt x="298450" y="56465"/>
                </a:lnTo>
                <a:lnTo>
                  <a:pt x="300491" y="51929"/>
                </a:lnTo>
                <a:lnTo>
                  <a:pt x="302759" y="47621"/>
                </a:lnTo>
                <a:lnTo>
                  <a:pt x="305027" y="43539"/>
                </a:lnTo>
                <a:lnTo>
                  <a:pt x="307522" y="39684"/>
                </a:lnTo>
                <a:lnTo>
                  <a:pt x="310470" y="36056"/>
                </a:lnTo>
                <a:lnTo>
                  <a:pt x="313191" y="32881"/>
                </a:lnTo>
                <a:lnTo>
                  <a:pt x="315913" y="30160"/>
                </a:lnTo>
                <a:lnTo>
                  <a:pt x="319315" y="27212"/>
                </a:lnTo>
                <a:lnTo>
                  <a:pt x="322716" y="24491"/>
                </a:lnTo>
                <a:lnTo>
                  <a:pt x="326572" y="21996"/>
                </a:lnTo>
                <a:lnTo>
                  <a:pt x="330654" y="19275"/>
                </a:lnTo>
                <a:lnTo>
                  <a:pt x="334963" y="16554"/>
                </a:lnTo>
                <a:lnTo>
                  <a:pt x="339498" y="14060"/>
                </a:lnTo>
                <a:lnTo>
                  <a:pt x="344034" y="11792"/>
                </a:lnTo>
                <a:lnTo>
                  <a:pt x="348797" y="9524"/>
                </a:lnTo>
                <a:lnTo>
                  <a:pt x="353786" y="7483"/>
                </a:lnTo>
                <a:lnTo>
                  <a:pt x="358775" y="5669"/>
                </a:lnTo>
                <a:lnTo>
                  <a:pt x="363538" y="4082"/>
                </a:lnTo>
                <a:lnTo>
                  <a:pt x="368754" y="2721"/>
                </a:lnTo>
                <a:lnTo>
                  <a:pt x="373516" y="1361"/>
                </a:lnTo>
                <a:lnTo>
                  <a:pt x="378506" y="680"/>
                </a:lnTo>
                <a:lnTo>
                  <a:pt x="383041" y="227"/>
                </a:lnTo>
                <a:lnTo>
                  <a:pt x="387804" y="0"/>
                </a:lnTo>
                <a:close/>
              </a:path>
            </a:pathLst>
          </a:custGeom>
          <a:solidFill>
            <a:srgbClr val="B3016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5" grpId="0"/>
      <p:bldP spid="12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7"/>
          <p:cNvSpPr>
            <a:spLocks noEditPoints="1"/>
          </p:cNvSpPr>
          <p:nvPr/>
        </p:nvSpPr>
        <p:spPr bwMode="auto">
          <a:xfrm>
            <a:off x="5160866" y="1387862"/>
            <a:ext cx="1090061" cy="1092371"/>
          </a:xfrm>
          <a:custGeom>
            <a:gdLst>
              <a:gd name="T0" fmla="*/ 100 w 200"/>
              <a:gd name="T1" fmla="*/ 0 h 200"/>
              <a:gd name="T2" fmla="*/ 0 w 200"/>
              <a:gd name="T3" fmla="*/ 100 h 200"/>
              <a:gd name="T4" fmla="*/ 100 w 200"/>
              <a:gd name="T5" fmla="*/ 200 h 200"/>
              <a:gd name="T6" fmla="*/ 200 w 200"/>
              <a:gd name="T7" fmla="*/ 100 h 200"/>
              <a:gd name="T8" fmla="*/ 100 w 200"/>
              <a:gd name="T9" fmla="*/ 0 h 200"/>
              <a:gd name="T10" fmla="*/ 100 w 200"/>
              <a:gd name="T11" fmla="*/ 185 h 200"/>
              <a:gd name="T12" fmla="*/ 15 w 200"/>
              <a:gd name="T13" fmla="*/ 100 h 200"/>
              <a:gd name="T14" fmla="*/ 100 w 200"/>
              <a:gd name="T15" fmla="*/ 15 h 200"/>
              <a:gd name="T16" fmla="*/ 185 w 200"/>
              <a:gd name="T17" fmla="*/ 100 h 200"/>
              <a:gd name="T18" fmla="*/ 100 w 200"/>
              <a:gd name="T19" fmla="*/ 185 h 20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45" y="0"/>
                  <a:pt x="0" y="45"/>
                  <a:pt x="0" y="100"/>
                </a:cubicBezTo>
                <a:cubicBezTo>
                  <a:pt x="0" y="155"/>
                  <a:pt x="45" y="200"/>
                  <a:pt x="100" y="200"/>
                </a:cubicBezTo>
                <a:cubicBezTo>
                  <a:pt x="156" y="200"/>
                  <a:pt x="200" y="155"/>
                  <a:pt x="200" y="100"/>
                </a:cubicBezTo>
                <a:cubicBezTo>
                  <a:pt x="200" y="45"/>
                  <a:pt x="156" y="0"/>
                  <a:pt x="100" y="0"/>
                </a:cubicBezTo>
                <a:close/>
                <a:moveTo>
                  <a:pt x="100" y="185"/>
                </a:moveTo>
                <a:cubicBezTo>
                  <a:pt x="53" y="185"/>
                  <a:pt x="15" y="147"/>
                  <a:pt x="15" y="100"/>
                </a:cubicBezTo>
                <a:cubicBezTo>
                  <a:pt x="15" y="53"/>
                  <a:pt x="53" y="15"/>
                  <a:pt x="100" y="15"/>
                </a:cubicBezTo>
                <a:cubicBezTo>
                  <a:pt x="147" y="15"/>
                  <a:pt x="185" y="53"/>
                  <a:pt x="185" y="100"/>
                </a:cubicBezTo>
                <a:cubicBezTo>
                  <a:pt x="185" y="147"/>
                  <a:pt x="147" y="185"/>
                  <a:pt x="100" y="18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8"/>
          <p:cNvSpPr>
            <a:spLocks noEditPoints="1"/>
          </p:cNvSpPr>
          <p:nvPr/>
        </p:nvSpPr>
        <p:spPr bwMode="auto">
          <a:xfrm>
            <a:off x="4969180" y="1198486"/>
            <a:ext cx="1473430" cy="1473430"/>
          </a:xfrm>
          <a:custGeom>
            <a:gdLst>
              <a:gd name="T0" fmla="*/ 135 w 270"/>
              <a:gd name="T1" fmla="*/ 0 h 270"/>
              <a:gd name="T2" fmla="*/ 0 w 270"/>
              <a:gd name="T3" fmla="*/ 135 h 270"/>
              <a:gd name="T4" fmla="*/ 135 w 270"/>
              <a:gd name="T5" fmla="*/ 270 h 270"/>
              <a:gd name="T6" fmla="*/ 270 w 270"/>
              <a:gd name="T7" fmla="*/ 135 h 270"/>
              <a:gd name="T8" fmla="*/ 135 w 270"/>
              <a:gd name="T9" fmla="*/ 0 h 270"/>
              <a:gd name="T10" fmla="*/ 135 w 270"/>
              <a:gd name="T11" fmla="*/ 254 h 270"/>
              <a:gd name="T12" fmla="*/ 16 w 270"/>
              <a:gd name="T13" fmla="*/ 135 h 270"/>
              <a:gd name="T14" fmla="*/ 135 w 270"/>
              <a:gd name="T15" fmla="*/ 16 h 270"/>
              <a:gd name="T16" fmla="*/ 254 w 270"/>
              <a:gd name="T17" fmla="*/ 135 h 270"/>
              <a:gd name="T18" fmla="*/ 135 w 270"/>
              <a:gd name="T19" fmla="*/ 254 h 2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0" h="270">
                <a:moveTo>
                  <a:pt x="135" y="0"/>
                </a:moveTo>
                <a:cubicBezTo>
                  <a:pt x="61" y="0"/>
                  <a:pt x="0" y="60"/>
                  <a:pt x="0" y="135"/>
                </a:cubicBezTo>
                <a:cubicBezTo>
                  <a:pt x="0" y="210"/>
                  <a:pt x="61" y="270"/>
                  <a:pt x="135" y="270"/>
                </a:cubicBezTo>
                <a:cubicBezTo>
                  <a:pt x="210" y="270"/>
                  <a:pt x="270" y="210"/>
                  <a:pt x="270" y="135"/>
                </a:cubicBezTo>
                <a:cubicBezTo>
                  <a:pt x="270" y="60"/>
                  <a:pt x="210" y="0"/>
                  <a:pt x="135" y="0"/>
                </a:cubicBezTo>
                <a:close/>
                <a:moveTo>
                  <a:pt x="135" y="254"/>
                </a:moveTo>
                <a:cubicBezTo>
                  <a:pt x="69" y="254"/>
                  <a:pt x="16" y="201"/>
                  <a:pt x="16" y="135"/>
                </a:cubicBezTo>
                <a:cubicBezTo>
                  <a:pt x="16" y="69"/>
                  <a:pt x="69" y="16"/>
                  <a:pt x="135" y="16"/>
                </a:cubicBezTo>
                <a:cubicBezTo>
                  <a:pt x="201" y="16"/>
                  <a:pt x="254" y="69"/>
                  <a:pt x="254" y="135"/>
                </a:cubicBezTo>
                <a:cubicBezTo>
                  <a:pt x="254" y="201"/>
                  <a:pt x="201" y="254"/>
                  <a:pt x="135" y="25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4768258" y="995254"/>
            <a:ext cx="1875274" cy="1877584"/>
          </a:xfrm>
          <a:custGeom>
            <a:gdLst>
              <a:gd name="T0" fmla="*/ 172 w 344"/>
              <a:gd name="T1" fmla="*/ 0 h 344"/>
              <a:gd name="T2" fmla="*/ 0 w 344"/>
              <a:gd name="T3" fmla="*/ 172 h 344"/>
              <a:gd name="T4" fmla="*/ 172 w 344"/>
              <a:gd name="T5" fmla="*/ 344 h 344"/>
              <a:gd name="T6" fmla="*/ 344 w 344"/>
              <a:gd name="T7" fmla="*/ 172 h 344"/>
              <a:gd name="T8" fmla="*/ 172 w 344"/>
              <a:gd name="T9" fmla="*/ 0 h 344"/>
              <a:gd name="T10" fmla="*/ 172 w 344"/>
              <a:gd name="T11" fmla="*/ 326 h 344"/>
              <a:gd name="T12" fmla="*/ 18 w 344"/>
              <a:gd name="T13" fmla="*/ 172 h 344"/>
              <a:gd name="T14" fmla="*/ 172 w 344"/>
              <a:gd name="T15" fmla="*/ 18 h 344"/>
              <a:gd name="T16" fmla="*/ 326 w 344"/>
              <a:gd name="T17" fmla="*/ 172 h 344"/>
              <a:gd name="T18" fmla="*/ 172 w 344"/>
              <a:gd name="T19" fmla="*/ 326 h 3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4" h="344">
                <a:moveTo>
                  <a:pt x="172" y="0"/>
                </a:moveTo>
                <a:cubicBezTo>
                  <a:pt x="77" y="0"/>
                  <a:pt x="0" y="77"/>
                  <a:pt x="0" y="172"/>
                </a:cubicBezTo>
                <a:cubicBezTo>
                  <a:pt x="0" y="267"/>
                  <a:pt x="77" y="344"/>
                  <a:pt x="172" y="344"/>
                </a:cubicBezTo>
                <a:cubicBezTo>
                  <a:pt x="267" y="344"/>
                  <a:pt x="344" y="267"/>
                  <a:pt x="344" y="172"/>
                </a:cubicBezTo>
                <a:cubicBezTo>
                  <a:pt x="344" y="77"/>
                  <a:pt x="267" y="0"/>
                  <a:pt x="172" y="0"/>
                </a:cubicBezTo>
                <a:close/>
                <a:moveTo>
                  <a:pt x="172" y="326"/>
                </a:moveTo>
                <a:cubicBezTo>
                  <a:pt x="87" y="326"/>
                  <a:pt x="18" y="257"/>
                  <a:pt x="18" y="172"/>
                </a:cubicBezTo>
                <a:cubicBezTo>
                  <a:pt x="18" y="87"/>
                  <a:pt x="87" y="18"/>
                  <a:pt x="172" y="18"/>
                </a:cubicBezTo>
                <a:cubicBezTo>
                  <a:pt x="257" y="18"/>
                  <a:pt x="326" y="87"/>
                  <a:pt x="326" y="172"/>
                </a:cubicBezTo>
                <a:cubicBezTo>
                  <a:pt x="326" y="257"/>
                  <a:pt x="257" y="326"/>
                  <a:pt x="172" y="32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4537314" y="761999"/>
            <a:ext cx="2341783" cy="2344094"/>
          </a:xfrm>
          <a:custGeom>
            <a:gdLst>
              <a:gd name="T0" fmla="*/ 214 w 429"/>
              <a:gd name="T1" fmla="*/ 0 h 430"/>
              <a:gd name="T2" fmla="*/ 0 w 429"/>
              <a:gd name="T3" fmla="*/ 215 h 430"/>
              <a:gd name="T4" fmla="*/ 214 w 429"/>
              <a:gd name="T5" fmla="*/ 430 h 430"/>
              <a:gd name="T6" fmla="*/ 429 w 429"/>
              <a:gd name="T7" fmla="*/ 215 h 430"/>
              <a:gd name="T8" fmla="*/ 214 w 429"/>
              <a:gd name="T9" fmla="*/ 0 h 430"/>
              <a:gd name="T10" fmla="*/ 214 w 429"/>
              <a:gd name="T11" fmla="*/ 407 h 430"/>
              <a:gd name="T12" fmla="*/ 22 w 429"/>
              <a:gd name="T13" fmla="*/ 215 h 430"/>
              <a:gd name="T14" fmla="*/ 214 w 429"/>
              <a:gd name="T15" fmla="*/ 23 h 430"/>
              <a:gd name="T16" fmla="*/ 406 w 429"/>
              <a:gd name="T17" fmla="*/ 215 h 430"/>
              <a:gd name="T18" fmla="*/ 214 w 429"/>
              <a:gd name="T19" fmla="*/ 407 h 4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9" h="430">
                <a:moveTo>
                  <a:pt x="214" y="0"/>
                </a:moveTo>
                <a:cubicBezTo>
                  <a:pt x="96" y="0"/>
                  <a:pt x="0" y="97"/>
                  <a:pt x="0" y="215"/>
                </a:cubicBezTo>
                <a:cubicBezTo>
                  <a:pt x="0" y="334"/>
                  <a:pt x="96" y="430"/>
                  <a:pt x="214" y="430"/>
                </a:cubicBezTo>
                <a:cubicBezTo>
                  <a:pt x="333" y="430"/>
                  <a:pt x="429" y="334"/>
                  <a:pt x="429" y="215"/>
                </a:cubicBezTo>
                <a:cubicBezTo>
                  <a:pt x="429" y="97"/>
                  <a:pt x="333" y="0"/>
                  <a:pt x="214" y="0"/>
                </a:cubicBezTo>
                <a:close/>
                <a:moveTo>
                  <a:pt x="214" y="407"/>
                </a:moveTo>
                <a:cubicBezTo>
                  <a:pt x="108" y="407"/>
                  <a:pt x="22" y="321"/>
                  <a:pt x="22" y="215"/>
                </a:cubicBezTo>
                <a:cubicBezTo>
                  <a:pt x="22" y="109"/>
                  <a:pt x="108" y="23"/>
                  <a:pt x="214" y="23"/>
                </a:cubicBezTo>
                <a:cubicBezTo>
                  <a:pt x="320" y="23"/>
                  <a:pt x="406" y="109"/>
                  <a:pt x="406" y="215"/>
                </a:cubicBezTo>
                <a:cubicBezTo>
                  <a:pt x="406" y="321"/>
                  <a:pt x="320" y="407"/>
                  <a:pt x="214" y="40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>
            <a:off x="5160865" y="1387862"/>
            <a:ext cx="545030" cy="796761"/>
          </a:xfrm>
          <a:custGeom>
            <a:gdLst>
              <a:gd name="T0" fmla="*/ 15 w 100"/>
              <a:gd name="T1" fmla="*/ 100 h 146"/>
              <a:gd name="T2" fmla="*/ 100 w 100"/>
              <a:gd name="T3" fmla="*/ 15 h 146"/>
              <a:gd name="T4" fmla="*/ 100 w 100"/>
              <a:gd name="T5" fmla="*/ 0 h 146"/>
              <a:gd name="T6" fmla="*/ 0 w 100"/>
              <a:gd name="T7" fmla="*/ 100 h 146"/>
              <a:gd name="T8" fmla="*/ 11 w 100"/>
              <a:gd name="T9" fmla="*/ 146 h 146"/>
              <a:gd name="T10" fmla="*/ 25 w 100"/>
              <a:gd name="T11" fmla="*/ 139 h 146"/>
              <a:gd name="T12" fmla="*/ 15 w 100"/>
              <a:gd name="T13" fmla="*/ 100 h 1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" h="146">
                <a:moveTo>
                  <a:pt x="15" y="100"/>
                </a:moveTo>
                <a:cubicBezTo>
                  <a:pt x="15" y="53"/>
                  <a:pt x="53" y="15"/>
                  <a:pt x="100" y="15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ubicBezTo>
                  <a:pt x="0" y="117"/>
                  <a:pt x="4" y="132"/>
                  <a:pt x="11" y="146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19" y="127"/>
                  <a:pt x="15" y="114"/>
                  <a:pt x="15" y="100"/>
                </a:cubicBezTo>
                <a:close/>
              </a:path>
            </a:pathLst>
          </a:custGeom>
          <a:solidFill>
            <a:srgbClr val="F83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7" name="Freeform 12"/>
          <p:cNvSpPr/>
          <p:nvPr/>
        </p:nvSpPr>
        <p:spPr bwMode="auto">
          <a:xfrm>
            <a:off x="5853701" y="1394789"/>
            <a:ext cx="588911" cy="1258652"/>
          </a:xfrm>
          <a:custGeom>
            <a:gdLst>
              <a:gd name="T0" fmla="*/ 108 w 108"/>
              <a:gd name="T1" fmla="*/ 99 h 231"/>
              <a:gd name="T2" fmla="*/ 65 w 108"/>
              <a:gd name="T3" fmla="*/ 0 h 231"/>
              <a:gd name="T4" fmla="*/ 54 w 108"/>
              <a:gd name="T5" fmla="*/ 12 h 231"/>
              <a:gd name="T6" fmla="*/ 92 w 108"/>
              <a:gd name="T7" fmla="*/ 99 h 231"/>
              <a:gd name="T8" fmla="*/ 0 w 108"/>
              <a:gd name="T9" fmla="*/ 215 h 231"/>
              <a:gd name="T10" fmla="*/ 4 w 108"/>
              <a:gd name="T11" fmla="*/ 231 h 231"/>
              <a:gd name="T12" fmla="*/ 108 w 108"/>
              <a:gd name="T13" fmla="*/ 99 h 2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" h="231">
                <a:moveTo>
                  <a:pt x="108" y="99"/>
                </a:moveTo>
                <a:cubicBezTo>
                  <a:pt x="108" y="60"/>
                  <a:pt x="92" y="25"/>
                  <a:pt x="65" y="0"/>
                </a:cubicBezTo>
                <a:cubicBezTo>
                  <a:pt x="54" y="12"/>
                  <a:pt x="54" y="12"/>
                  <a:pt x="54" y="12"/>
                </a:cubicBezTo>
                <a:cubicBezTo>
                  <a:pt x="78" y="34"/>
                  <a:pt x="92" y="65"/>
                  <a:pt x="92" y="99"/>
                </a:cubicBezTo>
                <a:cubicBezTo>
                  <a:pt x="92" y="156"/>
                  <a:pt x="53" y="203"/>
                  <a:pt x="0" y="215"/>
                </a:cubicBezTo>
                <a:cubicBezTo>
                  <a:pt x="4" y="231"/>
                  <a:pt x="4" y="231"/>
                  <a:pt x="4" y="231"/>
                </a:cubicBezTo>
                <a:cubicBezTo>
                  <a:pt x="64" y="217"/>
                  <a:pt x="108" y="163"/>
                  <a:pt x="108" y="99"/>
                </a:cubicBezTo>
                <a:close/>
              </a:path>
            </a:pathLst>
          </a:custGeom>
          <a:solidFill>
            <a:srgbClr val="4C60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/>
          </a:p>
        </p:txBody>
      </p:sp>
      <p:sp>
        <p:nvSpPr>
          <p:cNvPr id="8" name="Freeform 13"/>
          <p:cNvSpPr/>
          <p:nvPr/>
        </p:nvSpPr>
        <p:spPr bwMode="auto">
          <a:xfrm>
            <a:off x="4761330" y="1907488"/>
            <a:ext cx="1297911" cy="976899"/>
          </a:xfrm>
          <a:custGeom>
            <a:gdLst>
              <a:gd name="T0" fmla="*/ 238 w 238"/>
              <a:gd name="T1" fmla="*/ 166 h 179"/>
              <a:gd name="T2" fmla="*/ 231 w 238"/>
              <a:gd name="T3" fmla="*/ 149 h 179"/>
              <a:gd name="T4" fmla="*/ 172 w 238"/>
              <a:gd name="T5" fmla="*/ 161 h 179"/>
              <a:gd name="T6" fmla="*/ 18 w 238"/>
              <a:gd name="T7" fmla="*/ 7 h 179"/>
              <a:gd name="T8" fmla="*/ 18 w 238"/>
              <a:gd name="T9" fmla="*/ 1 h 179"/>
              <a:gd name="T10" fmla="*/ 0 w 238"/>
              <a:gd name="T11" fmla="*/ 0 h 179"/>
              <a:gd name="T12" fmla="*/ 0 w 238"/>
              <a:gd name="T13" fmla="*/ 7 h 179"/>
              <a:gd name="T14" fmla="*/ 172 w 238"/>
              <a:gd name="T15" fmla="*/ 179 h 179"/>
              <a:gd name="T16" fmla="*/ 238 w 238"/>
              <a:gd name="T17" fmla="*/ 166 h 1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8" h="179">
                <a:moveTo>
                  <a:pt x="238" y="166"/>
                </a:moveTo>
                <a:cubicBezTo>
                  <a:pt x="231" y="149"/>
                  <a:pt x="231" y="149"/>
                  <a:pt x="231" y="149"/>
                </a:cubicBezTo>
                <a:cubicBezTo>
                  <a:pt x="213" y="156"/>
                  <a:pt x="193" y="161"/>
                  <a:pt x="172" y="161"/>
                </a:cubicBezTo>
                <a:cubicBezTo>
                  <a:pt x="87" y="161"/>
                  <a:pt x="18" y="92"/>
                  <a:pt x="18" y="7"/>
                </a:cubicBezTo>
                <a:cubicBezTo>
                  <a:pt x="18" y="5"/>
                  <a:pt x="18" y="3"/>
                  <a:pt x="18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2"/>
                  <a:pt x="0" y="5"/>
                  <a:pt x="0" y="7"/>
                </a:cubicBezTo>
                <a:cubicBezTo>
                  <a:pt x="0" y="102"/>
                  <a:pt x="77" y="179"/>
                  <a:pt x="172" y="179"/>
                </a:cubicBezTo>
                <a:cubicBezTo>
                  <a:pt x="195" y="179"/>
                  <a:pt x="218" y="174"/>
                  <a:pt x="238" y="166"/>
                </a:cubicBezTo>
                <a:close/>
              </a:path>
            </a:pathLst>
          </a:custGeom>
          <a:solidFill>
            <a:srgbClr val="CC0066"/>
          </a:solidFill>
          <a:ln>
            <a:noFill/>
          </a:ln>
        </p:spPr>
        <p:txBody>
          <a:bodyPr/>
          <a:lstStyle/>
          <a:p>
            <a:endParaRPr lang="zh-CN" altLang="en-US" sz="1600"/>
          </a:p>
        </p:txBody>
      </p:sp>
      <p:sp>
        <p:nvSpPr>
          <p:cNvPr id="9" name="Freeform 14"/>
          <p:cNvSpPr/>
          <p:nvPr/>
        </p:nvSpPr>
        <p:spPr bwMode="auto">
          <a:xfrm>
            <a:off x="5890653" y="1628045"/>
            <a:ext cx="999993" cy="1461883"/>
          </a:xfrm>
          <a:custGeom>
            <a:gdLst>
              <a:gd name="T0" fmla="*/ 183 w 183"/>
              <a:gd name="T1" fmla="*/ 57 h 268"/>
              <a:gd name="T2" fmla="*/ 175 w 183"/>
              <a:gd name="T3" fmla="*/ 0 h 268"/>
              <a:gd name="T4" fmla="*/ 153 w 183"/>
              <a:gd name="T5" fmla="*/ 6 h 268"/>
              <a:gd name="T6" fmla="*/ 160 w 183"/>
              <a:gd name="T7" fmla="*/ 57 h 268"/>
              <a:gd name="T8" fmla="*/ 0 w 183"/>
              <a:gd name="T9" fmla="*/ 246 h 268"/>
              <a:gd name="T10" fmla="*/ 4 w 183"/>
              <a:gd name="T11" fmla="*/ 268 h 268"/>
              <a:gd name="T12" fmla="*/ 183 w 183"/>
              <a:gd name="T13" fmla="*/ 57 h 26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68">
                <a:moveTo>
                  <a:pt x="183" y="57"/>
                </a:moveTo>
                <a:cubicBezTo>
                  <a:pt x="183" y="37"/>
                  <a:pt x="180" y="18"/>
                  <a:pt x="175" y="0"/>
                </a:cubicBezTo>
                <a:cubicBezTo>
                  <a:pt x="153" y="6"/>
                  <a:pt x="153" y="6"/>
                  <a:pt x="153" y="6"/>
                </a:cubicBezTo>
                <a:cubicBezTo>
                  <a:pt x="158" y="22"/>
                  <a:pt x="160" y="39"/>
                  <a:pt x="160" y="57"/>
                </a:cubicBezTo>
                <a:cubicBezTo>
                  <a:pt x="160" y="152"/>
                  <a:pt x="91" y="231"/>
                  <a:pt x="0" y="246"/>
                </a:cubicBezTo>
                <a:cubicBezTo>
                  <a:pt x="4" y="268"/>
                  <a:pt x="4" y="268"/>
                  <a:pt x="4" y="268"/>
                </a:cubicBezTo>
                <a:cubicBezTo>
                  <a:pt x="106" y="251"/>
                  <a:pt x="183" y="163"/>
                  <a:pt x="183" y="57"/>
                </a:cubicBezTo>
                <a:close/>
              </a:path>
            </a:pathLst>
          </a:custGeom>
          <a:solidFill>
            <a:srgbClr val="A2B9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600"/>
          </a:p>
        </p:txBody>
      </p:sp>
      <p:grpSp>
        <p:nvGrpSpPr>
          <p:cNvPr id="55" name="组合 54"/>
          <p:cNvGrpSpPr/>
          <p:nvPr/>
        </p:nvGrpSpPr>
        <p:grpSpPr>
          <a:xfrm>
            <a:off x="2213252" y="3205398"/>
            <a:ext cx="643818" cy="1398038"/>
            <a:chOff x="2212458" y="3205398"/>
            <a:chExt cx="643818" cy="1398038"/>
          </a:xfrm>
        </p:grpSpPr>
        <p:sp>
          <p:nvSpPr>
            <p:cNvPr id="10" name="Freeform 22"/>
            <p:cNvSpPr>
              <a:spLocks noEditPoints="1"/>
            </p:cNvSpPr>
            <p:nvPr/>
          </p:nvSpPr>
          <p:spPr bwMode="auto">
            <a:xfrm>
              <a:off x="2296494" y="3205398"/>
              <a:ext cx="475747" cy="1293293"/>
            </a:xfrm>
            <a:custGeom>
              <a:gdLst>
                <a:gd name="T0" fmla="*/ 15 w 87"/>
                <a:gd name="T1" fmla="*/ 29 h 237"/>
                <a:gd name="T2" fmla="*/ 43 w 87"/>
                <a:gd name="T3" fmla="*/ 0 h 237"/>
                <a:gd name="T4" fmla="*/ 71 w 87"/>
                <a:gd name="T5" fmla="*/ 29 h 237"/>
                <a:gd name="T6" fmla="*/ 43 w 87"/>
                <a:gd name="T7" fmla="*/ 57 h 237"/>
                <a:gd name="T8" fmla="*/ 15 w 87"/>
                <a:gd name="T9" fmla="*/ 29 h 237"/>
                <a:gd name="T10" fmla="*/ 43 w 87"/>
                <a:gd name="T11" fmla="*/ 61 h 237"/>
                <a:gd name="T12" fmla="*/ 14 w 87"/>
                <a:gd name="T13" fmla="*/ 75 h 237"/>
                <a:gd name="T14" fmla="*/ 14 w 87"/>
                <a:gd name="T15" fmla="*/ 75 h 237"/>
                <a:gd name="T16" fmla="*/ 14 w 87"/>
                <a:gd name="T17" fmla="*/ 237 h 237"/>
                <a:gd name="T18" fmla="*/ 29 w 87"/>
                <a:gd name="T19" fmla="*/ 237 h 237"/>
                <a:gd name="T20" fmla="*/ 32 w 87"/>
                <a:gd name="T21" fmla="*/ 156 h 237"/>
                <a:gd name="T22" fmla="*/ 52 w 87"/>
                <a:gd name="T23" fmla="*/ 156 h 237"/>
                <a:gd name="T24" fmla="*/ 55 w 87"/>
                <a:gd name="T25" fmla="*/ 237 h 237"/>
                <a:gd name="T26" fmla="*/ 73 w 87"/>
                <a:gd name="T27" fmla="*/ 237 h 237"/>
                <a:gd name="T28" fmla="*/ 73 w 87"/>
                <a:gd name="T29" fmla="*/ 78 h 237"/>
                <a:gd name="T30" fmla="*/ 73 w 87"/>
                <a:gd name="T31" fmla="*/ 76 h 237"/>
                <a:gd name="T32" fmla="*/ 43 w 87"/>
                <a:gd name="T33" fmla="*/ 61 h 237"/>
                <a:gd name="T34" fmla="*/ 0 w 87"/>
                <a:gd name="T35" fmla="*/ 76 h 237"/>
                <a:gd name="T36" fmla="*/ 0 w 87"/>
                <a:gd name="T37" fmla="*/ 155 h 237"/>
                <a:gd name="T38" fmla="*/ 12 w 87"/>
                <a:gd name="T39" fmla="*/ 155 h 237"/>
                <a:gd name="T40" fmla="*/ 12 w 87"/>
                <a:gd name="T41" fmla="*/ 66 h 237"/>
                <a:gd name="T42" fmla="*/ 0 w 87"/>
                <a:gd name="T43" fmla="*/ 76 h 237"/>
                <a:gd name="T44" fmla="*/ 75 w 87"/>
                <a:gd name="T45" fmla="*/ 66 h 237"/>
                <a:gd name="T46" fmla="*/ 75 w 87"/>
                <a:gd name="T47" fmla="*/ 155 h 237"/>
                <a:gd name="T48" fmla="*/ 87 w 87"/>
                <a:gd name="T49" fmla="*/ 155 h 237"/>
                <a:gd name="T50" fmla="*/ 87 w 87"/>
                <a:gd name="T51" fmla="*/ 76 h 237"/>
                <a:gd name="T52" fmla="*/ 75 w 87"/>
                <a:gd name="T53" fmla="*/ 66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236">
                  <a:moveTo>
                    <a:pt x="15" y="29"/>
                  </a:moveTo>
                  <a:cubicBezTo>
                    <a:pt x="15" y="13"/>
                    <a:pt x="28" y="0"/>
                    <a:pt x="43" y="0"/>
                  </a:cubicBezTo>
                  <a:cubicBezTo>
                    <a:pt x="59" y="0"/>
                    <a:pt x="71" y="13"/>
                    <a:pt x="71" y="29"/>
                  </a:cubicBezTo>
                  <a:cubicBezTo>
                    <a:pt x="71" y="44"/>
                    <a:pt x="59" y="57"/>
                    <a:pt x="43" y="57"/>
                  </a:cubicBezTo>
                  <a:cubicBezTo>
                    <a:pt x="28" y="57"/>
                    <a:pt x="15" y="44"/>
                    <a:pt x="15" y="29"/>
                  </a:cubicBezTo>
                  <a:close/>
                  <a:moveTo>
                    <a:pt x="43" y="61"/>
                  </a:moveTo>
                  <a:cubicBezTo>
                    <a:pt x="28" y="61"/>
                    <a:pt x="16" y="67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7"/>
                    <a:pt x="73" y="77"/>
                    <a:pt x="73" y="76"/>
                  </a:cubicBezTo>
                  <a:cubicBezTo>
                    <a:pt x="73" y="68"/>
                    <a:pt x="60" y="61"/>
                    <a:pt x="43" y="61"/>
                  </a:cubicBezTo>
                  <a:close/>
                  <a:moveTo>
                    <a:pt x="0" y="76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9" y="66"/>
                    <a:pt x="0" y="68"/>
                    <a:pt x="0" y="76"/>
                  </a:cubicBezTo>
                  <a:close/>
                  <a:moveTo>
                    <a:pt x="75" y="66"/>
                  </a:moveTo>
                  <a:cubicBezTo>
                    <a:pt x="75" y="155"/>
                    <a:pt x="75" y="155"/>
                    <a:pt x="75" y="155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68"/>
                    <a:pt x="78" y="66"/>
                    <a:pt x="75" y="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2407348" y="3216946"/>
              <a:ext cx="124710" cy="136258"/>
            </a:xfrm>
            <a:custGeom>
              <a:gdLst>
                <a:gd name="T0" fmla="*/ 23 w 23"/>
                <a:gd name="T1" fmla="*/ 0 h 25"/>
                <a:gd name="T2" fmla="*/ 0 w 23"/>
                <a:gd name="T3" fmla="*/ 25 h 25"/>
                <a:gd name="T4" fmla="*/ 2 w 23"/>
                <a:gd name="T5" fmla="*/ 25 h 25"/>
                <a:gd name="T6" fmla="*/ 23 w 23"/>
                <a:gd name="T7" fmla="*/ 3 h 25"/>
                <a:gd name="T8" fmla="*/ 23 w 23"/>
                <a:gd name="T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cubicBezTo>
                    <a:pt x="11" y="2"/>
                    <a:pt x="1" y="13"/>
                    <a:pt x="0" y="25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4" y="14"/>
                    <a:pt x="12" y="6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64"/>
            <p:cNvSpPr/>
            <p:nvPr/>
          </p:nvSpPr>
          <p:spPr bwMode="auto">
            <a:xfrm>
              <a:off x="2587485" y="4133798"/>
              <a:ext cx="108545" cy="364893"/>
            </a:xfrm>
            <a:custGeom>
              <a:gdLst>
                <a:gd name="T0" fmla="*/ 0 w 47"/>
                <a:gd name="T1" fmla="*/ 0 h 158"/>
                <a:gd name="T2" fmla="*/ 7 w 47"/>
                <a:gd name="T3" fmla="*/ 158 h 158"/>
                <a:gd name="T4" fmla="*/ 47 w 47"/>
                <a:gd name="T5" fmla="*/ 158 h 158"/>
                <a:gd name="T6" fmla="*/ 47 w 47"/>
                <a:gd name="T7" fmla="*/ 0 h 158"/>
                <a:gd name="T8" fmla="*/ 0 w 47"/>
                <a:gd name="T9" fmla="*/ 0 h 1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58">
                  <a:moveTo>
                    <a:pt x="0" y="0"/>
                  </a:moveTo>
                  <a:lnTo>
                    <a:pt x="7" y="158"/>
                  </a:lnTo>
                  <a:lnTo>
                    <a:pt x="47" y="158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4800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 1265"/>
            <p:cNvSpPr/>
            <p:nvPr/>
          </p:nvSpPr>
          <p:spPr bwMode="auto">
            <a:xfrm>
              <a:off x="2372706" y="4133798"/>
              <a:ext cx="94688" cy="364893"/>
            </a:xfrm>
            <a:custGeom>
              <a:gdLst>
                <a:gd name="T0" fmla="*/ 41 w 41"/>
                <a:gd name="T1" fmla="*/ 0 h 158"/>
                <a:gd name="T2" fmla="*/ 0 w 41"/>
                <a:gd name="T3" fmla="*/ 0 h 158"/>
                <a:gd name="T4" fmla="*/ 0 w 41"/>
                <a:gd name="T5" fmla="*/ 158 h 158"/>
                <a:gd name="T6" fmla="*/ 36 w 41"/>
                <a:gd name="T7" fmla="*/ 158 h 158"/>
                <a:gd name="T8" fmla="*/ 41 w 41"/>
                <a:gd name="T9" fmla="*/ 0 h 15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58">
                  <a:moveTo>
                    <a:pt x="41" y="0"/>
                  </a:moveTo>
                  <a:lnTo>
                    <a:pt x="0" y="0"/>
                  </a:lnTo>
                  <a:lnTo>
                    <a:pt x="0" y="158"/>
                  </a:lnTo>
                  <a:lnTo>
                    <a:pt x="36" y="15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A4800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椭圆 33"/>
            <p:cNvSpPr>
              <a:spLocks noChangeAspect="1"/>
            </p:cNvSpPr>
            <p:nvPr/>
          </p:nvSpPr>
          <p:spPr>
            <a:xfrm>
              <a:off x="2212458" y="4498692"/>
              <a:ext cx="643818" cy="104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46000">
                  <a:schemeClr val="tx1">
                    <a:lumMod val="50000"/>
                    <a:lumOff val="50000"/>
                    <a:alpha val="18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4301781" y="3205398"/>
            <a:ext cx="643818" cy="1398038"/>
            <a:chOff x="4300987" y="3205398"/>
            <a:chExt cx="643818" cy="1398038"/>
          </a:xfrm>
        </p:grpSpPr>
        <p:sp>
          <p:nvSpPr>
            <p:cNvPr id="12" name="Freeform 27"/>
            <p:cNvSpPr>
              <a:spLocks noEditPoints="1"/>
            </p:cNvSpPr>
            <p:nvPr/>
          </p:nvSpPr>
          <p:spPr bwMode="auto">
            <a:xfrm>
              <a:off x="4416432" y="3205398"/>
              <a:ext cx="473438" cy="1293293"/>
            </a:xfrm>
            <a:custGeom>
              <a:gdLst>
                <a:gd name="T0" fmla="*/ 15 w 87"/>
                <a:gd name="T1" fmla="*/ 29 h 237"/>
                <a:gd name="T2" fmla="*/ 43 w 87"/>
                <a:gd name="T3" fmla="*/ 0 h 237"/>
                <a:gd name="T4" fmla="*/ 71 w 87"/>
                <a:gd name="T5" fmla="*/ 29 h 237"/>
                <a:gd name="T6" fmla="*/ 43 w 87"/>
                <a:gd name="T7" fmla="*/ 57 h 237"/>
                <a:gd name="T8" fmla="*/ 15 w 87"/>
                <a:gd name="T9" fmla="*/ 29 h 237"/>
                <a:gd name="T10" fmla="*/ 43 w 87"/>
                <a:gd name="T11" fmla="*/ 61 h 237"/>
                <a:gd name="T12" fmla="*/ 14 w 87"/>
                <a:gd name="T13" fmla="*/ 75 h 237"/>
                <a:gd name="T14" fmla="*/ 14 w 87"/>
                <a:gd name="T15" fmla="*/ 75 h 237"/>
                <a:gd name="T16" fmla="*/ 14 w 87"/>
                <a:gd name="T17" fmla="*/ 237 h 237"/>
                <a:gd name="T18" fmla="*/ 29 w 87"/>
                <a:gd name="T19" fmla="*/ 237 h 237"/>
                <a:gd name="T20" fmla="*/ 32 w 87"/>
                <a:gd name="T21" fmla="*/ 156 h 237"/>
                <a:gd name="T22" fmla="*/ 52 w 87"/>
                <a:gd name="T23" fmla="*/ 156 h 237"/>
                <a:gd name="T24" fmla="*/ 55 w 87"/>
                <a:gd name="T25" fmla="*/ 237 h 237"/>
                <a:gd name="T26" fmla="*/ 73 w 87"/>
                <a:gd name="T27" fmla="*/ 237 h 237"/>
                <a:gd name="T28" fmla="*/ 73 w 87"/>
                <a:gd name="T29" fmla="*/ 78 h 237"/>
                <a:gd name="T30" fmla="*/ 73 w 87"/>
                <a:gd name="T31" fmla="*/ 76 h 237"/>
                <a:gd name="T32" fmla="*/ 43 w 87"/>
                <a:gd name="T33" fmla="*/ 61 h 237"/>
                <a:gd name="T34" fmla="*/ 0 w 87"/>
                <a:gd name="T35" fmla="*/ 76 h 237"/>
                <a:gd name="T36" fmla="*/ 0 w 87"/>
                <a:gd name="T37" fmla="*/ 155 h 237"/>
                <a:gd name="T38" fmla="*/ 12 w 87"/>
                <a:gd name="T39" fmla="*/ 155 h 237"/>
                <a:gd name="T40" fmla="*/ 12 w 87"/>
                <a:gd name="T41" fmla="*/ 66 h 237"/>
                <a:gd name="T42" fmla="*/ 0 w 87"/>
                <a:gd name="T43" fmla="*/ 76 h 237"/>
                <a:gd name="T44" fmla="*/ 75 w 87"/>
                <a:gd name="T45" fmla="*/ 66 h 237"/>
                <a:gd name="T46" fmla="*/ 75 w 87"/>
                <a:gd name="T47" fmla="*/ 155 h 237"/>
                <a:gd name="T48" fmla="*/ 87 w 87"/>
                <a:gd name="T49" fmla="*/ 155 h 237"/>
                <a:gd name="T50" fmla="*/ 87 w 87"/>
                <a:gd name="T51" fmla="*/ 76 h 237"/>
                <a:gd name="T52" fmla="*/ 75 w 87"/>
                <a:gd name="T53" fmla="*/ 66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236">
                  <a:moveTo>
                    <a:pt x="15" y="29"/>
                  </a:moveTo>
                  <a:cubicBezTo>
                    <a:pt x="15" y="13"/>
                    <a:pt x="28" y="0"/>
                    <a:pt x="43" y="0"/>
                  </a:cubicBezTo>
                  <a:cubicBezTo>
                    <a:pt x="59" y="0"/>
                    <a:pt x="71" y="13"/>
                    <a:pt x="71" y="29"/>
                  </a:cubicBezTo>
                  <a:cubicBezTo>
                    <a:pt x="71" y="44"/>
                    <a:pt x="59" y="57"/>
                    <a:pt x="43" y="57"/>
                  </a:cubicBezTo>
                  <a:cubicBezTo>
                    <a:pt x="28" y="57"/>
                    <a:pt x="15" y="44"/>
                    <a:pt x="15" y="29"/>
                  </a:cubicBezTo>
                  <a:close/>
                  <a:moveTo>
                    <a:pt x="43" y="61"/>
                  </a:moveTo>
                  <a:cubicBezTo>
                    <a:pt x="28" y="61"/>
                    <a:pt x="16" y="67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7"/>
                    <a:pt x="73" y="77"/>
                    <a:pt x="73" y="76"/>
                  </a:cubicBezTo>
                  <a:cubicBezTo>
                    <a:pt x="73" y="68"/>
                    <a:pt x="60" y="61"/>
                    <a:pt x="43" y="61"/>
                  </a:cubicBezTo>
                  <a:close/>
                  <a:moveTo>
                    <a:pt x="0" y="76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9" y="66"/>
                    <a:pt x="0" y="68"/>
                    <a:pt x="0" y="76"/>
                  </a:cubicBezTo>
                  <a:close/>
                  <a:moveTo>
                    <a:pt x="75" y="66"/>
                  </a:moveTo>
                  <a:cubicBezTo>
                    <a:pt x="75" y="155"/>
                    <a:pt x="75" y="155"/>
                    <a:pt x="75" y="155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68"/>
                    <a:pt x="78" y="66"/>
                    <a:pt x="75" y="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4524976" y="3216946"/>
              <a:ext cx="124710" cy="136258"/>
            </a:xfrm>
            <a:custGeom>
              <a:gdLst>
                <a:gd name="T0" fmla="*/ 23 w 23"/>
                <a:gd name="T1" fmla="*/ 0 h 25"/>
                <a:gd name="T2" fmla="*/ 0 w 23"/>
                <a:gd name="T3" fmla="*/ 25 h 25"/>
                <a:gd name="T4" fmla="*/ 2 w 23"/>
                <a:gd name="T5" fmla="*/ 25 h 25"/>
                <a:gd name="T6" fmla="*/ 23 w 23"/>
                <a:gd name="T7" fmla="*/ 3 h 25"/>
                <a:gd name="T8" fmla="*/ 23 w 23"/>
                <a:gd name="T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cubicBezTo>
                    <a:pt x="11" y="2"/>
                    <a:pt x="1" y="13"/>
                    <a:pt x="0" y="25"/>
                  </a:cubicBezTo>
                  <a:cubicBezTo>
                    <a:pt x="1" y="25"/>
                    <a:pt x="1" y="25"/>
                    <a:pt x="2" y="25"/>
                  </a:cubicBezTo>
                  <a:cubicBezTo>
                    <a:pt x="4" y="14"/>
                    <a:pt x="12" y="6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Rectangle 1261"/>
            <p:cNvSpPr>
              <a:spLocks noChangeArrowheads="1"/>
            </p:cNvSpPr>
            <p:nvPr/>
          </p:nvSpPr>
          <p:spPr bwMode="auto">
            <a:xfrm>
              <a:off x="4825204" y="3930566"/>
              <a:ext cx="64665" cy="120091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angle 1262"/>
            <p:cNvSpPr>
              <a:spLocks noChangeArrowheads="1"/>
            </p:cNvSpPr>
            <p:nvPr/>
          </p:nvSpPr>
          <p:spPr bwMode="auto">
            <a:xfrm>
              <a:off x="4416432" y="3930566"/>
              <a:ext cx="64665" cy="120091"/>
            </a:xfrm>
            <a:prstGeom prst="rect">
              <a:avLst/>
            </a:prstGeom>
            <a:solidFill>
              <a:srgbClr val="CC0066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 1263"/>
            <p:cNvSpPr/>
            <p:nvPr/>
          </p:nvSpPr>
          <p:spPr bwMode="auto">
            <a:xfrm>
              <a:off x="4492643" y="3930566"/>
              <a:ext cx="321014" cy="568125"/>
            </a:xfrm>
            <a:custGeom>
              <a:gdLst>
                <a:gd name="T0" fmla="*/ 0 w 139"/>
                <a:gd name="T1" fmla="*/ 246 h 246"/>
                <a:gd name="T2" fmla="*/ 35 w 139"/>
                <a:gd name="T3" fmla="*/ 246 h 246"/>
                <a:gd name="T4" fmla="*/ 42 w 139"/>
                <a:gd name="T5" fmla="*/ 55 h 246"/>
                <a:gd name="T6" fmla="*/ 89 w 139"/>
                <a:gd name="T7" fmla="*/ 55 h 246"/>
                <a:gd name="T8" fmla="*/ 96 w 139"/>
                <a:gd name="T9" fmla="*/ 246 h 246"/>
                <a:gd name="T10" fmla="*/ 139 w 139"/>
                <a:gd name="T11" fmla="*/ 246 h 246"/>
                <a:gd name="T12" fmla="*/ 139 w 139"/>
                <a:gd name="T13" fmla="*/ 0 h 246"/>
                <a:gd name="T14" fmla="*/ 0 w 139"/>
                <a:gd name="T15" fmla="*/ 0 h 246"/>
                <a:gd name="T16" fmla="*/ 0 w 139"/>
                <a:gd name="T17" fmla="*/ 246 h 2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246">
                  <a:moveTo>
                    <a:pt x="0" y="246"/>
                  </a:moveTo>
                  <a:lnTo>
                    <a:pt x="35" y="246"/>
                  </a:lnTo>
                  <a:lnTo>
                    <a:pt x="42" y="55"/>
                  </a:lnTo>
                  <a:lnTo>
                    <a:pt x="89" y="55"/>
                  </a:lnTo>
                  <a:lnTo>
                    <a:pt x="96" y="246"/>
                  </a:lnTo>
                  <a:lnTo>
                    <a:pt x="139" y="246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</p:spPr>
          <p:txBody>
            <a:bodyPr/>
            <a:lstStyle/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4300987" y="4498692"/>
              <a:ext cx="643818" cy="104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46000">
                  <a:schemeClr val="tx1">
                    <a:lumMod val="50000"/>
                    <a:lumOff val="50000"/>
                    <a:alpha val="18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384032" y="3183090"/>
            <a:ext cx="693356" cy="1398038"/>
            <a:chOff x="6338090" y="3205398"/>
            <a:chExt cx="693356" cy="1398038"/>
          </a:xfrm>
        </p:grpSpPr>
        <p:sp>
          <p:nvSpPr>
            <p:cNvPr id="14" name="Freeform 32"/>
            <p:cNvSpPr>
              <a:spLocks noEditPoints="1"/>
            </p:cNvSpPr>
            <p:nvPr/>
          </p:nvSpPr>
          <p:spPr bwMode="auto">
            <a:xfrm>
              <a:off x="6427041" y="3205398"/>
              <a:ext cx="473438" cy="1293293"/>
            </a:xfrm>
            <a:custGeom>
              <a:gdLst>
                <a:gd name="T0" fmla="*/ 15 w 87"/>
                <a:gd name="T1" fmla="*/ 29 h 237"/>
                <a:gd name="T2" fmla="*/ 43 w 87"/>
                <a:gd name="T3" fmla="*/ 0 h 237"/>
                <a:gd name="T4" fmla="*/ 71 w 87"/>
                <a:gd name="T5" fmla="*/ 29 h 237"/>
                <a:gd name="T6" fmla="*/ 43 w 87"/>
                <a:gd name="T7" fmla="*/ 57 h 237"/>
                <a:gd name="T8" fmla="*/ 15 w 87"/>
                <a:gd name="T9" fmla="*/ 29 h 237"/>
                <a:gd name="T10" fmla="*/ 43 w 87"/>
                <a:gd name="T11" fmla="*/ 61 h 237"/>
                <a:gd name="T12" fmla="*/ 14 w 87"/>
                <a:gd name="T13" fmla="*/ 75 h 237"/>
                <a:gd name="T14" fmla="*/ 14 w 87"/>
                <a:gd name="T15" fmla="*/ 75 h 237"/>
                <a:gd name="T16" fmla="*/ 14 w 87"/>
                <a:gd name="T17" fmla="*/ 237 h 237"/>
                <a:gd name="T18" fmla="*/ 29 w 87"/>
                <a:gd name="T19" fmla="*/ 237 h 237"/>
                <a:gd name="T20" fmla="*/ 32 w 87"/>
                <a:gd name="T21" fmla="*/ 156 h 237"/>
                <a:gd name="T22" fmla="*/ 52 w 87"/>
                <a:gd name="T23" fmla="*/ 156 h 237"/>
                <a:gd name="T24" fmla="*/ 56 w 87"/>
                <a:gd name="T25" fmla="*/ 237 h 237"/>
                <a:gd name="T26" fmla="*/ 73 w 87"/>
                <a:gd name="T27" fmla="*/ 237 h 237"/>
                <a:gd name="T28" fmla="*/ 73 w 87"/>
                <a:gd name="T29" fmla="*/ 78 h 237"/>
                <a:gd name="T30" fmla="*/ 73 w 87"/>
                <a:gd name="T31" fmla="*/ 76 h 237"/>
                <a:gd name="T32" fmla="*/ 43 w 87"/>
                <a:gd name="T33" fmla="*/ 61 h 237"/>
                <a:gd name="T34" fmla="*/ 0 w 87"/>
                <a:gd name="T35" fmla="*/ 76 h 237"/>
                <a:gd name="T36" fmla="*/ 0 w 87"/>
                <a:gd name="T37" fmla="*/ 155 h 237"/>
                <a:gd name="T38" fmla="*/ 12 w 87"/>
                <a:gd name="T39" fmla="*/ 155 h 237"/>
                <a:gd name="T40" fmla="*/ 12 w 87"/>
                <a:gd name="T41" fmla="*/ 66 h 237"/>
                <a:gd name="T42" fmla="*/ 0 w 87"/>
                <a:gd name="T43" fmla="*/ 76 h 237"/>
                <a:gd name="T44" fmla="*/ 75 w 87"/>
                <a:gd name="T45" fmla="*/ 66 h 237"/>
                <a:gd name="T46" fmla="*/ 75 w 87"/>
                <a:gd name="T47" fmla="*/ 155 h 237"/>
                <a:gd name="T48" fmla="*/ 87 w 87"/>
                <a:gd name="T49" fmla="*/ 155 h 237"/>
                <a:gd name="T50" fmla="*/ 87 w 87"/>
                <a:gd name="T51" fmla="*/ 76 h 237"/>
                <a:gd name="T52" fmla="*/ 75 w 87"/>
                <a:gd name="T53" fmla="*/ 66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236">
                  <a:moveTo>
                    <a:pt x="15" y="29"/>
                  </a:moveTo>
                  <a:cubicBezTo>
                    <a:pt x="15" y="13"/>
                    <a:pt x="28" y="0"/>
                    <a:pt x="43" y="0"/>
                  </a:cubicBezTo>
                  <a:cubicBezTo>
                    <a:pt x="59" y="0"/>
                    <a:pt x="71" y="13"/>
                    <a:pt x="71" y="29"/>
                  </a:cubicBezTo>
                  <a:cubicBezTo>
                    <a:pt x="71" y="44"/>
                    <a:pt x="59" y="57"/>
                    <a:pt x="43" y="57"/>
                  </a:cubicBezTo>
                  <a:cubicBezTo>
                    <a:pt x="28" y="57"/>
                    <a:pt x="15" y="44"/>
                    <a:pt x="15" y="29"/>
                  </a:cubicBezTo>
                  <a:moveTo>
                    <a:pt x="43" y="61"/>
                  </a:moveTo>
                  <a:cubicBezTo>
                    <a:pt x="28" y="61"/>
                    <a:pt x="16" y="67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7"/>
                    <a:pt x="73" y="77"/>
                    <a:pt x="73" y="76"/>
                  </a:cubicBezTo>
                  <a:cubicBezTo>
                    <a:pt x="73" y="68"/>
                    <a:pt x="60" y="61"/>
                    <a:pt x="43" y="61"/>
                  </a:cubicBezTo>
                  <a:moveTo>
                    <a:pt x="0" y="76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9" y="66"/>
                    <a:pt x="0" y="68"/>
                    <a:pt x="0" y="76"/>
                  </a:cubicBezTo>
                  <a:moveTo>
                    <a:pt x="75" y="66"/>
                  </a:moveTo>
                  <a:cubicBezTo>
                    <a:pt x="75" y="155"/>
                    <a:pt x="75" y="155"/>
                    <a:pt x="75" y="155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68"/>
                    <a:pt x="78" y="66"/>
                    <a:pt x="75" y="66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33"/>
            <p:cNvSpPr/>
            <p:nvPr/>
          </p:nvSpPr>
          <p:spPr bwMode="auto">
            <a:xfrm>
              <a:off x="6535586" y="3216946"/>
              <a:ext cx="124710" cy="136258"/>
            </a:xfrm>
            <a:custGeom>
              <a:gdLst>
                <a:gd name="T0" fmla="*/ 23 w 23"/>
                <a:gd name="T1" fmla="*/ 0 h 25"/>
                <a:gd name="T2" fmla="*/ 0 w 23"/>
                <a:gd name="T3" fmla="*/ 25 h 25"/>
                <a:gd name="T4" fmla="*/ 2 w 23"/>
                <a:gd name="T5" fmla="*/ 25 h 25"/>
                <a:gd name="T6" fmla="*/ 23 w 23"/>
                <a:gd name="T7" fmla="*/ 3 h 25"/>
                <a:gd name="T8" fmla="*/ 23 w 23"/>
                <a:gd name="T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5">
                  <a:moveTo>
                    <a:pt x="23" y="0"/>
                  </a:moveTo>
                  <a:cubicBezTo>
                    <a:pt x="11" y="2"/>
                    <a:pt x="1" y="13"/>
                    <a:pt x="0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4" y="14"/>
                    <a:pt x="12" y="6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266"/>
            <p:cNvSpPr/>
            <p:nvPr/>
          </p:nvSpPr>
          <p:spPr bwMode="auto">
            <a:xfrm>
              <a:off x="6622673" y="3565673"/>
              <a:ext cx="64665" cy="484985"/>
            </a:xfrm>
            <a:custGeom>
              <a:gdLst>
                <a:gd name="T0" fmla="*/ 12 w 12"/>
                <a:gd name="T1" fmla="*/ 0 h 89"/>
                <a:gd name="T2" fmla="*/ 0 w 12"/>
                <a:gd name="T3" fmla="*/ 10 h 89"/>
                <a:gd name="T4" fmla="*/ 0 w 12"/>
                <a:gd name="T5" fmla="*/ 89 h 89"/>
                <a:gd name="T6" fmla="*/ 0 w 12"/>
                <a:gd name="T7" fmla="*/ 89 h 89"/>
                <a:gd name="T8" fmla="*/ 0 w 12"/>
                <a:gd name="T9" fmla="*/ 10 h 89"/>
                <a:gd name="T10" fmla="*/ 12 w 12"/>
                <a:gd name="T11" fmla="*/ 0 h 89"/>
                <a:gd name="T12" fmla="*/ 12 w 12"/>
                <a:gd name="T13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89">
                  <a:moveTo>
                    <a:pt x="12" y="0"/>
                  </a:moveTo>
                  <a:cubicBezTo>
                    <a:pt x="9" y="0"/>
                    <a:pt x="0" y="2"/>
                    <a:pt x="0" y="1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"/>
                    <a:pt x="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4" name="Freeform 1267"/>
            <p:cNvSpPr/>
            <p:nvPr/>
          </p:nvSpPr>
          <p:spPr bwMode="auto">
            <a:xfrm>
              <a:off x="6434329" y="3565673"/>
              <a:ext cx="64665" cy="484985"/>
            </a:xfrm>
            <a:custGeom>
              <a:gdLst>
                <a:gd name="T0" fmla="*/ 12 w 12"/>
                <a:gd name="T1" fmla="*/ 0 h 89"/>
                <a:gd name="T2" fmla="*/ 0 w 12"/>
                <a:gd name="T3" fmla="*/ 10 h 89"/>
                <a:gd name="T4" fmla="*/ 0 w 12"/>
                <a:gd name="T5" fmla="*/ 89 h 89"/>
                <a:gd name="T6" fmla="*/ 12 w 12"/>
                <a:gd name="T7" fmla="*/ 89 h 89"/>
                <a:gd name="T8" fmla="*/ 12 w 12"/>
                <a:gd name="T9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9">
                  <a:moveTo>
                    <a:pt x="12" y="0"/>
                  </a:moveTo>
                  <a:cubicBezTo>
                    <a:pt x="9" y="0"/>
                    <a:pt x="0" y="2"/>
                    <a:pt x="0" y="10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5" name="Freeform 1268"/>
            <p:cNvSpPr>
              <a:spLocks noEditPoints="1"/>
            </p:cNvSpPr>
            <p:nvPr/>
          </p:nvSpPr>
          <p:spPr bwMode="auto">
            <a:xfrm>
              <a:off x="6698885" y="3537959"/>
              <a:ext cx="224017" cy="937637"/>
            </a:xfrm>
            <a:custGeom>
              <a:gdLst>
                <a:gd name="T0" fmla="*/ 38 w 41"/>
                <a:gd name="T1" fmla="*/ 95 h 172"/>
                <a:gd name="T2" fmla="*/ 38 w 41"/>
                <a:gd name="T3" fmla="*/ 95 h 172"/>
                <a:gd name="T4" fmla="*/ 41 w 41"/>
                <a:gd name="T5" fmla="*/ 172 h 172"/>
                <a:gd name="T6" fmla="*/ 41 w 41"/>
                <a:gd name="T7" fmla="*/ 172 h 172"/>
                <a:gd name="T8" fmla="*/ 38 w 41"/>
                <a:gd name="T9" fmla="*/ 95 h 172"/>
                <a:gd name="T10" fmla="*/ 29 w 41"/>
                <a:gd name="T11" fmla="*/ 0 h 172"/>
                <a:gd name="T12" fmla="*/ 0 w 41"/>
                <a:gd name="T13" fmla="*/ 14 h 172"/>
                <a:gd name="T14" fmla="*/ 0 w 41"/>
                <a:gd name="T15" fmla="*/ 14 h 172"/>
                <a:gd name="T16" fmla="*/ 0 w 41"/>
                <a:gd name="T17" fmla="*/ 172 h 172"/>
                <a:gd name="T18" fmla="*/ 0 w 41"/>
                <a:gd name="T19" fmla="*/ 172 h 172"/>
                <a:gd name="T20" fmla="*/ 0 w 41"/>
                <a:gd name="T21" fmla="*/ 14 h 172"/>
                <a:gd name="T22" fmla="*/ 0 w 41"/>
                <a:gd name="T23" fmla="*/ 14 h 172"/>
                <a:gd name="T24" fmla="*/ 29 w 41"/>
                <a:gd name="T25" fmla="*/ 0 h 172"/>
                <a:gd name="T26" fmla="*/ 29 w 41"/>
                <a:gd name="T27" fmla="*/ 0 h 17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172">
                  <a:moveTo>
                    <a:pt x="38" y="95"/>
                  </a:moveTo>
                  <a:cubicBezTo>
                    <a:pt x="38" y="95"/>
                    <a:pt x="38" y="95"/>
                    <a:pt x="38" y="95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38" y="95"/>
                    <a:pt x="38" y="95"/>
                    <a:pt x="38" y="95"/>
                  </a:cubicBezTo>
                  <a:moveTo>
                    <a:pt x="29" y="0"/>
                  </a:moveTo>
                  <a:cubicBezTo>
                    <a:pt x="14" y="0"/>
                    <a:pt x="2" y="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6"/>
                    <a:pt x="14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72"/>
            <p:cNvSpPr/>
            <p:nvPr/>
          </p:nvSpPr>
          <p:spPr bwMode="auto">
            <a:xfrm>
              <a:off x="6510542" y="3537959"/>
              <a:ext cx="321014" cy="960732"/>
            </a:xfrm>
            <a:custGeom>
              <a:gdLst>
                <a:gd name="T0" fmla="*/ 29 w 59"/>
                <a:gd name="T1" fmla="*/ 0 h 176"/>
                <a:gd name="T2" fmla="*/ 0 w 59"/>
                <a:gd name="T3" fmla="*/ 14 h 176"/>
                <a:gd name="T4" fmla="*/ 0 w 59"/>
                <a:gd name="T5" fmla="*/ 14 h 176"/>
                <a:gd name="T6" fmla="*/ 0 w 59"/>
                <a:gd name="T7" fmla="*/ 172 h 176"/>
                <a:gd name="T8" fmla="*/ 0 w 59"/>
                <a:gd name="T9" fmla="*/ 176 h 176"/>
                <a:gd name="T10" fmla="*/ 15 w 59"/>
                <a:gd name="T11" fmla="*/ 176 h 176"/>
                <a:gd name="T12" fmla="*/ 18 w 59"/>
                <a:gd name="T13" fmla="*/ 95 h 176"/>
                <a:gd name="T14" fmla="*/ 38 w 59"/>
                <a:gd name="T15" fmla="*/ 95 h 176"/>
                <a:gd name="T16" fmla="*/ 38 w 59"/>
                <a:gd name="T17" fmla="*/ 95 h 176"/>
                <a:gd name="T18" fmla="*/ 41 w 59"/>
                <a:gd name="T19" fmla="*/ 172 h 176"/>
                <a:gd name="T20" fmla="*/ 41 w 59"/>
                <a:gd name="T21" fmla="*/ 174 h 176"/>
                <a:gd name="T22" fmla="*/ 42 w 59"/>
                <a:gd name="T23" fmla="*/ 176 h 176"/>
                <a:gd name="T24" fmla="*/ 59 w 59"/>
                <a:gd name="T25" fmla="*/ 176 h 176"/>
                <a:gd name="T26" fmla="*/ 59 w 59"/>
                <a:gd name="T27" fmla="*/ 17 h 176"/>
                <a:gd name="T28" fmla="*/ 59 w 59"/>
                <a:gd name="T29" fmla="*/ 15 h 176"/>
                <a:gd name="T30" fmla="*/ 29 w 59"/>
                <a:gd name="T31" fmla="*/ 0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176">
                  <a:moveTo>
                    <a:pt x="29" y="0"/>
                  </a:moveTo>
                  <a:cubicBezTo>
                    <a:pt x="14" y="0"/>
                    <a:pt x="2" y="6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8" y="95"/>
                    <a:pt x="18" y="95"/>
                    <a:pt x="1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41" y="172"/>
                    <a:pt x="41" y="172"/>
                    <a:pt x="41" y="172"/>
                  </a:cubicBezTo>
                  <a:cubicBezTo>
                    <a:pt x="41" y="174"/>
                    <a:pt x="41" y="174"/>
                    <a:pt x="41" y="174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59" y="176"/>
                    <a:pt x="59" y="176"/>
                    <a:pt x="59" y="17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6"/>
                    <a:pt x="59" y="16"/>
                    <a:pt x="59" y="15"/>
                  </a:cubicBezTo>
                  <a:cubicBezTo>
                    <a:pt x="59" y="7"/>
                    <a:pt x="46" y="0"/>
                    <a:pt x="29" y="0"/>
                  </a:cubicBezTo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7" name="Freeform 1273"/>
            <p:cNvSpPr>
              <a:spLocks noEditPoints="1"/>
            </p:cNvSpPr>
            <p:nvPr/>
          </p:nvSpPr>
          <p:spPr bwMode="auto">
            <a:xfrm>
              <a:off x="6719670" y="3429416"/>
              <a:ext cx="143186" cy="87759"/>
            </a:xfrm>
            <a:custGeom>
              <a:gdLst>
                <a:gd name="T0" fmla="*/ 26 w 26"/>
                <a:gd name="T1" fmla="*/ 16 h 16"/>
                <a:gd name="T2" fmla="*/ 26 w 26"/>
                <a:gd name="T3" fmla="*/ 16 h 16"/>
                <a:gd name="T4" fmla="*/ 26 w 26"/>
                <a:gd name="T5" fmla="*/ 16 h 16"/>
                <a:gd name="T6" fmla="*/ 0 w 26"/>
                <a:gd name="T7" fmla="*/ 0 h 16"/>
                <a:gd name="T8" fmla="*/ 0 w 26"/>
                <a:gd name="T9" fmla="*/ 0 h 16"/>
                <a:gd name="T10" fmla="*/ 25 w 26"/>
                <a:gd name="T11" fmla="*/ 16 h 16"/>
                <a:gd name="T12" fmla="*/ 25 w 26"/>
                <a:gd name="T13" fmla="*/ 16 h 16"/>
                <a:gd name="T14" fmla="*/ 0 w 26"/>
                <a:gd name="T15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6">
                  <a:moveTo>
                    <a:pt x="26" y="16"/>
                  </a:move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9"/>
                    <a:pt x="14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4" y="16"/>
                    <a:pt x="5" y="9"/>
                    <a:pt x="0" y="0"/>
                  </a:cubicBezTo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8" name="Freeform 1274"/>
            <p:cNvSpPr/>
            <p:nvPr/>
          </p:nvSpPr>
          <p:spPr bwMode="auto">
            <a:xfrm>
              <a:off x="6531326" y="3429416"/>
              <a:ext cx="272515" cy="87759"/>
            </a:xfrm>
            <a:custGeom>
              <a:gdLst>
                <a:gd name="T0" fmla="*/ 50 w 50"/>
                <a:gd name="T1" fmla="*/ 0 h 16"/>
                <a:gd name="T2" fmla="*/ 0 w 50"/>
                <a:gd name="T3" fmla="*/ 0 h 16"/>
                <a:gd name="T4" fmla="*/ 25 w 50"/>
                <a:gd name="T5" fmla="*/ 16 h 16"/>
                <a:gd name="T6" fmla="*/ 26 w 50"/>
                <a:gd name="T7" fmla="*/ 16 h 16"/>
                <a:gd name="T8" fmla="*/ 26 w 50"/>
                <a:gd name="T9" fmla="*/ 16 h 16"/>
                <a:gd name="T10" fmla="*/ 50 w 50"/>
                <a:gd name="T11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6">
                  <a:moveTo>
                    <a:pt x="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9"/>
                    <a:pt x="14" y="16"/>
                    <a:pt x="25" y="16"/>
                  </a:cubicBezTo>
                  <a:cubicBezTo>
                    <a:pt x="25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37" y="15"/>
                    <a:pt x="46" y="9"/>
                    <a:pt x="50" y="0"/>
                  </a:cubicBezTo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29" name="Freeform 1275"/>
            <p:cNvSpPr/>
            <p:nvPr/>
          </p:nvSpPr>
          <p:spPr bwMode="auto">
            <a:xfrm flipH="1">
              <a:off x="7031446" y="3565673"/>
              <a:ext cx="0" cy="484985"/>
            </a:xfrm>
            <a:custGeom>
              <a:gdLst>
                <a:gd name="T0" fmla="*/ 0 h 89"/>
                <a:gd name="T1" fmla="*/ 89 h 89"/>
                <a:gd name="T2" fmla="*/ 89 h 89"/>
                <a:gd name="T3" fmla="*/ 0 h 89"/>
                <a:gd name="T4" fmla="*/ 0 h 89"/>
              </a:gdLst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0" name="Freeform 1276"/>
            <p:cNvSpPr/>
            <p:nvPr/>
          </p:nvSpPr>
          <p:spPr bwMode="auto">
            <a:xfrm>
              <a:off x="6843103" y="3565673"/>
              <a:ext cx="60046" cy="484985"/>
            </a:xfrm>
            <a:custGeom>
              <a:gdLst>
                <a:gd name="T0" fmla="*/ 0 w 11"/>
                <a:gd name="T1" fmla="*/ 0 h 89"/>
                <a:gd name="T2" fmla="*/ 0 w 11"/>
                <a:gd name="T3" fmla="*/ 89 h 89"/>
                <a:gd name="T4" fmla="*/ 11 w 11"/>
                <a:gd name="T5" fmla="*/ 89 h 89"/>
                <a:gd name="T6" fmla="*/ 11 w 11"/>
                <a:gd name="T7" fmla="*/ 10 h 89"/>
                <a:gd name="T8" fmla="*/ 0 w 11"/>
                <a:gd name="T9" fmla="*/ 0 h 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2"/>
                    <a:pt x="3" y="0"/>
                    <a:pt x="0" y="0"/>
                  </a:cubicBezTo>
                </a:path>
              </a:pathLst>
            </a:custGeom>
            <a:solidFill>
              <a:srgbClr val="A2B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6" name="椭圆 35"/>
            <p:cNvSpPr>
              <a:spLocks noChangeAspect="1"/>
            </p:cNvSpPr>
            <p:nvPr/>
          </p:nvSpPr>
          <p:spPr>
            <a:xfrm>
              <a:off x="6338090" y="4498692"/>
              <a:ext cx="643818" cy="104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46000">
                  <a:schemeClr val="tx1">
                    <a:lumMod val="50000"/>
                    <a:lumOff val="50000"/>
                    <a:alpha val="18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559414" y="3205398"/>
            <a:ext cx="643818" cy="1398038"/>
            <a:chOff x="8558620" y="3205398"/>
            <a:chExt cx="643818" cy="1398038"/>
          </a:xfrm>
        </p:grpSpPr>
        <p:sp>
          <p:nvSpPr>
            <p:cNvPr id="16" name="Freeform 37"/>
            <p:cNvSpPr>
              <a:spLocks noEditPoints="1"/>
            </p:cNvSpPr>
            <p:nvPr/>
          </p:nvSpPr>
          <p:spPr bwMode="auto">
            <a:xfrm>
              <a:off x="8639157" y="3205398"/>
              <a:ext cx="473438" cy="1293293"/>
            </a:xfrm>
            <a:custGeom>
              <a:gdLst>
                <a:gd name="T0" fmla="*/ 15 w 87"/>
                <a:gd name="T1" fmla="*/ 29 h 237"/>
                <a:gd name="T2" fmla="*/ 43 w 87"/>
                <a:gd name="T3" fmla="*/ 0 h 237"/>
                <a:gd name="T4" fmla="*/ 71 w 87"/>
                <a:gd name="T5" fmla="*/ 29 h 237"/>
                <a:gd name="T6" fmla="*/ 43 w 87"/>
                <a:gd name="T7" fmla="*/ 57 h 237"/>
                <a:gd name="T8" fmla="*/ 15 w 87"/>
                <a:gd name="T9" fmla="*/ 29 h 237"/>
                <a:gd name="T10" fmla="*/ 43 w 87"/>
                <a:gd name="T11" fmla="*/ 61 h 237"/>
                <a:gd name="T12" fmla="*/ 14 w 87"/>
                <a:gd name="T13" fmla="*/ 75 h 237"/>
                <a:gd name="T14" fmla="*/ 14 w 87"/>
                <a:gd name="T15" fmla="*/ 75 h 237"/>
                <a:gd name="T16" fmla="*/ 14 w 87"/>
                <a:gd name="T17" fmla="*/ 237 h 237"/>
                <a:gd name="T18" fmla="*/ 29 w 87"/>
                <a:gd name="T19" fmla="*/ 237 h 237"/>
                <a:gd name="T20" fmla="*/ 32 w 87"/>
                <a:gd name="T21" fmla="*/ 156 h 237"/>
                <a:gd name="T22" fmla="*/ 52 w 87"/>
                <a:gd name="T23" fmla="*/ 156 h 237"/>
                <a:gd name="T24" fmla="*/ 56 w 87"/>
                <a:gd name="T25" fmla="*/ 237 h 237"/>
                <a:gd name="T26" fmla="*/ 73 w 87"/>
                <a:gd name="T27" fmla="*/ 237 h 237"/>
                <a:gd name="T28" fmla="*/ 73 w 87"/>
                <a:gd name="T29" fmla="*/ 78 h 237"/>
                <a:gd name="T30" fmla="*/ 73 w 87"/>
                <a:gd name="T31" fmla="*/ 76 h 237"/>
                <a:gd name="T32" fmla="*/ 43 w 87"/>
                <a:gd name="T33" fmla="*/ 61 h 237"/>
                <a:gd name="T34" fmla="*/ 0 w 87"/>
                <a:gd name="T35" fmla="*/ 76 h 237"/>
                <a:gd name="T36" fmla="*/ 0 w 87"/>
                <a:gd name="T37" fmla="*/ 155 h 237"/>
                <a:gd name="T38" fmla="*/ 12 w 87"/>
                <a:gd name="T39" fmla="*/ 155 h 237"/>
                <a:gd name="T40" fmla="*/ 12 w 87"/>
                <a:gd name="T41" fmla="*/ 66 h 237"/>
                <a:gd name="T42" fmla="*/ 0 w 87"/>
                <a:gd name="T43" fmla="*/ 76 h 237"/>
                <a:gd name="T44" fmla="*/ 75 w 87"/>
                <a:gd name="T45" fmla="*/ 66 h 237"/>
                <a:gd name="T46" fmla="*/ 75 w 87"/>
                <a:gd name="T47" fmla="*/ 155 h 237"/>
                <a:gd name="T48" fmla="*/ 87 w 87"/>
                <a:gd name="T49" fmla="*/ 155 h 237"/>
                <a:gd name="T50" fmla="*/ 87 w 87"/>
                <a:gd name="T51" fmla="*/ 76 h 237"/>
                <a:gd name="T52" fmla="*/ 75 w 87"/>
                <a:gd name="T53" fmla="*/ 66 h 2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236">
                  <a:moveTo>
                    <a:pt x="15" y="29"/>
                  </a:moveTo>
                  <a:cubicBezTo>
                    <a:pt x="15" y="13"/>
                    <a:pt x="28" y="0"/>
                    <a:pt x="43" y="0"/>
                  </a:cubicBezTo>
                  <a:cubicBezTo>
                    <a:pt x="59" y="0"/>
                    <a:pt x="71" y="13"/>
                    <a:pt x="71" y="29"/>
                  </a:cubicBezTo>
                  <a:cubicBezTo>
                    <a:pt x="71" y="44"/>
                    <a:pt x="59" y="57"/>
                    <a:pt x="43" y="57"/>
                  </a:cubicBezTo>
                  <a:cubicBezTo>
                    <a:pt x="28" y="57"/>
                    <a:pt x="15" y="44"/>
                    <a:pt x="15" y="29"/>
                  </a:cubicBezTo>
                  <a:close/>
                  <a:moveTo>
                    <a:pt x="43" y="61"/>
                  </a:moveTo>
                  <a:cubicBezTo>
                    <a:pt x="28" y="61"/>
                    <a:pt x="16" y="67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237"/>
                    <a:pt x="14" y="237"/>
                    <a:pt x="14" y="237"/>
                  </a:cubicBezTo>
                  <a:cubicBezTo>
                    <a:pt x="29" y="237"/>
                    <a:pt x="29" y="237"/>
                    <a:pt x="29" y="237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52" y="156"/>
                    <a:pt x="52" y="156"/>
                    <a:pt x="52" y="156"/>
                  </a:cubicBezTo>
                  <a:cubicBezTo>
                    <a:pt x="56" y="237"/>
                    <a:pt x="56" y="237"/>
                    <a:pt x="56" y="237"/>
                  </a:cubicBezTo>
                  <a:cubicBezTo>
                    <a:pt x="73" y="237"/>
                    <a:pt x="73" y="237"/>
                    <a:pt x="73" y="237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7"/>
                    <a:pt x="73" y="77"/>
                    <a:pt x="73" y="76"/>
                  </a:cubicBezTo>
                  <a:cubicBezTo>
                    <a:pt x="73" y="68"/>
                    <a:pt x="60" y="61"/>
                    <a:pt x="43" y="61"/>
                  </a:cubicBezTo>
                  <a:close/>
                  <a:moveTo>
                    <a:pt x="0" y="76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9" y="66"/>
                    <a:pt x="0" y="68"/>
                    <a:pt x="0" y="76"/>
                  </a:cubicBezTo>
                  <a:close/>
                  <a:moveTo>
                    <a:pt x="75" y="66"/>
                  </a:moveTo>
                  <a:cubicBezTo>
                    <a:pt x="75" y="155"/>
                    <a:pt x="75" y="155"/>
                    <a:pt x="75" y="155"/>
                  </a:cubicBezTo>
                  <a:cubicBezTo>
                    <a:pt x="87" y="155"/>
                    <a:pt x="87" y="155"/>
                    <a:pt x="87" y="155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68"/>
                    <a:pt x="78" y="66"/>
                    <a:pt x="75" y="6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8747701" y="3216946"/>
              <a:ext cx="131639" cy="136258"/>
            </a:xfrm>
            <a:custGeom>
              <a:gdLst>
                <a:gd name="T0" fmla="*/ 24 w 24"/>
                <a:gd name="T1" fmla="*/ 0 h 25"/>
                <a:gd name="T2" fmla="*/ 0 w 24"/>
                <a:gd name="T3" fmla="*/ 25 h 25"/>
                <a:gd name="T4" fmla="*/ 2 w 24"/>
                <a:gd name="T5" fmla="*/ 25 h 25"/>
                <a:gd name="T6" fmla="*/ 23 w 24"/>
                <a:gd name="T7" fmla="*/ 3 h 25"/>
                <a:gd name="T8" fmla="*/ 24 w 24"/>
                <a:gd name="T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0"/>
                  </a:moveTo>
                  <a:cubicBezTo>
                    <a:pt x="11" y="2"/>
                    <a:pt x="1" y="13"/>
                    <a:pt x="0" y="25"/>
                  </a:cubicBezTo>
                  <a:cubicBezTo>
                    <a:pt x="1" y="25"/>
                    <a:pt x="2" y="25"/>
                    <a:pt x="2" y="25"/>
                  </a:cubicBezTo>
                  <a:cubicBezTo>
                    <a:pt x="4" y="14"/>
                    <a:pt x="12" y="6"/>
                    <a:pt x="23" y="3"/>
                  </a:cubicBezTo>
                  <a:cubicBezTo>
                    <a:pt x="23" y="2"/>
                    <a:pt x="23" y="1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1277"/>
            <p:cNvSpPr>
              <a:spLocks noChangeArrowheads="1"/>
            </p:cNvSpPr>
            <p:nvPr/>
          </p:nvSpPr>
          <p:spPr bwMode="auto">
            <a:xfrm>
              <a:off x="8639157" y="3701931"/>
              <a:ext cx="64665" cy="348728"/>
            </a:xfrm>
            <a:prstGeom prst="rect">
              <a:avLst/>
            </a:pr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2" name="Rectangle 1278"/>
            <p:cNvSpPr>
              <a:spLocks noChangeArrowheads="1"/>
            </p:cNvSpPr>
            <p:nvPr/>
          </p:nvSpPr>
          <p:spPr bwMode="auto">
            <a:xfrm>
              <a:off x="9047930" y="3701931"/>
              <a:ext cx="64665" cy="348728"/>
            </a:xfrm>
            <a:prstGeom prst="rect">
              <a:avLst/>
            </a:pr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3" name="Freeform 1279"/>
            <p:cNvSpPr/>
            <p:nvPr/>
          </p:nvSpPr>
          <p:spPr bwMode="auto">
            <a:xfrm>
              <a:off x="8715369" y="3701931"/>
              <a:ext cx="321014" cy="796761"/>
            </a:xfrm>
            <a:custGeom>
              <a:gdLst>
                <a:gd name="T0" fmla="*/ 0 w 139"/>
                <a:gd name="T1" fmla="*/ 345 h 345"/>
                <a:gd name="T2" fmla="*/ 35 w 139"/>
                <a:gd name="T3" fmla="*/ 345 h 345"/>
                <a:gd name="T4" fmla="*/ 42 w 139"/>
                <a:gd name="T5" fmla="*/ 154 h 345"/>
                <a:gd name="T6" fmla="*/ 90 w 139"/>
                <a:gd name="T7" fmla="*/ 154 h 345"/>
                <a:gd name="T8" fmla="*/ 99 w 139"/>
                <a:gd name="T9" fmla="*/ 345 h 345"/>
                <a:gd name="T10" fmla="*/ 139 w 139"/>
                <a:gd name="T11" fmla="*/ 345 h 345"/>
                <a:gd name="T12" fmla="*/ 139 w 139"/>
                <a:gd name="T13" fmla="*/ 0 h 345"/>
                <a:gd name="T14" fmla="*/ 0 w 139"/>
                <a:gd name="T15" fmla="*/ 0 h 345"/>
                <a:gd name="T16" fmla="*/ 0 w 139"/>
                <a:gd name="T17" fmla="*/ 345 h 3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" h="345">
                  <a:moveTo>
                    <a:pt x="0" y="345"/>
                  </a:moveTo>
                  <a:lnTo>
                    <a:pt x="35" y="345"/>
                  </a:lnTo>
                  <a:lnTo>
                    <a:pt x="42" y="154"/>
                  </a:lnTo>
                  <a:lnTo>
                    <a:pt x="90" y="154"/>
                  </a:lnTo>
                  <a:lnTo>
                    <a:pt x="99" y="345"/>
                  </a:lnTo>
                  <a:lnTo>
                    <a:pt x="139" y="345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rgbClr val="4B5F61"/>
            </a:solidFill>
            <a:ln>
              <a:noFill/>
            </a:ln>
          </p:spPr>
          <p:txBody>
            <a:bodyPr/>
            <a:lstStyle/>
            <a:p>
              <a:endParaRPr lang="zh-CN" altLang="en-US" sz="1600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8558620" y="4498692"/>
              <a:ext cx="643818" cy="104744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46000">
                  <a:schemeClr val="tx1">
                    <a:lumMod val="50000"/>
                    <a:lumOff val="50000"/>
                    <a:alpha val="1800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2" name="TextBox 682"/>
          <p:cNvSpPr txBox="1"/>
          <p:nvPr/>
        </p:nvSpPr>
        <p:spPr>
          <a:xfrm>
            <a:off x="2934873" y="1603164"/>
            <a:ext cx="6078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1600" spc="300">
                <a:solidFill>
                  <a:srgbClr val="F830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方正中等线简体" pitchFamily="65" charset="-122"/>
                <a:ea typeface="方正中等线简体" pitchFamily="65" charset="-122"/>
              </a:rPr>
              <a:t>25%</a:t>
            </a:r>
            <a:endParaRPr lang="zh-CN" altLang="en-US">
              <a:latin typeface="方正中等线简体" pitchFamily="65" charset="-122"/>
              <a:ea typeface="方正中等线简体" pitchFamily="65" charset="-122"/>
            </a:endParaRPr>
          </a:p>
        </p:txBody>
      </p:sp>
      <p:sp>
        <p:nvSpPr>
          <p:cNvPr id="43" name="TextBox 682"/>
          <p:cNvSpPr txBox="1"/>
          <p:nvPr/>
        </p:nvSpPr>
        <p:spPr>
          <a:xfrm>
            <a:off x="4183031" y="2574078"/>
            <a:ext cx="6078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1600" spc="300">
                <a:solidFill>
                  <a:srgbClr val="EBAC0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方正中等线简体" pitchFamily="65" charset="-122"/>
                <a:ea typeface="方正中等线简体" pitchFamily="65" charset="-122"/>
              </a:rPr>
              <a:t>38%</a:t>
            </a:r>
            <a:endParaRPr lang="zh-CN" altLang="en-US">
              <a:latin typeface="方正中等线简体" pitchFamily="65" charset="-122"/>
              <a:ea typeface="方正中等线简体" pitchFamily="65" charset="-122"/>
            </a:endParaRPr>
          </a:p>
        </p:txBody>
      </p:sp>
      <p:sp>
        <p:nvSpPr>
          <p:cNvPr id="44" name="TextBox 682"/>
          <p:cNvSpPr txBox="1"/>
          <p:nvPr/>
        </p:nvSpPr>
        <p:spPr>
          <a:xfrm>
            <a:off x="6821823" y="2653440"/>
            <a:ext cx="6078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1600" spc="300">
                <a:solidFill>
                  <a:srgbClr val="8BC9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方正中等线简体" pitchFamily="65" charset="-122"/>
                <a:ea typeface="方正中等线简体" pitchFamily="65" charset="-122"/>
              </a:rPr>
              <a:t>42%</a:t>
            </a:r>
            <a:endParaRPr lang="zh-CN" altLang="en-US">
              <a:latin typeface="方正中等线简体" pitchFamily="65" charset="-122"/>
              <a:ea typeface="方正中等线简体" pitchFamily="65" charset="-122"/>
            </a:endParaRPr>
          </a:p>
        </p:txBody>
      </p:sp>
      <p:sp>
        <p:nvSpPr>
          <p:cNvPr id="45" name="TextBox 682"/>
          <p:cNvSpPr txBox="1"/>
          <p:nvPr/>
        </p:nvSpPr>
        <p:spPr>
          <a:xfrm>
            <a:off x="7487854" y="1489835"/>
            <a:ext cx="6078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ctr" fontAlgn="auto">
              <a:spcBef>
                <a:spcPct val="0"/>
              </a:spcBef>
              <a:spcAft>
                <a:spcPct val="0"/>
              </a:spcAft>
              <a:defRPr sz="1600" spc="300">
                <a:solidFill>
                  <a:srgbClr val="28484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altLang="zh-CN">
                <a:latin typeface="方正中等线简体" pitchFamily="65" charset="-122"/>
                <a:ea typeface="方正中等线简体" pitchFamily="65" charset="-122"/>
              </a:rPr>
              <a:t>35%</a:t>
            </a:r>
            <a:endParaRPr lang="zh-CN" altLang="en-US">
              <a:latin typeface="方正中等线简体" pitchFamily="65" charset="-122"/>
              <a:ea typeface="方正中等线简体" pitchFamily="65" charset="-122"/>
            </a:endParaRPr>
          </a:p>
        </p:txBody>
      </p:sp>
      <p:sp>
        <p:nvSpPr>
          <p:cNvPr id="46" name="任意多边形 45"/>
          <p:cNvSpPr/>
          <p:nvPr/>
        </p:nvSpPr>
        <p:spPr>
          <a:xfrm>
            <a:off x="2541946" y="1807719"/>
            <a:ext cx="2623536" cy="1348719"/>
          </a:xfrm>
          <a:custGeom>
            <a:gdLst>
              <a:gd name="connsiteX0" fmla="*/ 1803400 w 1803400"/>
              <a:gd name="connsiteY0" fmla="*/ 0 h 927100"/>
              <a:gd name="connsiteX1" fmla="*/ 914400 w 1803400"/>
              <a:gd name="connsiteY1" fmla="*/ 0 h 927100"/>
              <a:gd name="connsiteX2" fmla="*/ 0 w 1803400"/>
              <a:gd name="connsiteY2" fmla="*/ 927100 h 9271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03400" h="927100">
                <a:moveTo>
                  <a:pt x="1803400" y="0"/>
                </a:moveTo>
                <a:lnTo>
                  <a:pt x="914400" y="0"/>
                </a:lnTo>
                <a:lnTo>
                  <a:pt x="0" y="927100"/>
                </a:lnTo>
              </a:path>
            </a:pathLst>
          </a:custGeom>
          <a:noFill/>
          <a:ln w="5080">
            <a:solidFill>
              <a:srgbClr val="F83003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6421824" y="1792939"/>
            <a:ext cx="2449866" cy="1374585"/>
          </a:xfrm>
          <a:custGeom>
            <a:gdLst>
              <a:gd name="connsiteX0" fmla="*/ 0 w 1684020"/>
              <a:gd name="connsiteY0" fmla="*/ 0 h 944880"/>
              <a:gd name="connsiteX1" fmla="*/ 457200 w 1684020"/>
              <a:gd name="connsiteY1" fmla="*/ 0 h 944880"/>
              <a:gd name="connsiteX2" fmla="*/ 1684020 w 1684020"/>
              <a:gd name="connsiteY2" fmla="*/ 944880 h 9448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4020" h="944880">
                <a:moveTo>
                  <a:pt x="0" y="0"/>
                </a:moveTo>
                <a:lnTo>
                  <a:pt x="457200" y="0"/>
                </a:lnTo>
                <a:lnTo>
                  <a:pt x="1684020" y="944880"/>
                </a:lnTo>
              </a:path>
            </a:pathLst>
          </a:custGeom>
          <a:noFill/>
          <a:ln w="5080">
            <a:solidFill>
              <a:srgbClr val="284848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4675880" y="2683462"/>
            <a:ext cx="434177" cy="489604"/>
          </a:xfrm>
          <a:custGeom>
            <a:gdLst>
              <a:gd name="connsiteX0" fmla="*/ 298450 w 298450"/>
              <a:gd name="connsiteY0" fmla="*/ 0 h 336550"/>
              <a:gd name="connsiteX1" fmla="*/ 0 w 298450"/>
              <a:gd name="connsiteY1" fmla="*/ 336550 h 336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8450" h="336550">
                <a:moveTo>
                  <a:pt x="298450" y="0"/>
                </a:moveTo>
                <a:lnTo>
                  <a:pt x="0" y="336550"/>
                </a:lnTo>
              </a:path>
            </a:pathLst>
          </a:custGeom>
          <a:noFill/>
          <a:ln w="5080">
            <a:solidFill>
              <a:srgbClr val="EBAC07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6664993" y="2653440"/>
            <a:ext cx="66511" cy="510388"/>
          </a:xfrm>
          <a:custGeom>
            <a:gdLst>
              <a:gd name="connsiteX0" fmla="*/ 0 w 0"/>
              <a:gd name="connsiteY0" fmla="*/ 0 h 336550"/>
              <a:gd name="connsiteX1" fmla="*/ 0 w 0"/>
              <a:gd name="connsiteY1" fmla="*/ 336550 h 3365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6550">
                <a:moveTo>
                  <a:pt x="0" y="0"/>
                </a:moveTo>
                <a:lnTo>
                  <a:pt x="0" y="336550"/>
                </a:lnTo>
              </a:path>
            </a:pathLst>
          </a:custGeom>
          <a:noFill/>
          <a:ln w="5080">
            <a:solidFill>
              <a:srgbClr val="ACB932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文本框 22"/>
          <p:cNvSpPr txBox="1"/>
          <p:nvPr/>
        </p:nvSpPr>
        <p:spPr>
          <a:xfrm>
            <a:off x="1875129" y="4610051"/>
            <a:ext cx="15348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专业能力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22"/>
          <p:cNvSpPr txBox="1"/>
          <p:nvPr/>
        </p:nvSpPr>
        <p:spPr>
          <a:xfrm>
            <a:off x="8269755" y="4581129"/>
            <a:ext cx="15348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学习能力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文本框 22"/>
          <p:cNvSpPr txBox="1"/>
          <p:nvPr/>
        </p:nvSpPr>
        <p:spPr>
          <a:xfrm>
            <a:off x="4125545" y="4581129"/>
            <a:ext cx="15348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个人修养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文本框 22"/>
          <p:cNvSpPr txBox="1"/>
          <p:nvPr/>
        </p:nvSpPr>
        <p:spPr>
          <a:xfrm>
            <a:off x="6324574" y="4581129"/>
            <a:ext cx="9955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责任心</a:t>
            </a:r>
            <a:endParaRPr lang="zh-CN" altLang="en-US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1147732" y="102150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综合素质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3"/>
          <p:cNvSpPr txBox="1"/>
          <p:nvPr/>
        </p:nvSpPr>
        <p:spPr>
          <a:xfrm>
            <a:off x="1388020" y="5084937"/>
            <a:ext cx="19709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3"/>
          <p:cNvSpPr txBox="1"/>
          <p:nvPr/>
        </p:nvSpPr>
        <p:spPr>
          <a:xfrm>
            <a:off x="3602645" y="5084937"/>
            <a:ext cx="19709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3"/>
          <p:cNvSpPr txBox="1"/>
          <p:nvPr/>
        </p:nvSpPr>
        <p:spPr>
          <a:xfrm>
            <a:off x="5782711" y="5084937"/>
            <a:ext cx="19709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3"/>
          <p:cNvSpPr txBox="1"/>
          <p:nvPr/>
        </p:nvSpPr>
        <p:spPr>
          <a:xfrm>
            <a:off x="7895843" y="5084937"/>
            <a:ext cx="197096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0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1" grpId="0"/>
      <p:bldP spid="52" grpId="0"/>
      <p:bldP spid="53" grpId="0"/>
      <p:bldP spid="54" grpId="0"/>
      <p:bldP spid="64" grpId="0"/>
      <p:bldP spid="65" grpId="0"/>
      <p:bldP spid="66" grpId="0"/>
      <p:bldP spid="67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3" name="Picture 5" descr="C:\Users\user\Desktop\改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" y="-99391"/>
            <a:ext cx="12190413" cy="69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user\Desktop\55c9b5ee2294b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0956" y="3304664"/>
            <a:ext cx="5151348" cy="37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3"/>
          <p:cNvSpPr txBox="1"/>
          <p:nvPr/>
        </p:nvSpPr>
        <p:spPr>
          <a:xfrm>
            <a:off x="1179028" y="2708921"/>
            <a:ext cx="9927272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可添加您的公司名称</a:t>
            </a:r>
            <a:endParaRPr lang="zh-CN" altLang="en-US" sz="4400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"/>
          <p:cNvSpPr txBox="1"/>
          <p:nvPr/>
        </p:nvSpPr>
        <p:spPr>
          <a:xfrm>
            <a:off x="1144606" y="1210545"/>
            <a:ext cx="9927272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寻找</a:t>
            </a:r>
            <a:r>
              <a:rPr lang="zh-CN" altLang="en-US" sz="9600" b="1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发光</a:t>
            </a:r>
            <a:r>
              <a:rPr lang="zh-CN" altLang="en-US" sz="6000" b="1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9600" b="1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</a:t>
            </a:r>
            <a:endParaRPr lang="zh-CN" altLang="en-US" sz="8000" b="1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7"/>
          <p:cNvSpPr>
            <a:spLocks noEditPoints="1"/>
          </p:cNvSpPr>
          <p:nvPr/>
        </p:nvSpPr>
        <p:spPr bwMode="auto">
          <a:xfrm>
            <a:off x="5884071" y="1280223"/>
            <a:ext cx="409575" cy="550863"/>
          </a:xfrm>
          <a:custGeom>
            <a:gdLst>
              <a:gd name="T0" fmla="*/ 13 w 58"/>
              <a:gd name="T1" fmla="*/ 3 h 78"/>
              <a:gd name="T2" fmla="*/ 49 w 58"/>
              <a:gd name="T3" fmla="*/ 4 h 78"/>
              <a:gd name="T4" fmla="*/ 55 w 58"/>
              <a:gd name="T5" fmla="*/ 40 h 78"/>
              <a:gd name="T6" fmla="*/ 48 w 58"/>
              <a:gd name="T7" fmla="*/ 75 h 78"/>
              <a:gd name="T8" fmla="*/ 9 w 58"/>
              <a:gd name="T9" fmla="*/ 75 h 78"/>
              <a:gd name="T10" fmla="*/ 2 w 58"/>
              <a:gd name="T11" fmla="*/ 40 h 78"/>
              <a:gd name="T12" fmla="*/ 2 w 58"/>
              <a:gd name="T13" fmla="*/ 24 h 78"/>
              <a:gd name="T14" fmla="*/ 13 w 58"/>
              <a:gd name="T15" fmla="*/ 3 h 78"/>
              <a:gd name="T16" fmla="*/ 9 w 58"/>
              <a:gd name="T17" fmla="*/ 36 h 78"/>
              <a:gd name="T18" fmla="*/ 11 w 58"/>
              <a:gd name="T19" fmla="*/ 58 h 78"/>
              <a:gd name="T20" fmla="*/ 29 w 58"/>
              <a:gd name="T21" fmla="*/ 59 h 78"/>
              <a:gd name="T22" fmla="*/ 46 w 58"/>
              <a:gd name="T23" fmla="*/ 58 h 78"/>
              <a:gd name="T24" fmla="*/ 48 w 58"/>
              <a:gd name="T25" fmla="*/ 35 h 78"/>
              <a:gd name="T26" fmla="*/ 46 w 58"/>
              <a:gd name="T27" fmla="*/ 12 h 78"/>
              <a:gd name="T28" fmla="*/ 14 w 58"/>
              <a:gd name="T29" fmla="*/ 11 h 78"/>
              <a:gd name="T30" fmla="*/ 9 w 58"/>
              <a:gd name="T31" fmla="*/ 36 h 78"/>
              <a:gd name="T32" fmla="*/ 29 w 58"/>
              <a:gd name="T33" fmla="*/ 71 h 78"/>
              <a:gd name="T34" fmla="*/ 27 w 58"/>
              <a:gd name="T35" fmla="*/ 63 h 78"/>
              <a:gd name="T36" fmla="*/ 29 w 58"/>
              <a:gd name="T37" fmla="*/ 71 h 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" h="78">
                <a:moveTo>
                  <a:pt x="13" y="3"/>
                </a:moveTo>
                <a:cubicBezTo>
                  <a:pt x="20" y="1"/>
                  <a:pt x="43" y="0"/>
                  <a:pt x="49" y="4"/>
                </a:cubicBezTo>
                <a:cubicBezTo>
                  <a:pt x="58" y="8"/>
                  <a:pt x="55" y="27"/>
                  <a:pt x="55" y="40"/>
                </a:cubicBezTo>
                <a:cubicBezTo>
                  <a:pt x="55" y="53"/>
                  <a:pt x="58" y="71"/>
                  <a:pt x="48" y="75"/>
                </a:cubicBezTo>
                <a:cubicBezTo>
                  <a:pt x="42" y="78"/>
                  <a:pt x="15" y="77"/>
                  <a:pt x="9" y="75"/>
                </a:cubicBezTo>
                <a:cubicBezTo>
                  <a:pt x="0" y="71"/>
                  <a:pt x="2" y="54"/>
                  <a:pt x="2" y="40"/>
                </a:cubicBezTo>
                <a:cubicBezTo>
                  <a:pt x="2" y="33"/>
                  <a:pt x="2" y="28"/>
                  <a:pt x="2" y="24"/>
                </a:cubicBezTo>
                <a:cubicBezTo>
                  <a:pt x="2" y="13"/>
                  <a:pt x="1" y="5"/>
                  <a:pt x="13" y="3"/>
                </a:cubicBezTo>
                <a:close/>
                <a:moveTo>
                  <a:pt x="9" y="36"/>
                </a:moveTo>
                <a:cubicBezTo>
                  <a:pt x="9" y="45"/>
                  <a:pt x="8" y="55"/>
                  <a:pt x="11" y="58"/>
                </a:cubicBezTo>
                <a:cubicBezTo>
                  <a:pt x="14" y="61"/>
                  <a:pt x="25" y="59"/>
                  <a:pt x="29" y="59"/>
                </a:cubicBezTo>
                <a:cubicBezTo>
                  <a:pt x="33" y="59"/>
                  <a:pt x="44" y="60"/>
                  <a:pt x="46" y="58"/>
                </a:cubicBezTo>
                <a:cubicBezTo>
                  <a:pt x="50" y="54"/>
                  <a:pt x="48" y="43"/>
                  <a:pt x="48" y="35"/>
                </a:cubicBezTo>
                <a:cubicBezTo>
                  <a:pt x="48" y="27"/>
                  <a:pt x="50" y="16"/>
                  <a:pt x="46" y="12"/>
                </a:cubicBezTo>
                <a:cubicBezTo>
                  <a:pt x="43" y="9"/>
                  <a:pt x="21" y="9"/>
                  <a:pt x="14" y="11"/>
                </a:cubicBezTo>
                <a:cubicBezTo>
                  <a:pt x="7" y="13"/>
                  <a:pt x="9" y="24"/>
                  <a:pt x="9" y="36"/>
                </a:cubicBezTo>
                <a:close/>
                <a:moveTo>
                  <a:pt x="29" y="71"/>
                </a:moveTo>
                <a:cubicBezTo>
                  <a:pt x="35" y="71"/>
                  <a:pt x="34" y="60"/>
                  <a:pt x="27" y="63"/>
                </a:cubicBezTo>
                <a:cubicBezTo>
                  <a:pt x="22" y="65"/>
                  <a:pt x="25" y="72"/>
                  <a:pt x="29" y="71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8"/>
          <p:cNvSpPr>
            <a:spLocks noEditPoints="1"/>
          </p:cNvSpPr>
          <p:nvPr/>
        </p:nvSpPr>
        <p:spPr bwMode="auto">
          <a:xfrm>
            <a:off x="7312820" y="5188643"/>
            <a:ext cx="608013" cy="458788"/>
          </a:xfrm>
          <a:custGeom>
            <a:gdLst>
              <a:gd name="T0" fmla="*/ 80 w 86"/>
              <a:gd name="T1" fmla="*/ 0 h 65"/>
              <a:gd name="T2" fmla="*/ 5 w 86"/>
              <a:gd name="T3" fmla="*/ 0 h 65"/>
              <a:gd name="T4" fmla="*/ 0 w 86"/>
              <a:gd name="T5" fmla="*/ 5 h 65"/>
              <a:gd name="T6" fmla="*/ 0 w 86"/>
              <a:gd name="T7" fmla="*/ 60 h 65"/>
              <a:gd name="T8" fmla="*/ 5 w 86"/>
              <a:gd name="T9" fmla="*/ 65 h 65"/>
              <a:gd name="T10" fmla="*/ 80 w 86"/>
              <a:gd name="T11" fmla="*/ 65 h 65"/>
              <a:gd name="T12" fmla="*/ 86 w 86"/>
              <a:gd name="T13" fmla="*/ 60 h 65"/>
              <a:gd name="T14" fmla="*/ 86 w 86"/>
              <a:gd name="T15" fmla="*/ 5 h 65"/>
              <a:gd name="T16" fmla="*/ 80 w 86"/>
              <a:gd name="T17" fmla="*/ 0 h 65"/>
              <a:gd name="T18" fmla="*/ 48 w 86"/>
              <a:gd name="T19" fmla="*/ 58 h 65"/>
              <a:gd name="T20" fmla="*/ 45 w 86"/>
              <a:gd name="T21" fmla="*/ 61 h 65"/>
              <a:gd name="T22" fmla="*/ 41 w 86"/>
              <a:gd name="T23" fmla="*/ 61 h 65"/>
              <a:gd name="T24" fmla="*/ 38 w 86"/>
              <a:gd name="T25" fmla="*/ 58 h 65"/>
              <a:gd name="T26" fmla="*/ 38 w 86"/>
              <a:gd name="T27" fmla="*/ 54 h 65"/>
              <a:gd name="T28" fmla="*/ 41 w 86"/>
              <a:gd name="T29" fmla="*/ 51 h 65"/>
              <a:gd name="T30" fmla="*/ 45 w 86"/>
              <a:gd name="T31" fmla="*/ 51 h 65"/>
              <a:gd name="T32" fmla="*/ 48 w 86"/>
              <a:gd name="T33" fmla="*/ 54 h 65"/>
              <a:gd name="T34" fmla="*/ 48 w 86"/>
              <a:gd name="T35" fmla="*/ 58 h 65"/>
              <a:gd name="T36" fmla="*/ 78 w 86"/>
              <a:gd name="T37" fmla="*/ 45 h 65"/>
              <a:gd name="T38" fmla="*/ 75 w 86"/>
              <a:gd name="T39" fmla="*/ 48 h 65"/>
              <a:gd name="T40" fmla="*/ 11 w 86"/>
              <a:gd name="T41" fmla="*/ 48 h 65"/>
              <a:gd name="T42" fmla="*/ 7 w 86"/>
              <a:gd name="T43" fmla="*/ 45 h 65"/>
              <a:gd name="T44" fmla="*/ 7 w 86"/>
              <a:gd name="T45" fmla="*/ 10 h 65"/>
              <a:gd name="T46" fmla="*/ 11 w 86"/>
              <a:gd name="T47" fmla="*/ 7 h 65"/>
              <a:gd name="T48" fmla="*/ 75 w 86"/>
              <a:gd name="T49" fmla="*/ 7 h 65"/>
              <a:gd name="T50" fmla="*/ 78 w 86"/>
              <a:gd name="T51" fmla="*/ 10 h 65"/>
              <a:gd name="T52" fmla="*/ 78 w 86"/>
              <a:gd name="T53" fmla="*/ 45 h 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86" h="65">
                <a:moveTo>
                  <a:pt x="80" y="0"/>
                </a:moveTo>
                <a:cubicBezTo>
                  <a:pt x="5" y="0"/>
                  <a:pt x="5" y="0"/>
                  <a:pt x="5" y="0"/>
                </a:cubicBezTo>
                <a:cubicBezTo>
                  <a:pt x="3" y="0"/>
                  <a:pt x="0" y="3"/>
                  <a:pt x="0" y="5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3" y="65"/>
                  <a:pt x="5" y="65"/>
                </a:cubicBezTo>
                <a:cubicBezTo>
                  <a:pt x="80" y="65"/>
                  <a:pt x="80" y="65"/>
                  <a:pt x="80" y="65"/>
                </a:cubicBezTo>
                <a:cubicBezTo>
                  <a:pt x="83" y="65"/>
                  <a:pt x="86" y="62"/>
                  <a:pt x="86" y="60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3"/>
                  <a:pt x="83" y="0"/>
                  <a:pt x="80" y="0"/>
                </a:cubicBezTo>
                <a:close/>
                <a:moveTo>
                  <a:pt x="48" y="58"/>
                </a:moveTo>
                <a:cubicBezTo>
                  <a:pt x="48" y="60"/>
                  <a:pt x="47" y="61"/>
                  <a:pt x="45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39" y="61"/>
                  <a:pt x="38" y="60"/>
                  <a:pt x="38" y="58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2"/>
                  <a:pt x="39" y="51"/>
                  <a:pt x="41" y="51"/>
                </a:cubicBezTo>
                <a:cubicBezTo>
                  <a:pt x="45" y="51"/>
                  <a:pt x="45" y="51"/>
                  <a:pt x="45" y="51"/>
                </a:cubicBezTo>
                <a:cubicBezTo>
                  <a:pt x="47" y="51"/>
                  <a:pt x="48" y="52"/>
                  <a:pt x="48" y="54"/>
                </a:cubicBezTo>
                <a:lnTo>
                  <a:pt x="48" y="58"/>
                </a:lnTo>
                <a:close/>
                <a:moveTo>
                  <a:pt x="78" y="45"/>
                </a:moveTo>
                <a:cubicBezTo>
                  <a:pt x="78" y="46"/>
                  <a:pt x="77" y="48"/>
                  <a:pt x="75" y="48"/>
                </a:cubicBezTo>
                <a:cubicBezTo>
                  <a:pt x="11" y="48"/>
                  <a:pt x="11" y="48"/>
                  <a:pt x="11" y="48"/>
                </a:cubicBezTo>
                <a:cubicBezTo>
                  <a:pt x="9" y="48"/>
                  <a:pt x="7" y="46"/>
                  <a:pt x="7" y="45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9" y="7"/>
                  <a:pt x="11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7" y="7"/>
                  <a:pt x="78" y="9"/>
                  <a:pt x="78" y="10"/>
                </a:cubicBezTo>
                <a:lnTo>
                  <a:pt x="78" y="45"/>
                </a:ln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9"/>
          <p:cNvSpPr>
            <a:spLocks noEditPoints="1"/>
          </p:cNvSpPr>
          <p:nvPr/>
        </p:nvSpPr>
        <p:spPr bwMode="auto">
          <a:xfrm>
            <a:off x="5884070" y="5645152"/>
            <a:ext cx="374650" cy="481013"/>
          </a:xfrm>
          <a:custGeom>
            <a:gdLst>
              <a:gd name="T0" fmla="*/ 0 w 236"/>
              <a:gd name="T1" fmla="*/ 0 h 303"/>
              <a:gd name="T2" fmla="*/ 0 w 236"/>
              <a:gd name="T3" fmla="*/ 303 h 303"/>
              <a:gd name="T4" fmla="*/ 236 w 236"/>
              <a:gd name="T5" fmla="*/ 303 h 303"/>
              <a:gd name="T6" fmla="*/ 236 w 236"/>
              <a:gd name="T7" fmla="*/ 0 h 303"/>
              <a:gd name="T8" fmla="*/ 0 w 236"/>
              <a:gd name="T9" fmla="*/ 0 h 303"/>
              <a:gd name="T10" fmla="*/ 85 w 236"/>
              <a:gd name="T11" fmla="*/ 258 h 303"/>
              <a:gd name="T12" fmla="*/ 36 w 236"/>
              <a:gd name="T13" fmla="*/ 258 h 303"/>
              <a:gd name="T14" fmla="*/ 36 w 236"/>
              <a:gd name="T15" fmla="*/ 205 h 303"/>
              <a:gd name="T16" fmla="*/ 85 w 236"/>
              <a:gd name="T17" fmla="*/ 205 h 303"/>
              <a:gd name="T18" fmla="*/ 85 w 236"/>
              <a:gd name="T19" fmla="*/ 258 h 303"/>
              <a:gd name="T20" fmla="*/ 85 w 236"/>
              <a:gd name="T21" fmla="*/ 183 h 303"/>
              <a:gd name="T22" fmla="*/ 36 w 236"/>
              <a:gd name="T23" fmla="*/ 183 h 303"/>
              <a:gd name="T24" fmla="*/ 36 w 236"/>
              <a:gd name="T25" fmla="*/ 129 h 303"/>
              <a:gd name="T26" fmla="*/ 85 w 236"/>
              <a:gd name="T27" fmla="*/ 129 h 303"/>
              <a:gd name="T28" fmla="*/ 85 w 236"/>
              <a:gd name="T29" fmla="*/ 183 h 303"/>
              <a:gd name="T30" fmla="*/ 209 w 236"/>
              <a:gd name="T31" fmla="*/ 232 h 303"/>
              <a:gd name="T32" fmla="*/ 107 w 236"/>
              <a:gd name="T33" fmla="*/ 232 h 303"/>
              <a:gd name="T34" fmla="*/ 107 w 236"/>
              <a:gd name="T35" fmla="*/ 129 h 303"/>
              <a:gd name="T36" fmla="*/ 209 w 236"/>
              <a:gd name="T37" fmla="*/ 129 h 303"/>
              <a:gd name="T38" fmla="*/ 209 w 236"/>
              <a:gd name="T39" fmla="*/ 232 h 303"/>
              <a:gd name="T40" fmla="*/ 209 w 236"/>
              <a:gd name="T41" fmla="*/ 98 h 303"/>
              <a:gd name="T42" fmla="*/ 31 w 236"/>
              <a:gd name="T43" fmla="*/ 98 h 303"/>
              <a:gd name="T44" fmla="*/ 31 w 236"/>
              <a:gd name="T45" fmla="*/ 36 h 303"/>
              <a:gd name="T46" fmla="*/ 209 w 236"/>
              <a:gd name="T47" fmla="*/ 36 h 303"/>
              <a:gd name="T48" fmla="*/ 209 w 236"/>
              <a:gd name="T49" fmla="*/ 98 h 3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303">
                <a:moveTo>
                  <a:pt x="0" y="0"/>
                </a:moveTo>
                <a:lnTo>
                  <a:pt x="0" y="303"/>
                </a:lnTo>
                <a:lnTo>
                  <a:pt x="236" y="303"/>
                </a:lnTo>
                <a:lnTo>
                  <a:pt x="236" y="0"/>
                </a:lnTo>
                <a:lnTo>
                  <a:pt x="0" y="0"/>
                </a:lnTo>
                <a:close/>
                <a:moveTo>
                  <a:pt x="85" y="258"/>
                </a:moveTo>
                <a:lnTo>
                  <a:pt x="36" y="258"/>
                </a:lnTo>
                <a:lnTo>
                  <a:pt x="36" y="205"/>
                </a:lnTo>
                <a:lnTo>
                  <a:pt x="85" y="205"/>
                </a:lnTo>
                <a:lnTo>
                  <a:pt x="85" y="258"/>
                </a:lnTo>
                <a:close/>
                <a:moveTo>
                  <a:pt x="85" y="183"/>
                </a:moveTo>
                <a:lnTo>
                  <a:pt x="36" y="183"/>
                </a:lnTo>
                <a:lnTo>
                  <a:pt x="36" y="129"/>
                </a:lnTo>
                <a:lnTo>
                  <a:pt x="85" y="129"/>
                </a:lnTo>
                <a:lnTo>
                  <a:pt x="85" y="183"/>
                </a:lnTo>
                <a:close/>
                <a:moveTo>
                  <a:pt x="209" y="232"/>
                </a:moveTo>
                <a:lnTo>
                  <a:pt x="107" y="232"/>
                </a:lnTo>
                <a:lnTo>
                  <a:pt x="107" y="129"/>
                </a:lnTo>
                <a:lnTo>
                  <a:pt x="209" y="129"/>
                </a:lnTo>
                <a:lnTo>
                  <a:pt x="209" y="232"/>
                </a:lnTo>
                <a:close/>
                <a:moveTo>
                  <a:pt x="209" y="98"/>
                </a:moveTo>
                <a:lnTo>
                  <a:pt x="31" y="98"/>
                </a:lnTo>
                <a:lnTo>
                  <a:pt x="31" y="36"/>
                </a:lnTo>
                <a:lnTo>
                  <a:pt x="209" y="36"/>
                </a:lnTo>
                <a:lnTo>
                  <a:pt x="209" y="98"/>
                </a:ln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8" name="组合 57"/>
          <p:cNvGrpSpPr/>
          <p:nvPr/>
        </p:nvGrpSpPr>
        <p:grpSpPr>
          <a:xfrm>
            <a:off x="7271545" y="2032002"/>
            <a:ext cx="565150" cy="550863"/>
            <a:chOff x="7270751" y="2032001"/>
            <a:chExt cx="565150" cy="550863"/>
          </a:xfrm>
        </p:grpSpPr>
        <p:sp>
          <p:nvSpPr>
            <p:cNvPr id="8" name="Freeform 10"/>
            <p:cNvSpPr/>
            <p:nvPr/>
          </p:nvSpPr>
          <p:spPr bwMode="auto">
            <a:xfrm>
              <a:off x="7559676" y="2441576"/>
              <a:ext cx="92075" cy="127000"/>
            </a:xfrm>
            <a:custGeom>
              <a:gdLst>
                <a:gd name="T0" fmla="*/ 0 w 13"/>
                <a:gd name="T1" fmla="*/ 0 h 18"/>
                <a:gd name="T2" fmla="*/ 0 w 13"/>
                <a:gd name="T3" fmla="*/ 18 h 18"/>
                <a:gd name="T4" fmla="*/ 13 w 13"/>
                <a:gd name="T5" fmla="*/ 3 h 18"/>
                <a:gd name="T6" fmla="*/ 0 w 13"/>
                <a:gd name="T7" fmla="*/ 0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8"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5" y="17"/>
                    <a:pt x="10" y="11"/>
                    <a:pt x="13" y="3"/>
                  </a:cubicBezTo>
                  <a:cubicBezTo>
                    <a:pt x="9" y="1"/>
                    <a:pt x="5" y="0"/>
                    <a:pt x="0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7559676" y="2314576"/>
              <a:ext cx="112713" cy="119063"/>
            </a:xfrm>
            <a:custGeom>
              <a:gdLst>
                <a:gd name="T0" fmla="*/ 16 w 16"/>
                <a:gd name="T1" fmla="*/ 0 h 17"/>
                <a:gd name="T2" fmla="*/ 0 w 16"/>
                <a:gd name="T3" fmla="*/ 0 h 17"/>
                <a:gd name="T4" fmla="*/ 0 w 16"/>
                <a:gd name="T5" fmla="*/ 14 h 17"/>
                <a:gd name="T6" fmla="*/ 14 w 16"/>
                <a:gd name="T7" fmla="*/ 17 h 17"/>
                <a:gd name="T8" fmla="*/ 16 w 16"/>
                <a:gd name="T9" fmla="*/ 0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1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10" y="15"/>
                    <a:pt x="14" y="17"/>
                  </a:cubicBezTo>
                  <a:cubicBezTo>
                    <a:pt x="15" y="12"/>
                    <a:pt x="16" y="6"/>
                    <a:pt x="16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7559676" y="2165351"/>
              <a:ext cx="112713" cy="120650"/>
            </a:xfrm>
            <a:custGeom>
              <a:gdLst>
                <a:gd name="T0" fmla="*/ 0 w 16"/>
                <a:gd name="T1" fmla="*/ 3 h 17"/>
                <a:gd name="T2" fmla="*/ 0 w 16"/>
                <a:gd name="T3" fmla="*/ 17 h 17"/>
                <a:gd name="T4" fmla="*/ 16 w 16"/>
                <a:gd name="T5" fmla="*/ 17 h 17"/>
                <a:gd name="T6" fmla="*/ 14 w 16"/>
                <a:gd name="T7" fmla="*/ 0 h 17"/>
                <a:gd name="T8" fmla="*/ 0 w 16"/>
                <a:gd name="T9" fmla="*/ 3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7">
                  <a:moveTo>
                    <a:pt x="0" y="3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1"/>
                    <a:pt x="15" y="5"/>
                    <a:pt x="14" y="0"/>
                  </a:cubicBezTo>
                  <a:cubicBezTo>
                    <a:pt x="9" y="2"/>
                    <a:pt x="5" y="3"/>
                    <a:pt x="0" y="3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7440613" y="2441576"/>
              <a:ext cx="98425" cy="133350"/>
            </a:xfrm>
            <a:custGeom>
              <a:gdLst>
                <a:gd name="T0" fmla="*/ 14 w 14"/>
                <a:gd name="T1" fmla="*/ 19 h 19"/>
                <a:gd name="T2" fmla="*/ 14 w 14"/>
                <a:gd name="T3" fmla="*/ 0 h 19"/>
                <a:gd name="T4" fmla="*/ 0 w 14"/>
                <a:gd name="T5" fmla="*/ 3 h 19"/>
                <a:gd name="T6" fmla="*/ 14 w 14"/>
                <a:gd name="T7" fmla="*/ 19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9">
                  <a:moveTo>
                    <a:pt x="14" y="19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9" y="0"/>
                    <a:pt x="4" y="1"/>
                    <a:pt x="0" y="3"/>
                  </a:cubicBezTo>
                  <a:cubicBezTo>
                    <a:pt x="3" y="11"/>
                    <a:pt x="8" y="17"/>
                    <a:pt x="14" y="19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7418388" y="2173288"/>
              <a:ext cx="120650" cy="112713"/>
            </a:xfrm>
            <a:custGeom>
              <a:gdLst>
                <a:gd name="T0" fmla="*/ 0 w 17"/>
                <a:gd name="T1" fmla="*/ 16 h 16"/>
                <a:gd name="T2" fmla="*/ 17 w 17"/>
                <a:gd name="T3" fmla="*/ 16 h 16"/>
                <a:gd name="T4" fmla="*/ 17 w 17"/>
                <a:gd name="T5" fmla="*/ 3 h 16"/>
                <a:gd name="T6" fmla="*/ 2 w 17"/>
                <a:gd name="T7" fmla="*/ 0 h 16"/>
                <a:gd name="T8" fmla="*/ 0 w 17"/>
                <a:gd name="T9" fmla="*/ 16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6">
                  <a:moveTo>
                    <a:pt x="0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2" y="2"/>
                    <a:pt x="7" y="1"/>
                    <a:pt x="2" y="0"/>
                  </a:cubicBezTo>
                  <a:cubicBezTo>
                    <a:pt x="1" y="5"/>
                    <a:pt x="0" y="10"/>
                    <a:pt x="0" y="16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7559676" y="2046288"/>
              <a:ext cx="85725" cy="112713"/>
            </a:xfrm>
            <a:custGeom>
              <a:gdLst>
                <a:gd name="T0" fmla="*/ 0 w 12"/>
                <a:gd name="T1" fmla="*/ 0 h 16"/>
                <a:gd name="T2" fmla="*/ 0 w 12"/>
                <a:gd name="T3" fmla="*/ 16 h 16"/>
                <a:gd name="T4" fmla="*/ 12 w 12"/>
                <a:gd name="T5" fmla="*/ 13 h 16"/>
                <a:gd name="T6" fmla="*/ 0 w 12"/>
                <a:gd name="T7" fmla="*/ 0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4" y="16"/>
                    <a:pt x="8" y="15"/>
                    <a:pt x="12" y="13"/>
                  </a:cubicBezTo>
                  <a:cubicBezTo>
                    <a:pt x="9" y="6"/>
                    <a:pt x="5" y="1"/>
                    <a:pt x="0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7446963" y="2038351"/>
              <a:ext cx="92075" cy="120650"/>
            </a:xfrm>
            <a:custGeom>
              <a:gdLst>
                <a:gd name="T0" fmla="*/ 13 w 13"/>
                <a:gd name="T1" fmla="*/ 17 h 17"/>
                <a:gd name="T2" fmla="*/ 13 w 13"/>
                <a:gd name="T3" fmla="*/ 0 h 17"/>
                <a:gd name="T4" fmla="*/ 0 w 13"/>
                <a:gd name="T5" fmla="*/ 15 h 17"/>
                <a:gd name="T6" fmla="*/ 13 w 13"/>
                <a:gd name="T7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7">
                  <a:moveTo>
                    <a:pt x="13" y="17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7" y="2"/>
                    <a:pt x="3" y="7"/>
                    <a:pt x="0" y="15"/>
                  </a:cubicBezTo>
                  <a:cubicBezTo>
                    <a:pt x="4" y="16"/>
                    <a:pt x="8" y="17"/>
                    <a:pt x="13" y="17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7418388" y="2314576"/>
              <a:ext cx="120650" cy="119063"/>
            </a:xfrm>
            <a:custGeom>
              <a:gdLst>
                <a:gd name="T0" fmla="*/ 2 w 17"/>
                <a:gd name="T1" fmla="*/ 17 h 17"/>
                <a:gd name="T2" fmla="*/ 17 w 17"/>
                <a:gd name="T3" fmla="*/ 14 h 17"/>
                <a:gd name="T4" fmla="*/ 17 w 17"/>
                <a:gd name="T5" fmla="*/ 0 h 17"/>
                <a:gd name="T6" fmla="*/ 0 w 17"/>
                <a:gd name="T7" fmla="*/ 0 h 17"/>
                <a:gd name="T8" fmla="*/ 2 w 17"/>
                <a:gd name="T9" fmla="*/ 17 h 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2" y="17"/>
                  </a:moveTo>
                  <a:cubicBezTo>
                    <a:pt x="6" y="15"/>
                    <a:pt x="11" y="14"/>
                    <a:pt x="17" y="1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1" y="12"/>
                    <a:pt x="2" y="17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7270751" y="2314576"/>
              <a:ext cx="134938" cy="176213"/>
            </a:xfrm>
            <a:custGeom>
              <a:gdLst>
                <a:gd name="T0" fmla="*/ 19 w 19"/>
                <a:gd name="T1" fmla="*/ 19 h 25"/>
                <a:gd name="T2" fmla="*/ 16 w 19"/>
                <a:gd name="T3" fmla="*/ 0 h 25"/>
                <a:gd name="T4" fmla="*/ 0 w 19"/>
                <a:gd name="T5" fmla="*/ 0 h 25"/>
                <a:gd name="T6" fmla="*/ 10 w 19"/>
                <a:gd name="T7" fmla="*/ 25 h 25"/>
                <a:gd name="T8" fmla="*/ 19 w 19"/>
                <a:gd name="T9" fmla="*/ 19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9" y="19"/>
                  </a:moveTo>
                  <a:cubicBezTo>
                    <a:pt x="17" y="13"/>
                    <a:pt x="17" y="7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4" y="19"/>
                    <a:pt x="10" y="25"/>
                  </a:cubicBezTo>
                  <a:cubicBezTo>
                    <a:pt x="12" y="23"/>
                    <a:pt x="16" y="20"/>
                    <a:pt x="19" y="19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7608888" y="2032001"/>
              <a:ext cx="120650" cy="92075"/>
            </a:xfrm>
            <a:custGeom>
              <a:gdLst>
                <a:gd name="T0" fmla="*/ 0 w 17"/>
                <a:gd name="T1" fmla="*/ 0 h 13"/>
                <a:gd name="T2" fmla="*/ 9 w 17"/>
                <a:gd name="T3" fmla="*/ 13 h 13"/>
                <a:gd name="T4" fmla="*/ 17 w 17"/>
                <a:gd name="T5" fmla="*/ 8 h 13"/>
                <a:gd name="T6" fmla="*/ 0 w 17"/>
                <a:gd name="T7" fmla="*/ 0 h 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3">
                  <a:moveTo>
                    <a:pt x="0" y="0"/>
                  </a:moveTo>
                  <a:cubicBezTo>
                    <a:pt x="3" y="2"/>
                    <a:pt x="7" y="7"/>
                    <a:pt x="9" y="13"/>
                  </a:cubicBezTo>
                  <a:cubicBezTo>
                    <a:pt x="12" y="12"/>
                    <a:pt x="15" y="10"/>
                    <a:pt x="17" y="8"/>
                  </a:cubicBezTo>
                  <a:cubicBezTo>
                    <a:pt x="12" y="4"/>
                    <a:pt x="6" y="1"/>
                    <a:pt x="0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7686676" y="2314576"/>
              <a:ext cx="149225" cy="182563"/>
            </a:xfrm>
            <a:custGeom>
              <a:gdLst>
                <a:gd name="T0" fmla="*/ 3 w 21"/>
                <a:gd name="T1" fmla="*/ 0 h 26"/>
                <a:gd name="T2" fmla="*/ 0 w 21"/>
                <a:gd name="T3" fmla="*/ 19 h 26"/>
                <a:gd name="T4" fmla="*/ 10 w 21"/>
                <a:gd name="T5" fmla="*/ 26 h 26"/>
                <a:gd name="T6" fmla="*/ 21 w 21"/>
                <a:gd name="T7" fmla="*/ 0 h 26"/>
                <a:gd name="T8" fmla="*/ 3 w 21"/>
                <a:gd name="T9" fmla="*/ 0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3" y="0"/>
                  </a:moveTo>
                  <a:cubicBezTo>
                    <a:pt x="2" y="7"/>
                    <a:pt x="2" y="13"/>
                    <a:pt x="0" y="19"/>
                  </a:cubicBezTo>
                  <a:cubicBezTo>
                    <a:pt x="4" y="21"/>
                    <a:pt x="7" y="23"/>
                    <a:pt x="10" y="26"/>
                  </a:cubicBezTo>
                  <a:cubicBezTo>
                    <a:pt x="16" y="19"/>
                    <a:pt x="20" y="1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"/>
            <p:cNvSpPr/>
            <p:nvPr/>
          </p:nvSpPr>
          <p:spPr bwMode="auto">
            <a:xfrm>
              <a:off x="7362826" y="2032001"/>
              <a:ext cx="119063" cy="98425"/>
            </a:xfrm>
            <a:custGeom>
              <a:gdLst>
                <a:gd name="T0" fmla="*/ 8 w 17"/>
                <a:gd name="T1" fmla="*/ 14 h 14"/>
                <a:gd name="T2" fmla="*/ 17 w 17"/>
                <a:gd name="T3" fmla="*/ 0 h 14"/>
                <a:gd name="T4" fmla="*/ 0 w 17"/>
                <a:gd name="T5" fmla="*/ 8 h 14"/>
                <a:gd name="T6" fmla="*/ 8 w 17"/>
                <a:gd name="T7" fmla="*/ 14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4">
                  <a:moveTo>
                    <a:pt x="8" y="14"/>
                  </a:moveTo>
                  <a:cubicBezTo>
                    <a:pt x="10" y="8"/>
                    <a:pt x="13" y="3"/>
                    <a:pt x="17" y="0"/>
                  </a:cubicBezTo>
                  <a:cubicBezTo>
                    <a:pt x="11" y="1"/>
                    <a:pt x="5" y="4"/>
                    <a:pt x="0" y="8"/>
                  </a:cubicBezTo>
                  <a:cubicBezTo>
                    <a:pt x="3" y="10"/>
                    <a:pt x="5" y="12"/>
                    <a:pt x="8" y="14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7686676" y="2109788"/>
              <a:ext cx="141288" cy="176213"/>
            </a:xfrm>
            <a:custGeom>
              <a:gdLst>
                <a:gd name="T0" fmla="*/ 0 w 20"/>
                <a:gd name="T1" fmla="*/ 7 h 25"/>
                <a:gd name="T2" fmla="*/ 2 w 20"/>
                <a:gd name="T3" fmla="*/ 25 h 25"/>
                <a:gd name="T4" fmla="*/ 20 w 20"/>
                <a:gd name="T5" fmla="*/ 25 h 25"/>
                <a:gd name="T6" fmla="*/ 9 w 20"/>
                <a:gd name="T7" fmla="*/ 0 h 25"/>
                <a:gd name="T8" fmla="*/ 0 w 20"/>
                <a:gd name="T9" fmla="*/ 7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5">
                  <a:moveTo>
                    <a:pt x="0" y="7"/>
                  </a:moveTo>
                  <a:cubicBezTo>
                    <a:pt x="1" y="12"/>
                    <a:pt x="2" y="18"/>
                    <a:pt x="2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15"/>
                    <a:pt x="16" y="6"/>
                    <a:pt x="9" y="0"/>
                  </a:cubicBezTo>
                  <a:cubicBezTo>
                    <a:pt x="6" y="2"/>
                    <a:pt x="3" y="5"/>
                    <a:pt x="0" y="7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3"/>
            <p:cNvSpPr/>
            <p:nvPr/>
          </p:nvSpPr>
          <p:spPr bwMode="auto">
            <a:xfrm>
              <a:off x="7270751" y="2109788"/>
              <a:ext cx="134938" cy="176213"/>
            </a:xfrm>
            <a:custGeom>
              <a:gdLst>
                <a:gd name="T0" fmla="*/ 17 w 19"/>
                <a:gd name="T1" fmla="*/ 25 h 25"/>
                <a:gd name="T2" fmla="*/ 19 w 19"/>
                <a:gd name="T3" fmla="*/ 7 h 25"/>
                <a:gd name="T4" fmla="*/ 10 w 19"/>
                <a:gd name="T5" fmla="*/ 0 h 25"/>
                <a:gd name="T6" fmla="*/ 0 w 19"/>
                <a:gd name="T7" fmla="*/ 25 h 25"/>
                <a:gd name="T8" fmla="*/ 17 w 19"/>
                <a:gd name="T9" fmla="*/ 25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5">
                  <a:moveTo>
                    <a:pt x="17" y="25"/>
                  </a:moveTo>
                  <a:cubicBezTo>
                    <a:pt x="17" y="19"/>
                    <a:pt x="18" y="12"/>
                    <a:pt x="19" y="7"/>
                  </a:cubicBezTo>
                  <a:cubicBezTo>
                    <a:pt x="16" y="5"/>
                    <a:pt x="13" y="3"/>
                    <a:pt x="10" y="0"/>
                  </a:cubicBezTo>
                  <a:cubicBezTo>
                    <a:pt x="4" y="7"/>
                    <a:pt x="0" y="16"/>
                    <a:pt x="0" y="25"/>
                  </a:cubicBezTo>
                  <a:cubicBezTo>
                    <a:pt x="17" y="25"/>
                    <a:pt x="17" y="25"/>
                    <a:pt x="17" y="25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4"/>
            <p:cNvSpPr/>
            <p:nvPr/>
          </p:nvSpPr>
          <p:spPr bwMode="auto">
            <a:xfrm>
              <a:off x="7608888" y="2476501"/>
              <a:ext cx="127000" cy="106363"/>
            </a:xfrm>
            <a:custGeom>
              <a:gdLst>
                <a:gd name="T0" fmla="*/ 10 w 18"/>
                <a:gd name="T1" fmla="*/ 0 h 15"/>
                <a:gd name="T2" fmla="*/ 0 w 18"/>
                <a:gd name="T3" fmla="*/ 15 h 15"/>
                <a:gd name="T4" fmla="*/ 18 w 18"/>
                <a:gd name="T5" fmla="*/ 6 h 15"/>
                <a:gd name="T6" fmla="*/ 10 w 18"/>
                <a:gd name="T7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7" y="7"/>
                    <a:pt x="4" y="12"/>
                    <a:pt x="0" y="15"/>
                  </a:cubicBezTo>
                  <a:cubicBezTo>
                    <a:pt x="7" y="13"/>
                    <a:pt x="13" y="10"/>
                    <a:pt x="18" y="6"/>
                  </a:cubicBezTo>
                  <a:cubicBezTo>
                    <a:pt x="15" y="4"/>
                    <a:pt x="13" y="2"/>
                    <a:pt x="10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7362826" y="2476501"/>
              <a:ext cx="112713" cy="98425"/>
            </a:xfrm>
            <a:custGeom>
              <a:gdLst>
                <a:gd name="T0" fmla="*/ 7 w 16"/>
                <a:gd name="T1" fmla="*/ 0 h 14"/>
                <a:gd name="T2" fmla="*/ 0 w 16"/>
                <a:gd name="T3" fmla="*/ 5 h 14"/>
                <a:gd name="T4" fmla="*/ 16 w 16"/>
                <a:gd name="T5" fmla="*/ 14 h 14"/>
                <a:gd name="T6" fmla="*/ 7 w 16"/>
                <a:gd name="T7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4">
                  <a:moveTo>
                    <a:pt x="7" y="0"/>
                  </a:moveTo>
                  <a:cubicBezTo>
                    <a:pt x="4" y="1"/>
                    <a:pt x="2" y="3"/>
                    <a:pt x="0" y="5"/>
                  </a:cubicBezTo>
                  <a:cubicBezTo>
                    <a:pt x="4" y="10"/>
                    <a:pt x="10" y="13"/>
                    <a:pt x="16" y="14"/>
                  </a:cubicBezTo>
                  <a:cubicBezTo>
                    <a:pt x="13" y="11"/>
                    <a:pt x="9" y="6"/>
                    <a:pt x="7" y="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Freeform 26"/>
          <p:cNvSpPr>
            <a:spLocks noEditPoints="1"/>
          </p:cNvSpPr>
          <p:nvPr/>
        </p:nvSpPr>
        <p:spPr bwMode="auto">
          <a:xfrm>
            <a:off x="4287045" y="2003426"/>
            <a:ext cx="522288" cy="528638"/>
          </a:xfrm>
          <a:custGeom>
            <a:gdLst>
              <a:gd name="T0" fmla="*/ 74 w 74"/>
              <a:gd name="T1" fmla="*/ 65 h 75"/>
              <a:gd name="T2" fmla="*/ 55 w 74"/>
              <a:gd name="T3" fmla="*/ 47 h 75"/>
              <a:gd name="T4" fmla="*/ 58 w 74"/>
              <a:gd name="T5" fmla="*/ 30 h 75"/>
              <a:gd name="T6" fmla="*/ 28 w 74"/>
              <a:gd name="T7" fmla="*/ 1 h 75"/>
              <a:gd name="T8" fmla="*/ 1 w 74"/>
              <a:gd name="T9" fmla="*/ 33 h 75"/>
              <a:gd name="T10" fmla="*/ 32 w 74"/>
              <a:gd name="T11" fmla="*/ 62 h 75"/>
              <a:gd name="T12" fmla="*/ 47 w 74"/>
              <a:gd name="T13" fmla="*/ 56 h 75"/>
              <a:gd name="T14" fmla="*/ 66 w 74"/>
              <a:gd name="T15" fmla="*/ 74 h 75"/>
              <a:gd name="T16" fmla="*/ 68 w 74"/>
              <a:gd name="T17" fmla="*/ 74 h 75"/>
              <a:gd name="T18" fmla="*/ 74 w 74"/>
              <a:gd name="T19" fmla="*/ 67 h 75"/>
              <a:gd name="T20" fmla="*/ 74 w 74"/>
              <a:gd name="T21" fmla="*/ 65 h 75"/>
              <a:gd name="T22" fmla="*/ 10 w 74"/>
              <a:gd name="T23" fmla="*/ 32 h 75"/>
              <a:gd name="T24" fmla="*/ 29 w 74"/>
              <a:gd name="T25" fmla="*/ 11 h 75"/>
              <a:gd name="T26" fmla="*/ 49 w 74"/>
              <a:gd name="T27" fmla="*/ 31 h 75"/>
              <a:gd name="T28" fmla="*/ 31 w 74"/>
              <a:gd name="T29" fmla="*/ 52 h 75"/>
              <a:gd name="T30" fmla="*/ 10 w 74"/>
              <a:gd name="T31" fmla="*/ 32 h 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4" h="75">
                <a:moveTo>
                  <a:pt x="74" y="65"/>
                </a:moveTo>
                <a:cubicBezTo>
                  <a:pt x="55" y="47"/>
                  <a:pt x="55" y="47"/>
                  <a:pt x="55" y="47"/>
                </a:cubicBezTo>
                <a:cubicBezTo>
                  <a:pt x="57" y="42"/>
                  <a:pt x="59" y="36"/>
                  <a:pt x="58" y="30"/>
                </a:cubicBezTo>
                <a:cubicBezTo>
                  <a:pt x="57" y="13"/>
                  <a:pt x="44" y="0"/>
                  <a:pt x="28" y="1"/>
                </a:cubicBezTo>
                <a:cubicBezTo>
                  <a:pt x="12" y="2"/>
                  <a:pt x="0" y="16"/>
                  <a:pt x="1" y="33"/>
                </a:cubicBezTo>
                <a:cubicBezTo>
                  <a:pt x="2" y="49"/>
                  <a:pt x="16" y="63"/>
                  <a:pt x="32" y="62"/>
                </a:cubicBezTo>
                <a:cubicBezTo>
                  <a:pt x="37" y="62"/>
                  <a:pt x="43" y="60"/>
                  <a:pt x="47" y="56"/>
                </a:cubicBezTo>
                <a:cubicBezTo>
                  <a:pt x="66" y="74"/>
                  <a:pt x="66" y="74"/>
                  <a:pt x="66" y="74"/>
                </a:cubicBezTo>
                <a:cubicBezTo>
                  <a:pt x="66" y="75"/>
                  <a:pt x="67" y="75"/>
                  <a:pt x="68" y="74"/>
                </a:cubicBezTo>
                <a:cubicBezTo>
                  <a:pt x="74" y="67"/>
                  <a:pt x="74" y="67"/>
                  <a:pt x="74" y="67"/>
                </a:cubicBezTo>
                <a:cubicBezTo>
                  <a:pt x="74" y="67"/>
                  <a:pt x="74" y="66"/>
                  <a:pt x="74" y="65"/>
                </a:cubicBezTo>
                <a:close/>
                <a:moveTo>
                  <a:pt x="10" y="32"/>
                </a:moveTo>
                <a:cubicBezTo>
                  <a:pt x="10" y="21"/>
                  <a:pt x="18" y="11"/>
                  <a:pt x="29" y="11"/>
                </a:cubicBezTo>
                <a:cubicBezTo>
                  <a:pt x="39" y="10"/>
                  <a:pt x="49" y="19"/>
                  <a:pt x="49" y="31"/>
                </a:cubicBezTo>
                <a:cubicBezTo>
                  <a:pt x="50" y="42"/>
                  <a:pt x="42" y="52"/>
                  <a:pt x="31" y="52"/>
                </a:cubicBezTo>
                <a:cubicBezTo>
                  <a:pt x="20" y="53"/>
                  <a:pt x="11" y="44"/>
                  <a:pt x="10" y="32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9" name="组合 58"/>
          <p:cNvGrpSpPr/>
          <p:nvPr/>
        </p:nvGrpSpPr>
        <p:grpSpPr>
          <a:xfrm>
            <a:off x="7828758" y="3563939"/>
            <a:ext cx="692151" cy="500063"/>
            <a:chOff x="7827963" y="3563938"/>
            <a:chExt cx="692151" cy="500063"/>
          </a:xfrm>
        </p:grpSpPr>
        <p:sp>
          <p:nvSpPr>
            <p:cNvPr id="25" name="Freeform 27"/>
            <p:cNvSpPr/>
            <p:nvPr/>
          </p:nvSpPr>
          <p:spPr bwMode="auto">
            <a:xfrm>
              <a:off x="8153401" y="3697288"/>
              <a:ext cx="366713" cy="366713"/>
            </a:xfrm>
            <a:custGeom>
              <a:gdLst>
                <a:gd name="T0" fmla="*/ 33 w 52"/>
                <a:gd name="T1" fmla="*/ 32 h 52"/>
                <a:gd name="T2" fmla="*/ 32 w 52"/>
                <a:gd name="T3" fmla="*/ 29 h 52"/>
                <a:gd name="T4" fmla="*/ 34 w 52"/>
                <a:gd name="T5" fmla="*/ 22 h 52"/>
                <a:gd name="T6" fmla="*/ 36 w 52"/>
                <a:gd name="T7" fmla="*/ 21 h 52"/>
                <a:gd name="T8" fmla="*/ 36 w 52"/>
                <a:gd name="T9" fmla="*/ 18 h 52"/>
                <a:gd name="T10" fmla="*/ 36 w 52"/>
                <a:gd name="T11" fmla="*/ 17 h 52"/>
                <a:gd name="T12" fmla="*/ 37 w 52"/>
                <a:gd name="T13" fmla="*/ 9 h 52"/>
                <a:gd name="T14" fmla="*/ 29 w 52"/>
                <a:gd name="T15" fmla="*/ 1 h 52"/>
                <a:gd name="T16" fmla="*/ 19 w 52"/>
                <a:gd name="T17" fmla="*/ 2 h 52"/>
                <a:gd name="T18" fmla="*/ 15 w 52"/>
                <a:gd name="T19" fmla="*/ 9 h 52"/>
                <a:gd name="T20" fmla="*/ 16 w 52"/>
                <a:gd name="T21" fmla="*/ 17 h 52"/>
                <a:gd name="T22" fmla="*/ 15 w 52"/>
                <a:gd name="T23" fmla="*/ 19 h 52"/>
                <a:gd name="T24" fmla="*/ 17 w 52"/>
                <a:gd name="T25" fmla="*/ 22 h 52"/>
                <a:gd name="T26" fmla="*/ 19 w 52"/>
                <a:gd name="T27" fmla="*/ 31 h 52"/>
                <a:gd name="T28" fmla="*/ 7 w 52"/>
                <a:gd name="T29" fmla="*/ 39 h 52"/>
                <a:gd name="T30" fmla="*/ 0 w 52"/>
                <a:gd name="T31" fmla="*/ 52 h 52"/>
                <a:gd name="T32" fmla="*/ 52 w 52"/>
                <a:gd name="T33" fmla="*/ 52 h 52"/>
                <a:gd name="T34" fmla="*/ 48 w 52"/>
                <a:gd name="T35" fmla="*/ 39 h 52"/>
                <a:gd name="T36" fmla="*/ 33 w 52"/>
                <a:gd name="T37" fmla="*/ 32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52">
                  <a:moveTo>
                    <a:pt x="33" y="32"/>
                  </a:moveTo>
                  <a:cubicBezTo>
                    <a:pt x="33" y="31"/>
                    <a:pt x="32" y="30"/>
                    <a:pt x="32" y="29"/>
                  </a:cubicBezTo>
                  <a:cubicBezTo>
                    <a:pt x="33" y="26"/>
                    <a:pt x="34" y="22"/>
                    <a:pt x="34" y="22"/>
                  </a:cubicBezTo>
                  <a:cubicBezTo>
                    <a:pt x="34" y="22"/>
                    <a:pt x="35" y="22"/>
                    <a:pt x="36" y="21"/>
                  </a:cubicBezTo>
                  <a:cubicBezTo>
                    <a:pt x="37" y="19"/>
                    <a:pt x="36" y="18"/>
                    <a:pt x="36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7" y="12"/>
                    <a:pt x="37" y="9"/>
                  </a:cubicBezTo>
                  <a:cubicBezTo>
                    <a:pt x="36" y="4"/>
                    <a:pt x="31" y="1"/>
                    <a:pt x="29" y="1"/>
                  </a:cubicBezTo>
                  <a:cubicBezTo>
                    <a:pt x="27" y="0"/>
                    <a:pt x="23" y="0"/>
                    <a:pt x="19" y="2"/>
                  </a:cubicBezTo>
                  <a:cubicBezTo>
                    <a:pt x="16" y="4"/>
                    <a:pt x="15" y="7"/>
                    <a:pt x="15" y="9"/>
                  </a:cubicBezTo>
                  <a:cubicBezTo>
                    <a:pt x="15" y="12"/>
                    <a:pt x="16" y="17"/>
                    <a:pt x="16" y="17"/>
                  </a:cubicBezTo>
                  <a:cubicBezTo>
                    <a:pt x="16" y="17"/>
                    <a:pt x="15" y="17"/>
                    <a:pt x="15" y="19"/>
                  </a:cubicBezTo>
                  <a:cubicBezTo>
                    <a:pt x="15" y="21"/>
                    <a:pt x="17" y="22"/>
                    <a:pt x="17" y="22"/>
                  </a:cubicBezTo>
                  <a:cubicBezTo>
                    <a:pt x="17" y="22"/>
                    <a:pt x="20" y="28"/>
                    <a:pt x="19" y="31"/>
                  </a:cubicBezTo>
                  <a:cubicBezTo>
                    <a:pt x="18" y="33"/>
                    <a:pt x="12" y="35"/>
                    <a:pt x="7" y="39"/>
                  </a:cubicBezTo>
                  <a:cubicBezTo>
                    <a:pt x="1" y="42"/>
                    <a:pt x="0" y="52"/>
                    <a:pt x="0" y="52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2" y="52"/>
                    <a:pt x="51" y="43"/>
                    <a:pt x="48" y="39"/>
                  </a:cubicBezTo>
                  <a:cubicBezTo>
                    <a:pt x="44" y="36"/>
                    <a:pt x="34" y="35"/>
                    <a:pt x="33" y="32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8"/>
            <p:cNvSpPr/>
            <p:nvPr/>
          </p:nvSpPr>
          <p:spPr bwMode="auto">
            <a:xfrm>
              <a:off x="8153401" y="3922713"/>
              <a:ext cx="182563" cy="141288"/>
            </a:xfrm>
            <a:custGeom>
              <a:gdLst>
                <a:gd name="T0" fmla="*/ 0 w 26"/>
                <a:gd name="T1" fmla="*/ 20 h 20"/>
                <a:gd name="T2" fmla="*/ 26 w 26"/>
                <a:gd name="T3" fmla="*/ 20 h 20"/>
                <a:gd name="T4" fmla="*/ 20 w 26"/>
                <a:gd name="T5" fmla="*/ 2 h 20"/>
                <a:gd name="T6" fmla="*/ 18 w 26"/>
                <a:gd name="T7" fmla="*/ 0 h 20"/>
                <a:gd name="T8" fmla="*/ 7 w 26"/>
                <a:gd name="T9" fmla="*/ 7 h 20"/>
                <a:gd name="T10" fmla="*/ 0 w 26"/>
                <a:gd name="T11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0" y="20"/>
                  </a:move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5" y="7"/>
                    <a:pt x="20" y="2"/>
                  </a:cubicBezTo>
                  <a:cubicBezTo>
                    <a:pt x="19" y="2"/>
                    <a:pt x="19" y="1"/>
                    <a:pt x="18" y="0"/>
                  </a:cubicBezTo>
                  <a:cubicBezTo>
                    <a:pt x="15" y="2"/>
                    <a:pt x="11" y="4"/>
                    <a:pt x="7" y="7"/>
                  </a:cubicBezTo>
                  <a:cubicBezTo>
                    <a:pt x="2" y="10"/>
                    <a:pt x="1" y="17"/>
                    <a:pt x="0" y="2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7827963" y="3563938"/>
              <a:ext cx="417513" cy="500063"/>
            </a:xfrm>
            <a:custGeom>
              <a:gdLst>
                <a:gd name="T0" fmla="*/ 51 w 59"/>
                <a:gd name="T1" fmla="*/ 54 h 71"/>
                <a:gd name="T2" fmla="*/ 57 w 59"/>
                <a:gd name="T3" fmla="*/ 50 h 71"/>
                <a:gd name="T4" fmla="*/ 59 w 59"/>
                <a:gd name="T5" fmla="*/ 49 h 71"/>
                <a:gd name="T6" fmla="*/ 46 w 59"/>
                <a:gd name="T7" fmla="*/ 43 h 71"/>
                <a:gd name="T8" fmla="*/ 45 w 59"/>
                <a:gd name="T9" fmla="*/ 39 h 71"/>
                <a:gd name="T10" fmla="*/ 47 w 59"/>
                <a:gd name="T11" fmla="*/ 30 h 71"/>
                <a:gd name="T12" fmla="*/ 50 w 59"/>
                <a:gd name="T13" fmla="*/ 27 h 71"/>
                <a:gd name="T14" fmla="*/ 50 w 59"/>
                <a:gd name="T15" fmla="*/ 23 h 71"/>
                <a:gd name="T16" fmla="*/ 50 w 59"/>
                <a:gd name="T17" fmla="*/ 22 h 71"/>
                <a:gd name="T18" fmla="*/ 51 w 59"/>
                <a:gd name="T19" fmla="*/ 11 h 71"/>
                <a:gd name="T20" fmla="*/ 40 w 59"/>
                <a:gd name="T21" fmla="*/ 1 h 71"/>
                <a:gd name="T22" fmla="*/ 27 w 59"/>
                <a:gd name="T23" fmla="*/ 2 h 71"/>
                <a:gd name="T24" fmla="*/ 20 w 59"/>
                <a:gd name="T25" fmla="*/ 12 h 71"/>
                <a:gd name="T26" fmla="*/ 22 w 59"/>
                <a:gd name="T27" fmla="*/ 23 h 71"/>
                <a:gd name="T28" fmla="*/ 20 w 59"/>
                <a:gd name="T29" fmla="*/ 26 h 71"/>
                <a:gd name="T30" fmla="*/ 23 w 59"/>
                <a:gd name="T31" fmla="*/ 30 h 71"/>
                <a:gd name="T32" fmla="*/ 26 w 59"/>
                <a:gd name="T33" fmla="*/ 41 h 71"/>
                <a:gd name="T34" fmla="*/ 10 w 59"/>
                <a:gd name="T35" fmla="*/ 53 h 71"/>
                <a:gd name="T36" fmla="*/ 0 w 59"/>
                <a:gd name="T37" fmla="*/ 71 h 71"/>
                <a:gd name="T38" fmla="*/ 42 w 59"/>
                <a:gd name="T39" fmla="*/ 71 h 71"/>
                <a:gd name="T40" fmla="*/ 51 w 59"/>
                <a:gd name="T41" fmla="*/ 54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71">
                  <a:moveTo>
                    <a:pt x="51" y="54"/>
                  </a:moveTo>
                  <a:cubicBezTo>
                    <a:pt x="53" y="53"/>
                    <a:pt x="55" y="52"/>
                    <a:pt x="57" y="50"/>
                  </a:cubicBezTo>
                  <a:cubicBezTo>
                    <a:pt x="58" y="50"/>
                    <a:pt x="59" y="50"/>
                    <a:pt x="59" y="49"/>
                  </a:cubicBezTo>
                  <a:cubicBezTo>
                    <a:pt x="54" y="47"/>
                    <a:pt x="47" y="45"/>
                    <a:pt x="46" y="43"/>
                  </a:cubicBezTo>
                  <a:cubicBezTo>
                    <a:pt x="46" y="42"/>
                    <a:pt x="45" y="41"/>
                    <a:pt x="45" y="39"/>
                  </a:cubicBezTo>
                  <a:cubicBezTo>
                    <a:pt x="45" y="35"/>
                    <a:pt x="47" y="30"/>
                    <a:pt x="47" y="30"/>
                  </a:cubicBezTo>
                  <a:cubicBezTo>
                    <a:pt x="47" y="30"/>
                    <a:pt x="49" y="29"/>
                    <a:pt x="50" y="27"/>
                  </a:cubicBezTo>
                  <a:cubicBezTo>
                    <a:pt x="51" y="26"/>
                    <a:pt x="50" y="23"/>
                    <a:pt x="50" y="23"/>
                  </a:cubicBezTo>
                  <a:cubicBezTo>
                    <a:pt x="50" y="23"/>
                    <a:pt x="50" y="23"/>
                    <a:pt x="50" y="22"/>
                  </a:cubicBezTo>
                  <a:cubicBezTo>
                    <a:pt x="50" y="20"/>
                    <a:pt x="51" y="16"/>
                    <a:pt x="51" y="11"/>
                  </a:cubicBezTo>
                  <a:cubicBezTo>
                    <a:pt x="50" y="4"/>
                    <a:pt x="43" y="1"/>
                    <a:pt x="40" y="1"/>
                  </a:cubicBezTo>
                  <a:cubicBezTo>
                    <a:pt x="37" y="0"/>
                    <a:pt x="32" y="0"/>
                    <a:pt x="27" y="2"/>
                  </a:cubicBezTo>
                  <a:cubicBezTo>
                    <a:pt x="22" y="4"/>
                    <a:pt x="21" y="9"/>
                    <a:pt x="20" y="12"/>
                  </a:cubicBezTo>
                  <a:cubicBezTo>
                    <a:pt x="20" y="15"/>
                    <a:pt x="22" y="23"/>
                    <a:pt x="22" y="23"/>
                  </a:cubicBezTo>
                  <a:cubicBezTo>
                    <a:pt x="22" y="23"/>
                    <a:pt x="20" y="23"/>
                    <a:pt x="20" y="26"/>
                  </a:cubicBezTo>
                  <a:cubicBezTo>
                    <a:pt x="21" y="28"/>
                    <a:pt x="23" y="30"/>
                    <a:pt x="23" y="30"/>
                  </a:cubicBezTo>
                  <a:cubicBezTo>
                    <a:pt x="23" y="30"/>
                    <a:pt x="27" y="38"/>
                    <a:pt x="26" y="41"/>
                  </a:cubicBezTo>
                  <a:cubicBezTo>
                    <a:pt x="25" y="44"/>
                    <a:pt x="16" y="48"/>
                    <a:pt x="10" y="53"/>
                  </a:cubicBezTo>
                  <a:cubicBezTo>
                    <a:pt x="2" y="57"/>
                    <a:pt x="0" y="71"/>
                    <a:pt x="0" y="71"/>
                  </a:cubicBezTo>
                  <a:cubicBezTo>
                    <a:pt x="42" y="71"/>
                    <a:pt x="42" y="71"/>
                    <a:pt x="42" y="71"/>
                  </a:cubicBezTo>
                  <a:cubicBezTo>
                    <a:pt x="42" y="69"/>
                    <a:pt x="44" y="58"/>
                    <a:pt x="51" y="54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Freeform 30"/>
          <p:cNvSpPr/>
          <p:nvPr/>
        </p:nvSpPr>
        <p:spPr bwMode="auto">
          <a:xfrm>
            <a:off x="3664745" y="3584577"/>
            <a:ext cx="558800" cy="487363"/>
          </a:xfrm>
          <a:custGeom>
            <a:gdLst>
              <a:gd name="T0" fmla="*/ 0 w 79"/>
              <a:gd name="T1" fmla="*/ 26 h 69"/>
              <a:gd name="T2" fmla="*/ 20 w 79"/>
              <a:gd name="T3" fmla="*/ 49 h 69"/>
              <a:gd name="T4" fmla="*/ 15 w 79"/>
              <a:gd name="T5" fmla="*/ 69 h 69"/>
              <a:gd name="T6" fmla="*/ 39 w 79"/>
              <a:gd name="T7" fmla="*/ 53 h 69"/>
              <a:gd name="T8" fmla="*/ 45 w 79"/>
              <a:gd name="T9" fmla="*/ 52 h 69"/>
              <a:gd name="T10" fmla="*/ 79 w 79"/>
              <a:gd name="T11" fmla="*/ 26 h 69"/>
              <a:gd name="T12" fmla="*/ 39 w 79"/>
              <a:gd name="T13" fmla="*/ 0 h 69"/>
              <a:gd name="T14" fmla="*/ 0 w 79"/>
              <a:gd name="T15" fmla="*/ 26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69">
                <a:moveTo>
                  <a:pt x="0" y="26"/>
                </a:moveTo>
                <a:cubicBezTo>
                  <a:pt x="0" y="36"/>
                  <a:pt x="8" y="44"/>
                  <a:pt x="20" y="49"/>
                </a:cubicBezTo>
                <a:cubicBezTo>
                  <a:pt x="23" y="50"/>
                  <a:pt x="15" y="69"/>
                  <a:pt x="15" y="69"/>
                </a:cubicBezTo>
                <a:cubicBezTo>
                  <a:pt x="39" y="53"/>
                  <a:pt x="39" y="53"/>
                  <a:pt x="39" y="53"/>
                </a:cubicBezTo>
                <a:cubicBezTo>
                  <a:pt x="39" y="53"/>
                  <a:pt x="43" y="52"/>
                  <a:pt x="45" y="52"/>
                </a:cubicBezTo>
                <a:cubicBezTo>
                  <a:pt x="64" y="51"/>
                  <a:pt x="79" y="40"/>
                  <a:pt x="79" y="26"/>
                </a:cubicBezTo>
                <a:cubicBezTo>
                  <a:pt x="79" y="11"/>
                  <a:pt x="61" y="0"/>
                  <a:pt x="39" y="0"/>
                </a:cubicBezTo>
                <a:cubicBezTo>
                  <a:pt x="18" y="0"/>
                  <a:pt x="0" y="11"/>
                  <a:pt x="0" y="26"/>
                </a:cubicBezTo>
                <a:close/>
              </a:path>
            </a:pathLst>
          </a:custGeom>
          <a:solidFill>
            <a:srgbClr val="BDBC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6" name="组合 55"/>
          <p:cNvGrpSpPr/>
          <p:nvPr/>
        </p:nvGrpSpPr>
        <p:grpSpPr>
          <a:xfrm>
            <a:off x="4103895" y="4770643"/>
            <a:ext cx="500063" cy="501650"/>
            <a:chOff x="5775326" y="1544638"/>
            <a:chExt cx="500063" cy="501650"/>
          </a:xfrm>
        </p:grpSpPr>
        <p:sp>
          <p:nvSpPr>
            <p:cNvPr id="29" name="Freeform 31"/>
            <p:cNvSpPr>
              <a:spLocks noEditPoints="1"/>
            </p:cNvSpPr>
            <p:nvPr/>
          </p:nvSpPr>
          <p:spPr bwMode="auto">
            <a:xfrm>
              <a:off x="6070601" y="1798638"/>
              <a:ext cx="204788" cy="204788"/>
            </a:xfrm>
            <a:custGeom>
              <a:gdLst>
                <a:gd name="T0" fmla="*/ 15 w 29"/>
                <a:gd name="T1" fmla="*/ 0 h 29"/>
                <a:gd name="T2" fmla="*/ 0 w 29"/>
                <a:gd name="T3" fmla="*/ 14 h 29"/>
                <a:gd name="T4" fmla="*/ 15 w 29"/>
                <a:gd name="T5" fmla="*/ 29 h 29"/>
                <a:gd name="T6" fmla="*/ 29 w 29"/>
                <a:gd name="T7" fmla="*/ 14 h 29"/>
                <a:gd name="T8" fmla="*/ 15 w 29"/>
                <a:gd name="T9" fmla="*/ 0 h 29"/>
                <a:gd name="T10" fmla="*/ 23 w 29"/>
                <a:gd name="T11" fmla="*/ 16 h 29"/>
                <a:gd name="T12" fmla="*/ 17 w 29"/>
                <a:gd name="T13" fmla="*/ 16 h 29"/>
                <a:gd name="T14" fmla="*/ 17 w 29"/>
                <a:gd name="T15" fmla="*/ 23 h 29"/>
                <a:gd name="T16" fmla="*/ 13 w 29"/>
                <a:gd name="T17" fmla="*/ 23 h 29"/>
                <a:gd name="T18" fmla="*/ 13 w 29"/>
                <a:gd name="T19" fmla="*/ 16 h 29"/>
                <a:gd name="T20" fmla="*/ 7 w 29"/>
                <a:gd name="T21" fmla="*/ 16 h 29"/>
                <a:gd name="T22" fmla="*/ 7 w 29"/>
                <a:gd name="T23" fmla="*/ 12 h 29"/>
                <a:gd name="T24" fmla="*/ 13 w 29"/>
                <a:gd name="T25" fmla="*/ 12 h 29"/>
                <a:gd name="T26" fmla="*/ 13 w 29"/>
                <a:gd name="T27" fmla="*/ 5 h 29"/>
                <a:gd name="T28" fmla="*/ 17 w 29"/>
                <a:gd name="T29" fmla="*/ 5 h 29"/>
                <a:gd name="T30" fmla="*/ 17 w 29"/>
                <a:gd name="T31" fmla="*/ 12 h 29"/>
                <a:gd name="T32" fmla="*/ 23 w 29"/>
                <a:gd name="T33" fmla="*/ 12 h 29"/>
                <a:gd name="T34" fmla="*/ 23 w 29"/>
                <a:gd name="T35" fmla="*/ 16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" h="28">
                  <a:moveTo>
                    <a:pt x="15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22" y="29"/>
                    <a:pt x="29" y="22"/>
                    <a:pt x="29" y="14"/>
                  </a:cubicBezTo>
                  <a:cubicBezTo>
                    <a:pt x="29" y="6"/>
                    <a:pt x="22" y="0"/>
                    <a:pt x="15" y="0"/>
                  </a:cubicBezTo>
                  <a:close/>
                  <a:moveTo>
                    <a:pt x="23" y="16"/>
                  </a:moveTo>
                  <a:cubicBezTo>
                    <a:pt x="17" y="16"/>
                    <a:pt x="17" y="16"/>
                    <a:pt x="17" y="16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6"/>
                    <a:pt x="23" y="16"/>
                    <a:pt x="23" y="16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2"/>
            <p:cNvSpPr/>
            <p:nvPr/>
          </p:nvSpPr>
          <p:spPr bwMode="auto">
            <a:xfrm>
              <a:off x="6070601" y="1862138"/>
              <a:ext cx="149225" cy="141288"/>
            </a:xfrm>
            <a:custGeom>
              <a:gdLst>
                <a:gd name="T0" fmla="*/ 15 w 21"/>
                <a:gd name="T1" fmla="*/ 20 h 20"/>
                <a:gd name="T2" fmla="*/ 21 w 21"/>
                <a:gd name="T3" fmla="*/ 18 h 20"/>
                <a:gd name="T4" fmla="*/ 17 w 21"/>
                <a:gd name="T5" fmla="*/ 9 h 20"/>
                <a:gd name="T6" fmla="*/ 17 w 21"/>
                <a:gd name="T7" fmla="*/ 8 h 20"/>
                <a:gd name="T8" fmla="*/ 17 w 21"/>
                <a:gd name="T9" fmla="*/ 14 h 20"/>
                <a:gd name="T10" fmla="*/ 13 w 21"/>
                <a:gd name="T11" fmla="*/ 14 h 20"/>
                <a:gd name="T12" fmla="*/ 13 w 21"/>
                <a:gd name="T13" fmla="*/ 7 h 20"/>
                <a:gd name="T14" fmla="*/ 7 w 21"/>
                <a:gd name="T15" fmla="*/ 7 h 20"/>
                <a:gd name="T16" fmla="*/ 7 w 21"/>
                <a:gd name="T17" fmla="*/ 3 h 20"/>
                <a:gd name="T18" fmla="*/ 9 w 21"/>
                <a:gd name="T19" fmla="*/ 3 h 20"/>
                <a:gd name="T20" fmla="*/ 1 w 21"/>
                <a:gd name="T21" fmla="*/ 0 h 20"/>
                <a:gd name="T22" fmla="*/ 0 w 21"/>
                <a:gd name="T23" fmla="*/ 5 h 20"/>
                <a:gd name="T24" fmla="*/ 15 w 21"/>
                <a:gd name="T25" fmla="*/ 20 h 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0">
                  <a:moveTo>
                    <a:pt x="15" y="20"/>
                  </a:moveTo>
                  <a:cubicBezTo>
                    <a:pt x="17" y="20"/>
                    <a:pt x="19" y="19"/>
                    <a:pt x="21" y="18"/>
                  </a:cubicBezTo>
                  <a:cubicBezTo>
                    <a:pt x="20" y="15"/>
                    <a:pt x="19" y="11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6" y="2"/>
                    <a:pt x="3" y="1"/>
                    <a:pt x="1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3"/>
                    <a:pt x="7" y="20"/>
                    <a:pt x="15" y="20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5775326" y="1544638"/>
              <a:ext cx="458788" cy="501650"/>
            </a:xfrm>
            <a:custGeom>
              <a:gdLst>
                <a:gd name="T0" fmla="*/ 57 w 65"/>
                <a:gd name="T1" fmla="*/ 69 h 71"/>
                <a:gd name="T2" fmla="*/ 38 w 65"/>
                <a:gd name="T3" fmla="*/ 50 h 71"/>
                <a:gd name="T4" fmla="*/ 40 w 65"/>
                <a:gd name="T5" fmla="*/ 41 h 71"/>
                <a:gd name="T6" fmla="*/ 40 w 65"/>
                <a:gd name="T7" fmla="*/ 39 h 71"/>
                <a:gd name="T8" fmla="*/ 42 w 65"/>
                <a:gd name="T9" fmla="*/ 29 h 71"/>
                <a:gd name="T10" fmla="*/ 44 w 65"/>
                <a:gd name="T11" fmla="*/ 26 h 71"/>
                <a:gd name="T12" fmla="*/ 45 w 65"/>
                <a:gd name="T13" fmla="*/ 22 h 71"/>
                <a:gd name="T14" fmla="*/ 44 w 65"/>
                <a:gd name="T15" fmla="*/ 21 h 71"/>
                <a:gd name="T16" fmla="*/ 45 w 65"/>
                <a:gd name="T17" fmla="*/ 14 h 71"/>
                <a:gd name="T18" fmla="*/ 45 w 65"/>
                <a:gd name="T19" fmla="*/ 10 h 71"/>
                <a:gd name="T20" fmla="*/ 36 w 65"/>
                <a:gd name="T21" fmla="*/ 1 h 71"/>
                <a:gd name="T22" fmla="*/ 26 w 65"/>
                <a:gd name="T23" fmla="*/ 2 h 71"/>
                <a:gd name="T24" fmla="*/ 18 w 65"/>
                <a:gd name="T25" fmla="*/ 0 h 71"/>
                <a:gd name="T26" fmla="*/ 18 w 65"/>
                <a:gd name="T27" fmla="*/ 11 h 71"/>
                <a:gd name="T28" fmla="*/ 19 w 65"/>
                <a:gd name="T29" fmla="*/ 21 h 71"/>
                <a:gd name="T30" fmla="*/ 18 w 65"/>
                <a:gd name="T31" fmla="*/ 24 h 71"/>
                <a:gd name="T32" fmla="*/ 20 w 65"/>
                <a:gd name="T33" fmla="*/ 29 h 71"/>
                <a:gd name="T34" fmla="*/ 23 w 65"/>
                <a:gd name="T35" fmla="*/ 41 h 71"/>
                <a:gd name="T36" fmla="*/ 9 w 65"/>
                <a:gd name="T37" fmla="*/ 52 h 71"/>
                <a:gd name="T38" fmla="*/ 0 w 65"/>
                <a:gd name="T39" fmla="*/ 71 h 71"/>
                <a:gd name="T40" fmla="*/ 65 w 65"/>
                <a:gd name="T41" fmla="*/ 71 h 71"/>
                <a:gd name="T42" fmla="*/ 64 w 65"/>
                <a:gd name="T43" fmla="*/ 67 h 71"/>
                <a:gd name="T44" fmla="*/ 57 w 65"/>
                <a:gd name="T45" fmla="*/ 69 h 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71">
                  <a:moveTo>
                    <a:pt x="57" y="69"/>
                  </a:moveTo>
                  <a:cubicBezTo>
                    <a:pt x="46" y="69"/>
                    <a:pt x="38" y="61"/>
                    <a:pt x="38" y="50"/>
                  </a:cubicBezTo>
                  <a:cubicBezTo>
                    <a:pt x="38" y="47"/>
                    <a:pt x="39" y="43"/>
                    <a:pt x="40" y="41"/>
                  </a:cubicBezTo>
                  <a:cubicBezTo>
                    <a:pt x="40" y="40"/>
                    <a:pt x="40" y="39"/>
                    <a:pt x="40" y="39"/>
                  </a:cubicBezTo>
                  <a:cubicBezTo>
                    <a:pt x="40" y="34"/>
                    <a:pt x="42" y="29"/>
                    <a:pt x="42" y="29"/>
                  </a:cubicBezTo>
                  <a:cubicBezTo>
                    <a:pt x="42" y="29"/>
                    <a:pt x="44" y="28"/>
                    <a:pt x="44" y="26"/>
                  </a:cubicBezTo>
                  <a:cubicBezTo>
                    <a:pt x="45" y="25"/>
                    <a:pt x="45" y="22"/>
                    <a:pt x="45" y="22"/>
                  </a:cubicBezTo>
                  <a:cubicBezTo>
                    <a:pt x="45" y="22"/>
                    <a:pt x="44" y="22"/>
                    <a:pt x="44" y="21"/>
                  </a:cubicBezTo>
                  <a:cubicBezTo>
                    <a:pt x="44" y="19"/>
                    <a:pt x="45" y="17"/>
                    <a:pt x="45" y="14"/>
                  </a:cubicBezTo>
                  <a:cubicBezTo>
                    <a:pt x="45" y="12"/>
                    <a:pt x="45" y="12"/>
                    <a:pt x="45" y="10"/>
                  </a:cubicBezTo>
                  <a:cubicBezTo>
                    <a:pt x="45" y="3"/>
                    <a:pt x="39" y="2"/>
                    <a:pt x="36" y="1"/>
                  </a:cubicBezTo>
                  <a:cubicBezTo>
                    <a:pt x="31" y="1"/>
                    <a:pt x="30" y="1"/>
                    <a:pt x="26" y="2"/>
                  </a:cubicBezTo>
                  <a:cubicBezTo>
                    <a:pt x="22" y="2"/>
                    <a:pt x="18" y="0"/>
                    <a:pt x="18" y="0"/>
                  </a:cubicBezTo>
                  <a:cubicBezTo>
                    <a:pt x="18" y="0"/>
                    <a:pt x="17" y="5"/>
                    <a:pt x="18" y="11"/>
                  </a:cubicBezTo>
                  <a:cubicBezTo>
                    <a:pt x="18" y="16"/>
                    <a:pt x="19" y="21"/>
                    <a:pt x="19" y="21"/>
                  </a:cubicBezTo>
                  <a:cubicBezTo>
                    <a:pt x="19" y="21"/>
                    <a:pt x="18" y="21"/>
                    <a:pt x="18" y="24"/>
                  </a:cubicBezTo>
                  <a:cubicBezTo>
                    <a:pt x="18" y="27"/>
                    <a:pt x="20" y="29"/>
                    <a:pt x="20" y="29"/>
                  </a:cubicBezTo>
                  <a:cubicBezTo>
                    <a:pt x="20" y="29"/>
                    <a:pt x="24" y="38"/>
                    <a:pt x="23" y="41"/>
                  </a:cubicBezTo>
                  <a:cubicBezTo>
                    <a:pt x="23" y="44"/>
                    <a:pt x="14" y="47"/>
                    <a:pt x="9" y="52"/>
                  </a:cubicBezTo>
                  <a:cubicBezTo>
                    <a:pt x="1" y="57"/>
                    <a:pt x="0" y="71"/>
                    <a:pt x="0" y="71"/>
                  </a:cubicBezTo>
                  <a:cubicBezTo>
                    <a:pt x="65" y="71"/>
                    <a:pt x="65" y="71"/>
                    <a:pt x="65" y="71"/>
                  </a:cubicBezTo>
                  <a:cubicBezTo>
                    <a:pt x="65" y="71"/>
                    <a:pt x="64" y="70"/>
                    <a:pt x="64" y="67"/>
                  </a:cubicBezTo>
                  <a:cubicBezTo>
                    <a:pt x="62" y="68"/>
                    <a:pt x="59" y="69"/>
                    <a:pt x="57" y="69"/>
                  </a:cubicBezTo>
                  <a:close/>
                </a:path>
              </a:pathLst>
            </a:custGeom>
            <a:solidFill>
              <a:srgbClr val="BDB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2" name="Freeform 34"/>
          <p:cNvSpPr/>
          <p:nvPr/>
        </p:nvSpPr>
        <p:spPr bwMode="auto">
          <a:xfrm>
            <a:off x="6798471" y="3627439"/>
            <a:ext cx="862013" cy="373063"/>
          </a:xfrm>
          <a:custGeom>
            <a:gdLst>
              <a:gd name="T0" fmla="*/ 122 w 122"/>
              <a:gd name="T1" fmla="*/ 27 h 53"/>
              <a:gd name="T2" fmla="*/ 81 w 122"/>
              <a:gd name="T3" fmla="*/ 0 h 53"/>
              <a:gd name="T4" fmla="*/ 7 w 122"/>
              <a:gd name="T5" fmla="*/ 0 h 53"/>
              <a:gd name="T6" fmla="*/ 0 w 122"/>
              <a:gd name="T7" fmla="*/ 4 h 53"/>
              <a:gd name="T8" fmla="*/ 0 w 122"/>
              <a:gd name="T9" fmla="*/ 49 h 53"/>
              <a:gd name="T10" fmla="*/ 7 w 122"/>
              <a:gd name="T11" fmla="*/ 53 h 53"/>
              <a:gd name="T12" fmla="*/ 83 w 122"/>
              <a:gd name="T13" fmla="*/ 53 h 53"/>
              <a:gd name="T14" fmla="*/ 122 w 122"/>
              <a:gd name="T15" fmla="*/ 27 h 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2" h="52">
                <a:moveTo>
                  <a:pt x="122" y="27"/>
                </a:moveTo>
                <a:cubicBezTo>
                  <a:pt x="81" y="0"/>
                  <a:pt x="81" y="0"/>
                  <a:pt x="81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2"/>
                  <a:pt x="0" y="4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51"/>
                  <a:pt x="3" y="53"/>
                  <a:pt x="7" y="53"/>
                </a:cubicBezTo>
                <a:cubicBezTo>
                  <a:pt x="83" y="53"/>
                  <a:pt x="83" y="53"/>
                  <a:pt x="83" y="53"/>
                </a:cubicBezTo>
                <a:lnTo>
                  <a:pt x="122" y="27"/>
                </a:lnTo>
                <a:close/>
              </a:path>
            </a:pathLst>
          </a:custGeom>
          <a:solidFill>
            <a:srgbClr val="EA48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5"/>
          <p:cNvSpPr/>
          <p:nvPr/>
        </p:nvSpPr>
        <p:spPr bwMode="auto">
          <a:xfrm>
            <a:off x="4391821" y="3627439"/>
            <a:ext cx="868363" cy="373063"/>
          </a:xfrm>
          <a:custGeom>
            <a:gdLst>
              <a:gd name="T0" fmla="*/ 0 w 123"/>
              <a:gd name="T1" fmla="*/ 25 h 53"/>
              <a:gd name="T2" fmla="*/ 41 w 123"/>
              <a:gd name="T3" fmla="*/ 53 h 53"/>
              <a:gd name="T4" fmla="*/ 115 w 123"/>
              <a:gd name="T5" fmla="*/ 53 h 53"/>
              <a:gd name="T6" fmla="*/ 122 w 123"/>
              <a:gd name="T7" fmla="*/ 49 h 53"/>
              <a:gd name="T8" fmla="*/ 123 w 123"/>
              <a:gd name="T9" fmla="*/ 5 h 53"/>
              <a:gd name="T10" fmla="*/ 116 w 123"/>
              <a:gd name="T11" fmla="*/ 0 h 53"/>
              <a:gd name="T12" fmla="*/ 39 w 123"/>
              <a:gd name="T13" fmla="*/ 0 h 53"/>
              <a:gd name="T14" fmla="*/ 0 w 123"/>
              <a:gd name="T15" fmla="*/ 25 h 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" h="52">
                <a:moveTo>
                  <a:pt x="0" y="25"/>
                </a:moveTo>
                <a:cubicBezTo>
                  <a:pt x="41" y="53"/>
                  <a:pt x="41" y="53"/>
                  <a:pt x="41" y="53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9" y="53"/>
                  <a:pt x="122" y="51"/>
                  <a:pt x="122" y="49"/>
                </a:cubicBezTo>
                <a:cubicBezTo>
                  <a:pt x="123" y="5"/>
                  <a:pt x="123" y="5"/>
                  <a:pt x="123" y="5"/>
                </a:cubicBezTo>
                <a:cubicBezTo>
                  <a:pt x="123" y="2"/>
                  <a:pt x="120" y="0"/>
                  <a:pt x="116" y="0"/>
                </a:cubicBezTo>
                <a:cubicBezTo>
                  <a:pt x="39" y="0"/>
                  <a:pt x="39" y="0"/>
                  <a:pt x="39" y="0"/>
                </a:cubicBezTo>
                <a:lnTo>
                  <a:pt x="0" y="25"/>
                </a:lnTo>
                <a:close/>
              </a:path>
            </a:pathLst>
          </a:custGeom>
          <a:solidFill>
            <a:srgbClr val="EA48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6"/>
          <p:cNvSpPr/>
          <p:nvPr/>
        </p:nvSpPr>
        <p:spPr bwMode="auto">
          <a:xfrm>
            <a:off x="5825332" y="2179639"/>
            <a:ext cx="381000" cy="868363"/>
          </a:xfrm>
          <a:custGeom>
            <a:gdLst>
              <a:gd name="T0" fmla="*/ 27 w 54"/>
              <a:gd name="T1" fmla="*/ 0 h 123"/>
              <a:gd name="T2" fmla="*/ 0 w 54"/>
              <a:gd name="T3" fmla="*/ 42 h 123"/>
              <a:gd name="T4" fmla="*/ 0 w 54"/>
              <a:gd name="T5" fmla="*/ 116 h 123"/>
              <a:gd name="T6" fmla="*/ 5 w 54"/>
              <a:gd name="T7" fmla="*/ 123 h 123"/>
              <a:gd name="T8" fmla="*/ 49 w 54"/>
              <a:gd name="T9" fmla="*/ 123 h 123"/>
              <a:gd name="T10" fmla="*/ 54 w 54"/>
              <a:gd name="T11" fmla="*/ 116 h 123"/>
              <a:gd name="T12" fmla="*/ 53 w 54"/>
              <a:gd name="T13" fmla="*/ 39 h 123"/>
              <a:gd name="T14" fmla="*/ 27 w 54"/>
              <a:gd name="T15" fmla="*/ 0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4" h="123">
                <a:moveTo>
                  <a:pt x="27" y="0"/>
                </a:moveTo>
                <a:cubicBezTo>
                  <a:pt x="0" y="42"/>
                  <a:pt x="0" y="42"/>
                  <a:pt x="0" y="42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20"/>
                  <a:pt x="2" y="123"/>
                  <a:pt x="5" y="123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2" y="123"/>
                  <a:pt x="54" y="119"/>
                  <a:pt x="54" y="116"/>
                </a:cubicBezTo>
                <a:cubicBezTo>
                  <a:pt x="53" y="39"/>
                  <a:pt x="53" y="39"/>
                  <a:pt x="53" y="39"/>
                </a:cubicBezTo>
                <a:lnTo>
                  <a:pt x="27" y="0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7"/>
          <p:cNvSpPr/>
          <p:nvPr/>
        </p:nvSpPr>
        <p:spPr bwMode="auto">
          <a:xfrm>
            <a:off x="5839621" y="4579939"/>
            <a:ext cx="373063" cy="868363"/>
          </a:xfrm>
          <a:custGeom>
            <a:gdLst>
              <a:gd name="T0" fmla="*/ 26 w 53"/>
              <a:gd name="T1" fmla="*/ 123 h 123"/>
              <a:gd name="T2" fmla="*/ 53 w 53"/>
              <a:gd name="T3" fmla="*/ 81 h 123"/>
              <a:gd name="T4" fmla="*/ 53 w 53"/>
              <a:gd name="T5" fmla="*/ 7 h 123"/>
              <a:gd name="T6" fmla="*/ 49 w 53"/>
              <a:gd name="T7" fmla="*/ 1 h 123"/>
              <a:gd name="T8" fmla="*/ 4 w 53"/>
              <a:gd name="T9" fmla="*/ 0 h 123"/>
              <a:gd name="T10" fmla="*/ 0 w 53"/>
              <a:gd name="T11" fmla="*/ 7 h 123"/>
              <a:gd name="T12" fmla="*/ 0 w 53"/>
              <a:gd name="T13" fmla="*/ 84 h 123"/>
              <a:gd name="T14" fmla="*/ 26 w 53"/>
              <a:gd name="T15" fmla="*/ 123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2" h="123">
                <a:moveTo>
                  <a:pt x="26" y="123"/>
                </a:moveTo>
                <a:cubicBezTo>
                  <a:pt x="53" y="81"/>
                  <a:pt x="53" y="81"/>
                  <a:pt x="53" y="81"/>
                </a:cubicBezTo>
                <a:cubicBezTo>
                  <a:pt x="53" y="7"/>
                  <a:pt x="53" y="7"/>
                  <a:pt x="53" y="7"/>
                </a:cubicBezTo>
                <a:cubicBezTo>
                  <a:pt x="53" y="4"/>
                  <a:pt x="51" y="1"/>
                  <a:pt x="49" y="1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3"/>
                  <a:pt x="0" y="7"/>
                </a:cubicBezTo>
                <a:cubicBezTo>
                  <a:pt x="0" y="84"/>
                  <a:pt x="0" y="84"/>
                  <a:pt x="0" y="84"/>
                </a:cubicBezTo>
                <a:lnTo>
                  <a:pt x="26" y="123"/>
                </a:lnTo>
                <a:close/>
              </a:path>
            </a:pathLst>
          </a:custGeom>
          <a:solidFill>
            <a:srgbClr val="A2B93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8"/>
          <p:cNvSpPr/>
          <p:nvPr/>
        </p:nvSpPr>
        <p:spPr bwMode="auto">
          <a:xfrm>
            <a:off x="6460332" y="2624138"/>
            <a:ext cx="719138" cy="749300"/>
          </a:xfrm>
          <a:custGeom>
            <a:gdLst>
              <a:gd name="T0" fmla="*/ 102 w 102"/>
              <a:gd name="T1" fmla="*/ 0 h 106"/>
              <a:gd name="T2" fmla="*/ 53 w 102"/>
              <a:gd name="T3" fmla="*/ 12 h 106"/>
              <a:gd name="T4" fmla="*/ 3 w 102"/>
              <a:gd name="T5" fmla="*/ 66 h 106"/>
              <a:gd name="T6" fmla="*/ 1 w 102"/>
              <a:gd name="T7" fmla="*/ 74 h 106"/>
              <a:gd name="T8" fmla="*/ 34 w 102"/>
              <a:gd name="T9" fmla="*/ 104 h 106"/>
              <a:gd name="T10" fmla="*/ 42 w 102"/>
              <a:gd name="T11" fmla="*/ 102 h 106"/>
              <a:gd name="T12" fmla="*/ 94 w 102"/>
              <a:gd name="T13" fmla="*/ 46 h 106"/>
              <a:gd name="T14" fmla="*/ 102 w 102"/>
              <a:gd name="T15" fmla="*/ 0 h 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2" h="105">
                <a:moveTo>
                  <a:pt x="102" y="0"/>
                </a:moveTo>
                <a:cubicBezTo>
                  <a:pt x="53" y="12"/>
                  <a:pt x="53" y="12"/>
                  <a:pt x="53" y="12"/>
                </a:cubicBezTo>
                <a:cubicBezTo>
                  <a:pt x="3" y="66"/>
                  <a:pt x="3" y="66"/>
                  <a:pt x="3" y="66"/>
                </a:cubicBezTo>
                <a:cubicBezTo>
                  <a:pt x="0" y="69"/>
                  <a:pt x="0" y="72"/>
                  <a:pt x="1" y="74"/>
                </a:cubicBezTo>
                <a:cubicBezTo>
                  <a:pt x="34" y="104"/>
                  <a:pt x="34" y="104"/>
                  <a:pt x="34" y="104"/>
                </a:cubicBezTo>
                <a:cubicBezTo>
                  <a:pt x="36" y="106"/>
                  <a:pt x="39" y="105"/>
                  <a:pt x="42" y="102"/>
                </a:cubicBezTo>
                <a:cubicBezTo>
                  <a:pt x="94" y="46"/>
                  <a:pt x="94" y="46"/>
                  <a:pt x="94" y="46"/>
                </a:cubicBezTo>
                <a:lnTo>
                  <a:pt x="102" y="0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9"/>
          <p:cNvSpPr/>
          <p:nvPr/>
        </p:nvSpPr>
        <p:spPr bwMode="auto">
          <a:xfrm>
            <a:off x="4936332" y="4254501"/>
            <a:ext cx="725488" cy="749300"/>
          </a:xfrm>
          <a:custGeom>
            <a:gdLst>
              <a:gd name="T0" fmla="*/ 0 w 103"/>
              <a:gd name="T1" fmla="*/ 106 h 106"/>
              <a:gd name="T2" fmla="*/ 49 w 103"/>
              <a:gd name="T3" fmla="*/ 95 h 106"/>
              <a:gd name="T4" fmla="*/ 100 w 103"/>
              <a:gd name="T5" fmla="*/ 41 h 106"/>
              <a:gd name="T6" fmla="*/ 101 w 103"/>
              <a:gd name="T7" fmla="*/ 33 h 106"/>
              <a:gd name="T8" fmla="*/ 69 w 103"/>
              <a:gd name="T9" fmla="*/ 2 h 106"/>
              <a:gd name="T10" fmla="*/ 61 w 103"/>
              <a:gd name="T11" fmla="*/ 4 h 106"/>
              <a:gd name="T12" fmla="*/ 8 w 103"/>
              <a:gd name="T13" fmla="*/ 60 h 106"/>
              <a:gd name="T14" fmla="*/ 0 w 103"/>
              <a:gd name="T15" fmla="*/ 106 h 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105">
                <a:moveTo>
                  <a:pt x="0" y="106"/>
                </a:moveTo>
                <a:cubicBezTo>
                  <a:pt x="49" y="95"/>
                  <a:pt x="49" y="95"/>
                  <a:pt x="49" y="95"/>
                </a:cubicBezTo>
                <a:cubicBezTo>
                  <a:pt x="100" y="41"/>
                  <a:pt x="100" y="41"/>
                  <a:pt x="100" y="41"/>
                </a:cubicBezTo>
                <a:cubicBezTo>
                  <a:pt x="102" y="38"/>
                  <a:pt x="103" y="34"/>
                  <a:pt x="101" y="33"/>
                </a:cubicBezTo>
                <a:cubicBezTo>
                  <a:pt x="69" y="2"/>
                  <a:pt x="69" y="2"/>
                  <a:pt x="69" y="2"/>
                </a:cubicBezTo>
                <a:cubicBezTo>
                  <a:pt x="67" y="0"/>
                  <a:pt x="63" y="1"/>
                  <a:pt x="61" y="4"/>
                </a:cubicBezTo>
                <a:cubicBezTo>
                  <a:pt x="8" y="60"/>
                  <a:pt x="8" y="60"/>
                  <a:pt x="8" y="60"/>
                </a:cubicBezTo>
                <a:lnTo>
                  <a:pt x="0" y="106"/>
                </a:lnTo>
                <a:close/>
              </a:path>
            </a:pathLst>
          </a:custGeom>
          <a:solidFill>
            <a:srgbClr val="EBAC0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40"/>
          <p:cNvSpPr/>
          <p:nvPr/>
        </p:nvSpPr>
        <p:spPr bwMode="auto">
          <a:xfrm>
            <a:off x="6446046" y="4240214"/>
            <a:ext cx="727075" cy="741363"/>
          </a:xfrm>
          <a:custGeom>
            <a:gdLst>
              <a:gd name="T0" fmla="*/ 103 w 103"/>
              <a:gd name="T1" fmla="*/ 105 h 105"/>
              <a:gd name="T2" fmla="*/ 93 w 103"/>
              <a:gd name="T3" fmla="*/ 56 h 105"/>
              <a:gd name="T4" fmla="*/ 41 w 103"/>
              <a:gd name="T5" fmla="*/ 3 h 105"/>
              <a:gd name="T6" fmla="*/ 33 w 103"/>
              <a:gd name="T7" fmla="*/ 1 h 105"/>
              <a:gd name="T8" fmla="*/ 2 w 103"/>
              <a:gd name="T9" fmla="*/ 33 h 105"/>
              <a:gd name="T10" fmla="*/ 3 w 103"/>
              <a:gd name="T11" fmla="*/ 41 h 105"/>
              <a:gd name="T12" fmla="*/ 57 w 103"/>
              <a:gd name="T13" fmla="*/ 95 h 105"/>
              <a:gd name="T14" fmla="*/ 103 w 103"/>
              <a:gd name="T15" fmla="*/ 105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105">
                <a:moveTo>
                  <a:pt x="103" y="105"/>
                </a:moveTo>
                <a:cubicBezTo>
                  <a:pt x="93" y="56"/>
                  <a:pt x="93" y="56"/>
                  <a:pt x="93" y="56"/>
                </a:cubicBezTo>
                <a:cubicBezTo>
                  <a:pt x="41" y="3"/>
                  <a:pt x="41" y="3"/>
                  <a:pt x="41" y="3"/>
                </a:cubicBezTo>
                <a:cubicBezTo>
                  <a:pt x="38" y="0"/>
                  <a:pt x="35" y="0"/>
                  <a:pt x="33" y="1"/>
                </a:cubicBezTo>
                <a:cubicBezTo>
                  <a:pt x="2" y="33"/>
                  <a:pt x="2" y="33"/>
                  <a:pt x="2" y="33"/>
                </a:cubicBezTo>
                <a:cubicBezTo>
                  <a:pt x="0" y="34"/>
                  <a:pt x="1" y="38"/>
                  <a:pt x="3" y="41"/>
                </a:cubicBezTo>
                <a:cubicBezTo>
                  <a:pt x="57" y="95"/>
                  <a:pt x="57" y="95"/>
                  <a:pt x="57" y="95"/>
                </a:cubicBezTo>
                <a:lnTo>
                  <a:pt x="103" y="105"/>
                </a:lnTo>
                <a:close/>
              </a:path>
            </a:pathLst>
          </a:custGeom>
          <a:solidFill>
            <a:srgbClr val="EA00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41"/>
          <p:cNvSpPr/>
          <p:nvPr/>
        </p:nvSpPr>
        <p:spPr bwMode="auto">
          <a:xfrm>
            <a:off x="4879183" y="2646364"/>
            <a:ext cx="727075" cy="739775"/>
          </a:xfrm>
          <a:custGeom>
            <a:gdLst>
              <a:gd name="T0" fmla="*/ 0 w 103"/>
              <a:gd name="T1" fmla="*/ 0 h 105"/>
              <a:gd name="T2" fmla="*/ 10 w 103"/>
              <a:gd name="T3" fmla="*/ 49 h 105"/>
              <a:gd name="T4" fmla="*/ 62 w 103"/>
              <a:gd name="T5" fmla="*/ 102 h 105"/>
              <a:gd name="T6" fmla="*/ 70 w 103"/>
              <a:gd name="T7" fmla="*/ 104 h 105"/>
              <a:gd name="T8" fmla="*/ 101 w 103"/>
              <a:gd name="T9" fmla="*/ 73 h 105"/>
              <a:gd name="T10" fmla="*/ 100 w 103"/>
              <a:gd name="T11" fmla="*/ 65 h 105"/>
              <a:gd name="T12" fmla="*/ 46 w 103"/>
              <a:gd name="T13" fmla="*/ 10 h 105"/>
              <a:gd name="T14" fmla="*/ 0 w 103"/>
              <a:gd name="T15" fmla="*/ 0 h 10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3" h="105">
                <a:moveTo>
                  <a:pt x="0" y="0"/>
                </a:moveTo>
                <a:cubicBezTo>
                  <a:pt x="10" y="49"/>
                  <a:pt x="10" y="49"/>
                  <a:pt x="10" y="49"/>
                </a:cubicBezTo>
                <a:cubicBezTo>
                  <a:pt x="62" y="102"/>
                  <a:pt x="62" y="102"/>
                  <a:pt x="62" y="102"/>
                </a:cubicBezTo>
                <a:cubicBezTo>
                  <a:pt x="64" y="105"/>
                  <a:pt x="68" y="105"/>
                  <a:pt x="70" y="104"/>
                </a:cubicBezTo>
                <a:cubicBezTo>
                  <a:pt x="101" y="73"/>
                  <a:pt x="101" y="73"/>
                  <a:pt x="101" y="73"/>
                </a:cubicBezTo>
                <a:cubicBezTo>
                  <a:pt x="103" y="71"/>
                  <a:pt x="103" y="68"/>
                  <a:pt x="100" y="65"/>
                </a:cubicBezTo>
                <a:cubicBezTo>
                  <a:pt x="46" y="10"/>
                  <a:pt x="46" y="10"/>
                  <a:pt x="46" y="1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00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3357564" y="5521867"/>
            <a:ext cx="2304256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049670" y="4670947"/>
            <a:ext cx="2304256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639889" y="3352007"/>
            <a:ext cx="2304256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43933" y="1805684"/>
            <a:ext cx="2304256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286425" y="1061128"/>
            <a:ext cx="2304256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审计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7813846" y="1929955"/>
            <a:ext cx="2304256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文案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381711" y="3443636"/>
            <a:ext cx="2304256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人事</a:t>
            </a: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634751" y="5127037"/>
            <a:ext cx="2304256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IT3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lang="zh-CN" altLang="en-US" sz="2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39417" y="102150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需求岗位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5761832" y="3246439"/>
            <a:ext cx="528638" cy="1135063"/>
            <a:chOff x="5761038" y="3246438"/>
            <a:chExt cx="528638" cy="1135063"/>
          </a:xfrm>
        </p:grpSpPr>
        <p:sp>
          <p:nvSpPr>
            <p:cNvPr id="62" name="Freeform 5"/>
            <p:cNvSpPr/>
            <p:nvPr/>
          </p:nvSpPr>
          <p:spPr bwMode="auto">
            <a:xfrm>
              <a:off x="5761038" y="3492501"/>
              <a:ext cx="528638" cy="889000"/>
            </a:xfrm>
            <a:custGeom>
              <a:gdLst>
                <a:gd name="T0" fmla="*/ 69 w 75"/>
                <a:gd name="T1" fmla="*/ 1 h 126"/>
                <a:gd name="T2" fmla="*/ 65 w 75"/>
                <a:gd name="T3" fmla="*/ 0 h 126"/>
                <a:gd name="T4" fmla="*/ 8 w 75"/>
                <a:gd name="T5" fmla="*/ 0 h 126"/>
                <a:gd name="T6" fmla="*/ 2 w 75"/>
                <a:gd name="T7" fmla="*/ 4 h 126"/>
                <a:gd name="T8" fmla="*/ 0 w 75"/>
                <a:gd name="T9" fmla="*/ 8 h 126"/>
                <a:gd name="T10" fmla="*/ 0 w 75"/>
                <a:gd name="T11" fmla="*/ 9 h 126"/>
                <a:gd name="T12" fmla="*/ 0 w 75"/>
                <a:gd name="T13" fmla="*/ 11 h 126"/>
                <a:gd name="T14" fmla="*/ 0 w 75"/>
                <a:gd name="T15" fmla="*/ 57 h 126"/>
                <a:gd name="T16" fmla="*/ 6 w 75"/>
                <a:gd name="T17" fmla="*/ 63 h 126"/>
                <a:gd name="T18" fmla="*/ 12 w 75"/>
                <a:gd name="T19" fmla="*/ 57 h 126"/>
                <a:gd name="T20" fmla="*/ 12 w 75"/>
                <a:gd name="T21" fmla="*/ 20 h 126"/>
                <a:gd name="T22" fmla="*/ 16 w 75"/>
                <a:gd name="T23" fmla="*/ 20 h 126"/>
                <a:gd name="T24" fmla="*/ 16 w 75"/>
                <a:gd name="T25" fmla="*/ 65 h 126"/>
                <a:gd name="T26" fmla="*/ 16 w 75"/>
                <a:gd name="T27" fmla="*/ 66 h 126"/>
                <a:gd name="T28" fmla="*/ 16 w 75"/>
                <a:gd name="T29" fmla="*/ 67 h 126"/>
                <a:gd name="T30" fmla="*/ 16 w 75"/>
                <a:gd name="T31" fmla="*/ 118 h 126"/>
                <a:gd name="T32" fmla="*/ 24 w 75"/>
                <a:gd name="T33" fmla="*/ 126 h 126"/>
                <a:gd name="T34" fmla="*/ 33 w 75"/>
                <a:gd name="T35" fmla="*/ 118 h 126"/>
                <a:gd name="T36" fmla="*/ 33 w 75"/>
                <a:gd name="T37" fmla="*/ 74 h 126"/>
                <a:gd name="T38" fmla="*/ 42 w 75"/>
                <a:gd name="T39" fmla="*/ 74 h 126"/>
                <a:gd name="T40" fmla="*/ 42 w 75"/>
                <a:gd name="T41" fmla="*/ 118 h 126"/>
                <a:gd name="T42" fmla="*/ 51 w 75"/>
                <a:gd name="T43" fmla="*/ 126 h 126"/>
                <a:gd name="T44" fmla="*/ 60 w 75"/>
                <a:gd name="T45" fmla="*/ 118 h 126"/>
                <a:gd name="T46" fmla="*/ 60 w 75"/>
                <a:gd name="T47" fmla="*/ 67 h 126"/>
                <a:gd name="T48" fmla="*/ 60 w 75"/>
                <a:gd name="T49" fmla="*/ 66 h 126"/>
                <a:gd name="T50" fmla="*/ 60 w 75"/>
                <a:gd name="T51" fmla="*/ 65 h 126"/>
                <a:gd name="T52" fmla="*/ 60 w 75"/>
                <a:gd name="T53" fmla="*/ 20 h 126"/>
                <a:gd name="T54" fmla="*/ 63 w 75"/>
                <a:gd name="T55" fmla="*/ 20 h 126"/>
                <a:gd name="T56" fmla="*/ 63 w 75"/>
                <a:gd name="T57" fmla="*/ 56 h 126"/>
                <a:gd name="T58" fmla="*/ 69 w 75"/>
                <a:gd name="T59" fmla="*/ 62 h 126"/>
                <a:gd name="T60" fmla="*/ 75 w 75"/>
                <a:gd name="T61" fmla="*/ 56 h 126"/>
                <a:gd name="T62" fmla="*/ 75 w 75"/>
                <a:gd name="T63" fmla="*/ 7 h 126"/>
                <a:gd name="T64" fmla="*/ 69 w 75"/>
                <a:gd name="T65" fmla="*/ 1 h 1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5" h="125">
                  <a:moveTo>
                    <a:pt x="69" y="1"/>
                  </a:moveTo>
                  <a:cubicBezTo>
                    <a:pt x="68" y="1"/>
                    <a:pt x="67" y="0"/>
                    <a:pt x="6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6" y="0"/>
                    <a:pt x="3" y="2"/>
                    <a:pt x="2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0"/>
                    <a:pt x="2" y="63"/>
                    <a:pt x="6" y="63"/>
                  </a:cubicBezTo>
                  <a:cubicBezTo>
                    <a:pt x="9" y="63"/>
                    <a:pt x="12" y="60"/>
                    <a:pt x="12" y="57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5"/>
                    <a:pt x="16" y="66"/>
                    <a:pt x="16" y="66"/>
                  </a:cubicBezTo>
                  <a:cubicBezTo>
                    <a:pt x="16" y="66"/>
                    <a:pt x="16" y="67"/>
                    <a:pt x="16" y="67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6" y="123"/>
                    <a:pt x="20" y="126"/>
                    <a:pt x="24" y="126"/>
                  </a:cubicBezTo>
                  <a:cubicBezTo>
                    <a:pt x="29" y="126"/>
                    <a:pt x="33" y="123"/>
                    <a:pt x="33" y="118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2" y="123"/>
                    <a:pt x="46" y="126"/>
                    <a:pt x="51" y="126"/>
                  </a:cubicBezTo>
                  <a:cubicBezTo>
                    <a:pt x="56" y="126"/>
                    <a:pt x="60" y="123"/>
                    <a:pt x="60" y="118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0" y="66"/>
                    <a:pt x="60" y="65"/>
                    <a:pt x="60" y="65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60"/>
                    <a:pt x="66" y="62"/>
                    <a:pt x="69" y="62"/>
                  </a:cubicBezTo>
                  <a:cubicBezTo>
                    <a:pt x="73" y="62"/>
                    <a:pt x="75" y="60"/>
                    <a:pt x="75" y="56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5" y="4"/>
                    <a:pt x="73" y="2"/>
                    <a:pt x="69" y="1"/>
                  </a:cubicBezTo>
                  <a:close/>
                </a:path>
              </a:pathLst>
            </a:custGeom>
            <a:solidFill>
              <a:srgbClr val="4C6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Oval 6"/>
            <p:cNvSpPr>
              <a:spLocks noChangeArrowheads="1"/>
            </p:cNvSpPr>
            <p:nvPr/>
          </p:nvSpPr>
          <p:spPr bwMode="auto">
            <a:xfrm>
              <a:off x="5902326" y="3246438"/>
              <a:ext cx="231775" cy="211138"/>
            </a:xfrm>
            <a:prstGeom prst="ellipse">
              <a:avLst/>
            </a:prstGeom>
            <a:solidFill>
              <a:srgbClr val="3F51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4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Line 20"/>
          <p:cNvSpPr>
            <a:spLocks noChangeShapeType="1"/>
          </p:cNvSpPr>
          <p:nvPr/>
        </p:nvSpPr>
        <p:spPr bwMode="auto">
          <a:xfrm flipH="1">
            <a:off x="995164" y="2045790"/>
            <a:ext cx="0" cy="3134759"/>
          </a:xfrm>
          <a:prstGeom prst="line">
            <a:avLst/>
          </a:prstGeom>
          <a:noFill/>
          <a:ln w="28575">
            <a:solidFill>
              <a:srgbClr val="EA006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149524" y="2024401"/>
            <a:ext cx="1296144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rgbClr val="EA00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销售岗</a:t>
            </a:r>
            <a:endParaRPr lang="zh-CN" altLang="en-US" sz="2400" b="1">
              <a:solidFill>
                <a:srgbClr val="EA00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37"/>
          <p:cNvSpPr txBox="1"/>
          <p:nvPr/>
        </p:nvSpPr>
        <p:spPr>
          <a:xfrm>
            <a:off x="1365548" y="2919610"/>
            <a:ext cx="2869282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501452" y="2153739"/>
            <a:ext cx="488950" cy="487362"/>
          </a:xfrm>
          <a:prstGeom prst="rect">
            <a:avLst/>
          </a:prstGeom>
          <a:solidFill>
            <a:srgbClr val="EA006A"/>
          </a:solidFill>
          <a:ln>
            <a:noFill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en-US" altLang="zh-CN" sz="2800">
                <a:solidFill>
                  <a:schemeClr val="bg1"/>
                </a:solidFill>
                <a:latin typeface="Berlin Sans FB" pitchFamily="34" charset="0"/>
              </a:rPr>
              <a:t>01</a:t>
            </a:r>
            <a:endParaRPr lang="zh-CN" altLang="en-US" sz="280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11425" y="116632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岗位描述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4667572" y="2094442"/>
            <a:ext cx="0" cy="3134759"/>
          </a:xfrm>
          <a:prstGeom prst="line">
            <a:avLst/>
          </a:prstGeom>
          <a:noFill/>
          <a:ln w="28575">
            <a:solidFill>
              <a:srgbClr val="EA006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4821932" y="2073053"/>
            <a:ext cx="1296144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rgbClr val="EA48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财务岗</a:t>
            </a:r>
            <a:endParaRPr lang="zh-CN" altLang="en-US" sz="2400" b="1">
              <a:solidFill>
                <a:srgbClr val="EA48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37"/>
          <p:cNvSpPr txBox="1"/>
          <p:nvPr/>
        </p:nvSpPr>
        <p:spPr>
          <a:xfrm>
            <a:off x="5037956" y="2968262"/>
            <a:ext cx="2869282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173860" y="2202391"/>
            <a:ext cx="488950" cy="487362"/>
          </a:xfrm>
          <a:prstGeom prst="rect">
            <a:avLst/>
          </a:prstGeom>
          <a:solidFill>
            <a:srgbClr val="EA4800"/>
          </a:solidFill>
          <a:ln>
            <a:noFill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en-US" altLang="zh-CN" sz="2800">
                <a:solidFill>
                  <a:schemeClr val="bg1"/>
                </a:solidFill>
                <a:latin typeface="Berlin Sans FB" pitchFamily="34" charset="0"/>
              </a:rPr>
              <a:t>02</a:t>
            </a:r>
            <a:endParaRPr lang="zh-CN" altLang="en-US" sz="2800">
              <a:solidFill>
                <a:schemeClr val="bg1"/>
              </a:solidFill>
              <a:latin typeface="Berlin Sans FB" pitchFamily="34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H="1">
            <a:off x="8328942" y="2045790"/>
            <a:ext cx="0" cy="3134759"/>
          </a:xfrm>
          <a:prstGeom prst="line">
            <a:avLst/>
          </a:prstGeom>
          <a:noFill/>
          <a:ln w="28575">
            <a:solidFill>
              <a:srgbClr val="82C83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483302" y="2024401"/>
            <a:ext cx="1296144" cy="7692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>
                <a:solidFill>
                  <a:srgbClr val="82C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行政岗</a:t>
            </a:r>
            <a:endParaRPr lang="zh-CN" altLang="en-US" sz="2400" b="1">
              <a:solidFill>
                <a:srgbClr val="82C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37"/>
          <p:cNvSpPr txBox="1"/>
          <p:nvPr/>
        </p:nvSpPr>
        <p:spPr>
          <a:xfrm>
            <a:off x="8699326" y="2919610"/>
            <a:ext cx="2869282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或右键选择只保留文本来复制粘贴您的内容。请在此处输入内容，或右键选择只保留文本来复制粘贴您的内容。请在此处输入内容，或右键选择只保留文本来复制粘贴您的内容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7835230" y="2153739"/>
            <a:ext cx="488950" cy="487362"/>
          </a:xfrm>
          <a:prstGeom prst="rect">
            <a:avLst/>
          </a:prstGeom>
          <a:solidFill>
            <a:srgbClr val="82C836"/>
          </a:solidFill>
          <a:ln>
            <a:noFill/>
          </a:ln>
        </p:spPr>
        <p:txBody>
          <a:bodyPr wrap="none" anchor="ctr"/>
          <a:lstStyle/>
          <a:p>
            <a:pPr algn="ctr" eaLnBrk="1" hangingPunct="1">
              <a:buFontTx/>
              <a:buNone/>
            </a:pPr>
            <a:r>
              <a:rPr lang="en-US" altLang="zh-CN" sz="2800">
                <a:solidFill>
                  <a:schemeClr val="bg1"/>
                </a:solidFill>
                <a:latin typeface="Berlin Sans FB" pitchFamily="34" charset="0"/>
              </a:rPr>
              <a:t>03</a:t>
            </a:r>
            <a:endParaRPr lang="zh-CN" altLang="en-US" sz="2800">
              <a:solidFill>
                <a:schemeClr val="bg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7" grpId="0" animBg="1"/>
      <p:bldP spid="18" grpId="0"/>
      <p:bldP spid="19" grpId="0" animBg="1"/>
      <p:bldP spid="20" grpId="0"/>
      <p:bldP spid="21" grpId="0"/>
      <p:bldP spid="22" grpId="0" animBg="1"/>
      <p:bldP spid="23" grpId="0" animBg="1"/>
      <p:bldP spid="24" grpId="0"/>
      <p:bldP spid="25" grpId="0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069062" y="102150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任职要求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844273" y="1676400"/>
            <a:ext cx="7346934" cy="1028700"/>
            <a:chOff x="3505200" y="1600200"/>
            <a:chExt cx="8686800" cy="1028700"/>
          </a:xfrm>
        </p:grpSpPr>
        <p:sp>
          <p:nvSpPr>
            <p:cNvPr id="4" name="矩形 3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EB6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4007768" y="1620945"/>
            <a:ext cx="1139610" cy="1139610"/>
          </a:xfrm>
          <a:prstGeom prst="roundRect">
            <a:avLst/>
          </a:prstGeom>
          <a:solidFill>
            <a:srgbClr val="EA006A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75920" y="1772817"/>
            <a:ext cx="459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请添加小标题</a:t>
            </a:r>
            <a:endParaRPr lang="zh-CN" altLang="en-US" sz="2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844273" y="3276600"/>
            <a:ext cx="7346934" cy="1028700"/>
            <a:chOff x="3505200" y="1600200"/>
            <a:chExt cx="8686800" cy="1028700"/>
          </a:xfrm>
        </p:grpSpPr>
        <p:sp>
          <p:nvSpPr>
            <p:cNvPr id="9" name="矩形 8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EB6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圆角矩形 10"/>
          <p:cNvSpPr/>
          <p:nvPr/>
        </p:nvSpPr>
        <p:spPr>
          <a:xfrm>
            <a:off x="4007768" y="3221145"/>
            <a:ext cx="1139610" cy="1139610"/>
          </a:xfrm>
          <a:prstGeom prst="roundRect">
            <a:avLst/>
          </a:prstGeom>
          <a:solidFill>
            <a:srgbClr val="EA4800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390654" y="3333721"/>
            <a:ext cx="459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请添加小标题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44273" y="4876800"/>
            <a:ext cx="7346934" cy="1028700"/>
            <a:chOff x="3505200" y="1600200"/>
            <a:chExt cx="8686800" cy="1028700"/>
          </a:xfrm>
        </p:grpSpPr>
        <p:sp>
          <p:nvSpPr>
            <p:cNvPr id="14" name="矩形 13"/>
            <p:cNvSpPr/>
            <p:nvPr/>
          </p:nvSpPr>
          <p:spPr>
            <a:xfrm>
              <a:off x="3505200" y="2114550"/>
              <a:ext cx="8686800" cy="5143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3505200" y="1600200"/>
              <a:ext cx="8686800" cy="514350"/>
            </a:xfrm>
            <a:prstGeom prst="rect">
              <a:avLst/>
            </a:prstGeom>
            <a:solidFill>
              <a:srgbClr val="EB62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圆角矩形 15"/>
          <p:cNvSpPr/>
          <p:nvPr/>
        </p:nvSpPr>
        <p:spPr>
          <a:xfrm>
            <a:off x="4007768" y="4821345"/>
            <a:ext cx="1139610" cy="1139610"/>
          </a:xfrm>
          <a:prstGeom prst="roundRect">
            <a:avLst/>
          </a:prstGeom>
          <a:solidFill>
            <a:srgbClr val="F88D18"/>
          </a:solidFill>
          <a:ln>
            <a:noFill/>
          </a:ln>
          <a:effectLst>
            <a:outerShdw blurRad="368300" dist="38100" dir="2700000" sx="105000" sy="105000" algn="t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375920" y="4933921"/>
            <a:ext cx="4593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请添加小标题</a:t>
            </a:r>
            <a:endParaRPr lang="zh-CN" altLang="en-US" sz="2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09"/>
          <p:cNvSpPr>
            <a:spLocks noEditPoints="1"/>
          </p:cNvSpPr>
          <p:nvPr/>
        </p:nvSpPr>
        <p:spPr bwMode="auto">
          <a:xfrm>
            <a:off x="4416290" y="1996948"/>
            <a:ext cx="463442" cy="467618"/>
          </a:xfrm>
          <a:custGeom>
            <a:gdLst>
              <a:gd name="T0" fmla="*/ 176213 w 288"/>
              <a:gd name="T1" fmla="*/ 150115 h 289"/>
              <a:gd name="T2" fmla="*/ 124206 w 288"/>
              <a:gd name="T3" fmla="*/ 97821 h 289"/>
              <a:gd name="T4" fmla="*/ 132160 w 288"/>
              <a:gd name="T5" fmla="*/ 66444 h 289"/>
              <a:gd name="T6" fmla="*/ 66080 w 288"/>
              <a:gd name="T7" fmla="*/ 0 h 289"/>
              <a:gd name="T8" fmla="*/ 0 w 288"/>
              <a:gd name="T9" fmla="*/ 66444 h 289"/>
              <a:gd name="T10" fmla="*/ 66080 w 288"/>
              <a:gd name="T11" fmla="*/ 132889 h 289"/>
              <a:gd name="T12" fmla="*/ 96672 w 288"/>
              <a:gd name="T13" fmla="*/ 125506 h 289"/>
              <a:gd name="T14" fmla="*/ 148680 w 288"/>
              <a:gd name="T15" fmla="*/ 177800 h 289"/>
              <a:gd name="T16" fmla="*/ 176213 w 288"/>
              <a:gd name="T17" fmla="*/ 150115 h 289"/>
              <a:gd name="T18" fmla="*/ 22027 w 288"/>
              <a:gd name="T19" fmla="*/ 66444 h 289"/>
              <a:gd name="T20" fmla="*/ 66080 w 288"/>
              <a:gd name="T21" fmla="*/ 22148 h 289"/>
              <a:gd name="T22" fmla="*/ 110133 w 288"/>
              <a:gd name="T23" fmla="*/ 66444 h 289"/>
              <a:gd name="T24" fmla="*/ 66080 w 288"/>
              <a:gd name="T25" fmla="*/ 110740 h 289"/>
              <a:gd name="T26" fmla="*/ 22027 w 288"/>
              <a:gd name="T27" fmla="*/ 66444 h 28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88"/>
              <a:gd name="T43" fmla="*/ 0 h 289"/>
              <a:gd name="T44" fmla="*/ 288 w 288"/>
              <a:gd name="T45" fmla="*/ 289 h 289"/>
            </a:gdLst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88" h="289">
                <a:moveTo>
                  <a:pt x="288" y="244"/>
                </a:moveTo>
                <a:cubicBezTo>
                  <a:pt x="203" y="159"/>
                  <a:pt x="203" y="159"/>
                  <a:pt x="203" y="159"/>
                </a:cubicBezTo>
                <a:cubicBezTo>
                  <a:pt x="211" y="144"/>
                  <a:pt x="216" y="126"/>
                  <a:pt x="216" y="108"/>
                </a:cubicBezTo>
                <a:cubicBezTo>
                  <a:pt x="216" y="48"/>
                  <a:pt x="167" y="0"/>
                  <a:pt x="108" y="0"/>
                </a:cubicBezTo>
                <a:cubicBezTo>
                  <a:pt x="48" y="0"/>
                  <a:pt x="0" y="48"/>
                  <a:pt x="0" y="108"/>
                </a:cubicBezTo>
                <a:cubicBezTo>
                  <a:pt x="0" y="168"/>
                  <a:pt x="48" y="216"/>
                  <a:pt x="108" y="216"/>
                </a:cubicBezTo>
                <a:cubicBezTo>
                  <a:pt x="126" y="216"/>
                  <a:pt x="143" y="212"/>
                  <a:pt x="158" y="204"/>
                </a:cubicBezTo>
                <a:cubicBezTo>
                  <a:pt x="243" y="289"/>
                  <a:pt x="243" y="289"/>
                  <a:pt x="243" y="289"/>
                </a:cubicBezTo>
                <a:lnTo>
                  <a:pt x="288" y="244"/>
                </a:lnTo>
                <a:close/>
                <a:moveTo>
                  <a:pt x="36" y="108"/>
                </a:moveTo>
                <a:cubicBezTo>
                  <a:pt x="36" y="68"/>
                  <a:pt x="68" y="36"/>
                  <a:pt x="108" y="36"/>
                </a:cubicBezTo>
                <a:cubicBezTo>
                  <a:pt x="148" y="36"/>
                  <a:pt x="180" y="68"/>
                  <a:pt x="180" y="108"/>
                </a:cubicBezTo>
                <a:cubicBezTo>
                  <a:pt x="180" y="148"/>
                  <a:pt x="148" y="180"/>
                  <a:pt x="108" y="180"/>
                </a:cubicBezTo>
                <a:cubicBezTo>
                  <a:pt x="68" y="180"/>
                  <a:pt x="36" y="148"/>
                  <a:pt x="36" y="10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/>
            </a:endParaRPr>
          </a:p>
        </p:txBody>
      </p:sp>
      <p:sp>
        <p:nvSpPr>
          <p:cNvPr id="19" name="Freeform 183"/>
          <p:cNvSpPr>
            <a:spLocks noEditPoints="1"/>
          </p:cNvSpPr>
          <p:nvPr/>
        </p:nvSpPr>
        <p:spPr bwMode="auto">
          <a:xfrm>
            <a:off x="4369727" y="3559943"/>
            <a:ext cx="447544" cy="517471"/>
          </a:xfrm>
          <a:custGeom>
            <a:gdLst>
              <a:gd name="T0" fmla="*/ 85075 w 249"/>
              <a:gd name="T1" fmla="*/ 59961 h 288"/>
              <a:gd name="T2" fmla="*/ 53860 w 249"/>
              <a:gd name="T3" fmla="*/ 89942 h 288"/>
              <a:gd name="T4" fmla="*/ 1224 w 249"/>
              <a:gd name="T5" fmla="*/ 135219 h 288"/>
              <a:gd name="T6" fmla="*/ 4284 w 249"/>
              <a:gd name="T7" fmla="*/ 145009 h 288"/>
              <a:gd name="T8" fmla="*/ 8569 w 249"/>
              <a:gd name="T9" fmla="*/ 151127 h 288"/>
              <a:gd name="T10" fmla="*/ 14689 w 249"/>
              <a:gd name="T11" fmla="*/ 157857 h 288"/>
              <a:gd name="T12" fmla="*/ 23258 w 249"/>
              <a:gd name="T13" fmla="*/ 163364 h 288"/>
              <a:gd name="T14" fmla="*/ 29990 w 249"/>
              <a:gd name="T15" fmla="*/ 167035 h 288"/>
              <a:gd name="T16" fmla="*/ 41007 w 249"/>
              <a:gd name="T17" fmla="*/ 171318 h 288"/>
              <a:gd name="T18" fmla="*/ 58145 w 249"/>
              <a:gd name="T19" fmla="*/ 174989 h 288"/>
              <a:gd name="T20" fmla="*/ 80178 w 249"/>
              <a:gd name="T21" fmla="*/ 176213 h 288"/>
              <a:gd name="T22" fmla="*/ 98540 w 249"/>
              <a:gd name="T23" fmla="*/ 174377 h 288"/>
              <a:gd name="T24" fmla="*/ 112005 w 249"/>
              <a:gd name="T25" fmla="*/ 171318 h 288"/>
              <a:gd name="T26" fmla="*/ 123634 w 249"/>
              <a:gd name="T27" fmla="*/ 166423 h 288"/>
              <a:gd name="T28" fmla="*/ 132814 w 249"/>
              <a:gd name="T29" fmla="*/ 161529 h 288"/>
              <a:gd name="T30" fmla="*/ 138935 w 249"/>
              <a:gd name="T31" fmla="*/ 157246 h 288"/>
              <a:gd name="T32" fmla="*/ 143831 w 249"/>
              <a:gd name="T33" fmla="*/ 152351 h 288"/>
              <a:gd name="T34" fmla="*/ 148116 w 249"/>
              <a:gd name="T35" fmla="*/ 146232 h 288"/>
              <a:gd name="T36" fmla="*/ 149952 w 249"/>
              <a:gd name="T37" fmla="*/ 141949 h 288"/>
              <a:gd name="T38" fmla="*/ 151176 w 249"/>
              <a:gd name="T39" fmla="*/ 137055 h 288"/>
              <a:gd name="T40" fmla="*/ 151176 w 249"/>
              <a:gd name="T41" fmla="*/ 135219 h 288"/>
              <a:gd name="T42" fmla="*/ 61817 w 249"/>
              <a:gd name="T43" fmla="*/ 29981 h 288"/>
              <a:gd name="T44" fmla="*/ 130366 w 249"/>
              <a:gd name="T45" fmla="*/ 132772 h 288"/>
              <a:gd name="T46" fmla="*/ 82014 w 249"/>
              <a:gd name="T47" fmla="*/ 137666 h 288"/>
              <a:gd name="T48" fmla="*/ 31827 w 249"/>
              <a:gd name="T49" fmla="*/ 143173 h 288"/>
              <a:gd name="T50" fmla="*/ 21422 w 249"/>
              <a:gd name="T51" fmla="*/ 128489 h 288"/>
              <a:gd name="T52" fmla="*/ 21422 w 249"/>
              <a:gd name="T53" fmla="*/ 127877 h 288"/>
              <a:gd name="T54" fmla="*/ 45292 w 249"/>
              <a:gd name="T55" fmla="*/ 125429 h 288"/>
              <a:gd name="T56" fmla="*/ 25706 w 249"/>
              <a:gd name="T57" fmla="*/ 116252 h 288"/>
              <a:gd name="T58" fmla="*/ 28766 w 249"/>
              <a:gd name="T59" fmla="*/ 113192 h 288"/>
              <a:gd name="T60" fmla="*/ 30602 w 249"/>
              <a:gd name="T61" fmla="*/ 111357 h 288"/>
              <a:gd name="T62" fmla="*/ 33663 w 249"/>
              <a:gd name="T63" fmla="*/ 108909 h 288"/>
              <a:gd name="T64" fmla="*/ 36723 w 249"/>
              <a:gd name="T65" fmla="*/ 107074 h 288"/>
              <a:gd name="T66" fmla="*/ 39171 w 249"/>
              <a:gd name="T67" fmla="*/ 105850 h 288"/>
              <a:gd name="T68" fmla="*/ 42843 w 249"/>
              <a:gd name="T69" fmla="*/ 104015 h 288"/>
              <a:gd name="T70" fmla="*/ 45904 w 249"/>
              <a:gd name="T71" fmla="*/ 102791 h 288"/>
              <a:gd name="T72" fmla="*/ 49576 w 249"/>
              <a:gd name="T73" fmla="*/ 101567 h 288"/>
              <a:gd name="T74" fmla="*/ 52636 w 249"/>
              <a:gd name="T75" fmla="*/ 100344 h 288"/>
              <a:gd name="T76" fmla="*/ 56920 w 249"/>
              <a:gd name="T77" fmla="*/ 99732 h 288"/>
              <a:gd name="T78" fmla="*/ 59981 w 249"/>
              <a:gd name="T79" fmla="*/ 99120 h 288"/>
              <a:gd name="T80" fmla="*/ 64265 w 249"/>
              <a:gd name="T81" fmla="*/ 98508 h 288"/>
              <a:gd name="T82" fmla="*/ 66713 w 249"/>
              <a:gd name="T83" fmla="*/ 97896 h 288"/>
              <a:gd name="T84" fmla="*/ 70998 w 249"/>
              <a:gd name="T85" fmla="*/ 97896 h 288"/>
              <a:gd name="T86" fmla="*/ 85687 w 249"/>
              <a:gd name="T87" fmla="*/ 97896 h 288"/>
              <a:gd name="T88" fmla="*/ 89359 w 249"/>
              <a:gd name="T89" fmla="*/ 98508 h 288"/>
              <a:gd name="T90" fmla="*/ 92419 w 249"/>
              <a:gd name="T91" fmla="*/ 99120 h 288"/>
              <a:gd name="T92" fmla="*/ 98540 w 249"/>
              <a:gd name="T93" fmla="*/ 100344 h 288"/>
              <a:gd name="T94" fmla="*/ 103436 w 249"/>
              <a:gd name="T95" fmla="*/ 101567 h 288"/>
              <a:gd name="T96" fmla="*/ 107720 w 249"/>
              <a:gd name="T97" fmla="*/ 103403 h 288"/>
              <a:gd name="T98" fmla="*/ 112005 w 249"/>
              <a:gd name="T99" fmla="*/ 104626 h 288"/>
              <a:gd name="T100" fmla="*/ 116289 w 249"/>
              <a:gd name="T101" fmla="*/ 107074 h 288"/>
              <a:gd name="T102" fmla="*/ 121798 w 249"/>
              <a:gd name="T103" fmla="*/ 111357 h 288"/>
              <a:gd name="T104" fmla="*/ 124858 w 249"/>
              <a:gd name="T105" fmla="*/ 114416 h 288"/>
              <a:gd name="T106" fmla="*/ 107108 w 249"/>
              <a:gd name="T107" fmla="*/ 116252 h 288"/>
              <a:gd name="T108" fmla="*/ 130978 w 249"/>
              <a:gd name="T109" fmla="*/ 125429 h 288"/>
              <a:gd name="T110" fmla="*/ 45292 w 249"/>
              <a:gd name="T111" fmla="*/ 125429 h 288"/>
              <a:gd name="T112" fmla="*/ 107108 w 249"/>
              <a:gd name="T113" fmla="*/ 116863 h 288"/>
              <a:gd name="T114" fmla="*/ 107720 w 249"/>
              <a:gd name="T115" fmla="*/ 125429 h 28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49"/>
              <a:gd name="T175" fmla="*/ 0 h 288"/>
              <a:gd name="T176" fmla="*/ 249 w 249"/>
              <a:gd name="T177" fmla="*/ 288 h 288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49" h="288">
                <a:moveTo>
                  <a:pt x="244" y="195"/>
                </a:moveTo>
                <a:cubicBezTo>
                  <a:pt x="240" y="186"/>
                  <a:pt x="233" y="179"/>
                  <a:pt x="224" y="172"/>
                </a:cubicBezTo>
                <a:cubicBezTo>
                  <a:pt x="216" y="166"/>
                  <a:pt x="207" y="161"/>
                  <a:pt x="196" y="156"/>
                </a:cubicBezTo>
                <a:cubicBezTo>
                  <a:pt x="186" y="152"/>
                  <a:pt x="174" y="149"/>
                  <a:pt x="162" y="147"/>
                </a:cubicBezTo>
                <a:cubicBezTo>
                  <a:pt x="154" y="145"/>
                  <a:pt x="145" y="145"/>
                  <a:pt x="136" y="144"/>
                </a:cubicBezTo>
                <a:cubicBezTo>
                  <a:pt x="139" y="98"/>
                  <a:pt x="139" y="98"/>
                  <a:pt x="139" y="98"/>
                </a:cubicBezTo>
                <a:cubicBezTo>
                  <a:pt x="160" y="93"/>
                  <a:pt x="176" y="73"/>
                  <a:pt x="176" y="50"/>
                </a:cubicBezTo>
                <a:cubicBezTo>
                  <a:pt x="176" y="22"/>
                  <a:pt x="153" y="0"/>
                  <a:pt x="126" y="0"/>
                </a:cubicBezTo>
                <a:cubicBezTo>
                  <a:pt x="98" y="0"/>
                  <a:pt x="76" y="22"/>
                  <a:pt x="76" y="50"/>
                </a:cubicBezTo>
                <a:cubicBezTo>
                  <a:pt x="76" y="73"/>
                  <a:pt x="91" y="92"/>
                  <a:pt x="112" y="98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105" y="144"/>
                  <a:pt x="96" y="145"/>
                  <a:pt x="88" y="147"/>
                </a:cubicBezTo>
                <a:cubicBezTo>
                  <a:pt x="76" y="149"/>
                  <a:pt x="64" y="152"/>
                  <a:pt x="54" y="156"/>
                </a:cubicBezTo>
                <a:cubicBezTo>
                  <a:pt x="43" y="161"/>
                  <a:pt x="33" y="166"/>
                  <a:pt x="25" y="172"/>
                </a:cubicBezTo>
                <a:cubicBezTo>
                  <a:pt x="16" y="179"/>
                  <a:pt x="10" y="186"/>
                  <a:pt x="6" y="195"/>
                </a:cubicBezTo>
                <a:cubicBezTo>
                  <a:pt x="2" y="203"/>
                  <a:pt x="0" y="212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2" y="221"/>
                  <a:pt x="2" y="221"/>
                  <a:pt x="2" y="221"/>
                </a:cubicBezTo>
                <a:cubicBezTo>
                  <a:pt x="3" y="224"/>
                  <a:pt x="3" y="224"/>
                  <a:pt x="3" y="224"/>
                </a:cubicBezTo>
                <a:cubicBezTo>
                  <a:pt x="4" y="227"/>
                  <a:pt x="4" y="227"/>
                  <a:pt x="4" y="227"/>
                </a:cubicBezTo>
                <a:cubicBezTo>
                  <a:pt x="4" y="229"/>
                  <a:pt x="4" y="230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5" y="232"/>
                  <a:pt x="5" y="232"/>
                  <a:pt x="5" y="232"/>
                </a:cubicBezTo>
                <a:cubicBezTo>
                  <a:pt x="6" y="234"/>
                  <a:pt x="6" y="235"/>
                  <a:pt x="7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38"/>
                  <a:pt x="7" y="238"/>
                  <a:pt x="7" y="238"/>
                </a:cubicBezTo>
                <a:cubicBezTo>
                  <a:pt x="8" y="239"/>
                  <a:pt x="9" y="241"/>
                  <a:pt x="10" y="242"/>
                </a:cubicBezTo>
                <a:cubicBezTo>
                  <a:pt x="10" y="242"/>
                  <a:pt x="10" y="242"/>
                  <a:pt x="10" y="242"/>
                </a:cubicBezTo>
                <a:cubicBezTo>
                  <a:pt x="10" y="243"/>
                  <a:pt x="10" y="243"/>
                  <a:pt x="10" y="243"/>
                </a:cubicBezTo>
                <a:cubicBezTo>
                  <a:pt x="11" y="244"/>
                  <a:pt x="13" y="246"/>
                  <a:pt x="14" y="247"/>
                </a:cubicBezTo>
                <a:cubicBezTo>
                  <a:pt x="14" y="247"/>
                  <a:pt x="14" y="247"/>
                  <a:pt x="14" y="247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15" y="249"/>
                  <a:pt x="17" y="251"/>
                  <a:pt x="18" y="252"/>
                </a:cubicBezTo>
                <a:cubicBezTo>
                  <a:pt x="18" y="253"/>
                  <a:pt x="19" y="253"/>
                  <a:pt x="19" y="253"/>
                </a:cubicBezTo>
                <a:cubicBezTo>
                  <a:pt x="20" y="254"/>
                  <a:pt x="22" y="256"/>
                  <a:pt x="23" y="257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4" y="258"/>
                  <a:pt x="24" y="258"/>
                  <a:pt x="24" y="258"/>
                </a:cubicBezTo>
                <a:cubicBezTo>
                  <a:pt x="26" y="259"/>
                  <a:pt x="28" y="261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0" y="262"/>
                  <a:pt x="30" y="262"/>
                  <a:pt x="30" y="262"/>
                </a:cubicBezTo>
                <a:cubicBezTo>
                  <a:pt x="32" y="264"/>
                  <a:pt x="34" y="265"/>
                  <a:pt x="36" y="266"/>
                </a:cubicBezTo>
                <a:cubicBezTo>
                  <a:pt x="37" y="267"/>
                  <a:pt x="38" y="267"/>
                  <a:pt x="38" y="267"/>
                </a:cubicBezTo>
                <a:cubicBezTo>
                  <a:pt x="38" y="268"/>
                  <a:pt x="38" y="268"/>
                  <a:pt x="38" y="268"/>
                </a:cubicBezTo>
                <a:cubicBezTo>
                  <a:pt x="39" y="268"/>
                  <a:pt x="39" y="268"/>
                  <a:pt x="39" y="268"/>
                </a:cubicBezTo>
                <a:cubicBezTo>
                  <a:pt x="39" y="268"/>
                  <a:pt x="40" y="268"/>
                  <a:pt x="40" y="268"/>
                </a:cubicBezTo>
                <a:cubicBezTo>
                  <a:pt x="42" y="270"/>
                  <a:pt x="45" y="271"/>
                  <a:pt x="48" y="273"/>
                </a:cubicBezTo>
                <a:cubicBezTo>
                  <a:pt x="48" y="273"/>
                  <a:pt x="48" y="273"/>
                  <a:pt x="48" y="273"/>
                </a:cubicBezTo>
                <a:cubicBezTo>
                  <a:pt x="49" y="273"/>
                  <a:pt x="49" y="273"/>
                  <a:pt x="49" y="273"/>
                </a:cubicBezTo>
                <a:cubicBezTo>
                  <a:pt x="51" y="274"/>
                  <a:pt x="54" y="275"/>
                  <a:pt x="57" y="276"/>
                </a:cubicBezTo>
                <a:cubicBezTo>
                  <a:pt x="57" y="276"/>
                  <a:pt x="57" y="276"/>
                  <a:pt x="57" y="276"/>
                </a:cubicBezTo>
                <a:cubicBezTo>
                  <a:pt x="58" y="277"/>
                  <a:pt x="58" y="277"/>
                  <a:pt x="58" y="277"/>
                </a:cubicBezTo>
                <a:cubicBezTo>
                  <a:pt x="61" y="278"/>
                  <a:pt x="64" y="279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67" y="280"/>
                  <a:pt x="67" y="280"/>
                  <a:pt x="67" y="280"/>
                </a:cubicBezTo>
                <a:cubicBezTo>
                  <a:pt x="71" y="281"/>
                  <a:pt x="74" y="282"/>
                  <a:pt x="77" y="283"/>
                </a:cubicBezTo>
                <a:cubicBezTo>
                  <a:pt x="78" y="283"/>
                  <a:pt x="78" y="283"/>
                  <a:pt x="78" y="283"/>
                </a:cubicBezTo>
                <a:cubicBezTo>
                  <a:pt x="81" y="284"/>
                  <a:pt x="85" y="284"/>
                  <a:pt x="89" y="285"/>
                </a:cubicBezTo>
                <a:cubicBezTo>
                  <a:pt x="89" y="285"/>
                  <a:pt x="89" y="285"/>
                  <a:pt x="89" y="285"/>
                </a:cubicBezTo>
                <a:cubicBezTo>
                  <a:pt x="91" y="285"/>
                  <a:pt x="92" y="286"/>
                  <a:pt x="94" y="286"/>
                </a:cubicBezTo>
                <a:cubicBezTo>
                  <a:pt x="94" y="286"/>
                  <a:pt x="94" y="286"/>
                  <a:pt x="95" y="286"/>
                </a:cubicBezTo>
                <a:cubicBezTo>
                  <a:pt x="96" y="286"/>
                  <a:pt x="98" y="286"/>
                  <a:pt x="100" y="287"/>
                </a:cubicBezTo>
                <a:cubicBezTo>
                  <a:pt x="100" y="287"/>
                  <a:pt x="101" y="287"/>
                  <a:pt x="101" y="287"/>
                </a:cubicBezTo>
                <a:cubicBezTo>
                  <a:pt x="104" y="287"/>
                  <a:pt x="108" y="288"/>
                  <a:pt x="112" y="288"/>
                </a:cubicBezTo>
                <a:cubicBezTo>
                  <a:pt x="113" y="288"/>
                  <a:pt x="113" y="288"/>
                  <a:pt x="113" y="288"/>
                </a:cubicBezTo>
                <a:cubicBezTo>
                  <a:pt x="117" y="288"/>
                  <a:pt x="121" y="288"/>
                  <a:pt x="125" y="288"/>
                </a:cubicBezTo>
                <a:cubicBezTo>
                  <a:pt x="127" y="288"/>
                  <a:pt x="129" y="288"/>
                  <a:pt x="131" y="288"/>
                </a:cubicBezTo>
                <a:cubicBezTo>
                  <a:pt x="131" y="288"/>
                  <a:pt x="131" y="288"/>
                  <a:pt x="131" y="288"/>
                </a:cubicBezTo>
                <a:cubicBezTo>
                  <a:pt x="133" y="288"/>
                  <a:pt x="135" y="288"/>
                  <a:pt x="137" y="288"/>
                </a:cubicBezTo>
                <a:cubicBezTo>
                  <a:pt x="137" y="288"/>
                  <a:pt x="137" y="288"/>
                  <a:pt x="137" y="288"/>
                </a:cubicBezTo>
                <a:cubicBezTo>
                  <a:pt x="141" y="288"/>
                  <a:pt x="145" y="287"/>
                  <a:pt x="149" y="287"/>
                </a:cubicBezTo>
                <a:cubicBezTo>
                  <a:pt x="150" y="287"/>
                  <a:pt x="150" y="287"/>
                  <a:pt x="150" y="287"/>
                </a:cubicBezTo>
                <a:cubicBezTo>
                  <a:pt x="153" y="286"/>
                  <a:pt x="157" y="286"/>
                  <a:pt x="161" y="285"/>
                </a:cubicBezTo>
                <a:cubicBezTo>
                  <a:pt x="161" y="285"/>
                  <a:pt x="161" y="285"/>
                  <a:pt x="161" y="285"/>
                </a:cubicBezTo>
                <a:cubicBezTo>
                  <a:pt x="165" y="284"/>
                  <a:pt x="169" y="284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2" y="283"/>
                  <a:pt x="172" y="283"/>
                  <a:pt x="172" y="283"/>
                </a:cubicBezTo>
                <a:cubicBezTo>
                  <a:pt x="176" y="282"/>
                  <a:pt x="179" y="281"/>
                  <a:pt x="182" y="280"/>
                </a:cubicBezTo>
                <a:cubicBezTo>
                  <a:pt x="183" y="280"/>
                  <a:pt x="183" y="280"/>
                  <a:pt x="183" y="280"/>
                </a:cubicBezTo>
                <a:cubicBezTo>
                  <a:pt x="184" y="279"/>
                  <a:pt x="184" y="279"/>
                  <a:pt x="184" y="279"/>
                </a:cubicBezTo>
                <a:cubicBezTo>
                  <a:pt x="187" y="278"/>
                  <a:pt x="189" y="278"/>
                  <a:pt x="191" y="277"/>
                </a:cubicBezTo>
                <a:cubicBezTo>
                  <a:pt x="192" y="277"/>
                  <a:pt x="193" y="276"/>
                  <a:pt x="194" y="276"/>
                </a:cubicBezTo>
                <a:cubicBezTo>
                  <a:pt x="196" y="275"/>
                  <a:pt x="198" y="274"/>
                  <a:pt x="200" y="273"/>
                </a:cubicBezTo>
                <a:cubicBezTo>
                  <a:pt x="200" y="273"/>
                  <a:pt x="200" y="273"/>
                  <a:pt x="200" y="273"/>
                </a:cubicBezTo>
                <a:cubicBezTo>
                  <a:pt x="201" y="273"/>
                  <a:pt x="202" y="273"/>
                  <a:pt x="202" y="272"/>
                </a:cubicBezTo>
                <a:cubicBezTo>
                  <a:pt x="205" y="271"/>
                  <a:pt x="207" y="270"/>
                  <a:pt x="209" y="269"/>
                </a:cubicBezTo>
                <a:cubicBezTo>
                  <a:pt x="210" y="268"/>
                  <a:pt x="211" y="268"/>
                  <a:pt x="212" y="267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3" y="266"/>
                  <a:pt x="213" y="266"/>
                  <a:pt x="213" y="266"/>
                </a:cubicBezTo>
                <a:cubicBezTo>
                  <a:pt x="215" y="266"/>
                  <a:pt x="216" y="265"/>
                  <a:pt x="217" y="264"/>
                </a:cubicBezTo>
                <a:cubicBezTo>
                  <a:pt x="217" y="264"/>
                  <a:pt x="217" y="264"/>
                  <a:pt x="217" y="264"/>
                </a:cubicBezTo>
                <a:cubicBezTo>
                  <a:pt x="219" y="263"/>
                  <a:pt x="220" y="262"/>
                  <a:pt x="221" y="261"/>
                </a:cubicBezTo>
                <a:cubicBezTo>
                  <a:pt x="221" y="261"/>
                  <a:pt x="221" y="261"/>
                  <a:pt x="221" y="261"/>
                </a:cubicBezTo>
                <a:cubicBezTo>
                  <a:pt x="222" y="261"/>
                  <a:pt x="222" y="261"/>
                  <a:pt x="222" y="261"/>
                </a:cubicBezTo>
                <a:cubicBezTo>
                  <a:pt x="223" y="260"/>
                  <a:pt x="225" y="259"/>
                  <a:pt x="226" y="258"/>
                </a:cubicBezTo>
                <a:cubicBezTo>
                  <a:pt x="226" y="257"/>
                  <a:pt x="226" y="257"/>
                  <a:pt x="226" y="257"/>
                </a:cubicBezTo>
                <a:cubicBezTo>
                  <a:pt x="227" y="257"/>
                  <a:pt x="227" y="257"/>
                  <a:pt x="227" y="257"/>
                </a:cubicBezTo>
                <a:cubicBezTo>
                  <a:pt x="228" y="256"/>
                  <a:pt x="229" y="255"/>
                  <a:pt x="230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1" y="253"/>
                  <a:pt x="231" y="253"/>
                  <a:pt x="231" y="253"/>
                </a:cubicBezTo>
                <a:cubicBezTo>
                  <a:pt x="232" y="252"/>
                  <a:pt x="233" y="250"/>
                  <a:pt x="234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5" y="249"/>
                  <a:pt x="235" y="249"/>
                  <a:pt x="235" y="249"/>
                </a:cubicBezTo>
                <a:cubicBezTo>
                  <a:pt x="236" y="248"/>
                  <a:pt x="237" y="247"/>
                  <a:pt x="238" y="245"/>
                </a:cubicBezTo>
                <a:cubicBezTo>
                  <a:pt x="238" y="245"/>
                  <a:pt x="238" y="244"/>
                  <a:pt x="238" y="244"/>
                </a:cubicBezTo>
                <a:cubicBezTo>
                  <a:pt x="239" y="244"/>
                  <a:pt x="239" y="243"/>
                  <a:pt x="239" y="243"/>
                </a:cubicBezTo>
                <a:cubicBezTo>
                  <a:pt x="240" y="242"/>
                  <a:pt x="240" y="242"/>
                  <a:pt x="240" y="242"/>
                </a:cubicBezTo>
                <a:cubicBezTo>
                  <a:pt x="240" y="241"/>
                  <a:pt x="241" y="241"/>
                  <a:pt x="241" y="240"/>
                </a:cubicBezTo>
                <a:cubicBezTo>
                  <a:pt x="241" y="240"/>
                  <a:pt x="241" y="239"/>
                  <a:pt x="242" y="239"/>
                </a:cubicBezTo>
                <a:cubicBezTo>
                  <a:pt x="242" y="238"/>
                  <a:pt x="242" y="238"/>
                  <a:pt x="242" y="238"/>
                </a:cubicBezTo>
                <a:cubicBezTo>
                  <a:pt x="243" y="237"/>
                  <a:pt x="243" y="237"/>
                  <a:pt x="243" y="236"/>
                </a:cubicBezTo>
                <a:cubicBezTo>
                  <a:pt x="243" y="236"/>
                  <a:pt x="243" y="236"/>
                  <a:pt x="243" y="236"/>
                </a:cubicBezTo>
                <a:cubicBezTo>
                  <a:pt x="243" y="236"/>
                  <a:pt x="243" y="235"/>
                  <a:pt x="243" y="235"/>
                </a:cubicBezTo>
                <a:cubicBezTo>
                  <a:pt x="244" y="234"/>
                  <a:pt x="244" y="234"/>
                  <a:pt x="244" y="233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2"/>
                  <a:pt x="245" y="232"/>
                  <a:pt x="245" y="232"/>
                </a:cubicBezTo>
                <a:cubicBezTo>
                  <a:pt x="245" y="231"/>
                  <a:pt x="245" y="231"/>
                  <a:pt x="245" y="230"/>
                </a:cubicBezTo>
                <a:cubicBezTo>
                  <a:pt x="245" y="230"/>
                  <a:pt x="245" y="230"/>
                  <a:pt x="245" y="230"/>
                </a:cubicBezTo>
                <a:cubicBezTo>
                  <a:pt x="246" y="229"/>
                  <a:pt x="246" y="229"/>
                  <a:pt x="246" y="229"/>
                </a:cubicBezTo>
                <a:cubicBezTo>
                  <a:pt x="246" y="229"/>
                  <a:pt x="246" y="228"/>
                  <a:pt x="246" y="227"/>
                </a:cubicBezTo>
                <a:cubicBezTo>
                  <a:pt x="247" y="224"/>
                  <a:pt x="247" y="224"/>
                  <a:pt x="247" y="224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7" y="221"/>
                  <a:pt x="247" y="221"/>
                  <a:pt x="247" y="221"/>
                </a:cubicBezTo>
                <a:cubicBezTo>
                  <a:pt x="249" y="212"/>
                  <a:pt x="248" y="203"/>
                  <a:pt x="244" y="195"/>
                </a:cubicBezTo>
                <a:close/>
                <a:moveTo>
                  <a:pt x="101" y="49"/>
                </a:moveTo>
                <a:cubicBezTo>
                  <a:pt x="94" y="46"/>
                  <a:pt x="90" y="38"/>
                  <a:pt x="93" y="30"/>
                </a:cubicBezTo>
                <a:cubicBezTo>
                  <a:pt x="96" y="22"/>
                  <a:pt x="104" y="17"/>
                  <a:pt x="111" y="20"/>
                </a:cubicBezTo>
                <a:cubicBezTo>
                  <a:pt x="118" y="23"/>
                  <a:pt x="122" y="31"/>
                  <a:pt x="119" y="39"/>
                </a:cubicBezTo>
                <a:cubicBezTo>
                  <a:pt x="116" y="47"/>
                  <a:pt x="108" y="51"/>
                  <a:pt x="101" y="49"/>
                </a:cubicBezTo>
                <a:close/>
                <a:moveTo>
                  <a:pt x="116" y="254"/>
                </a:moveTo>
                <a:cubicBezTo>
                  <a:pt x="116" y="254"/>
                  <a:pt x="116" y="254"/>
                  <a:pt x="116" y="254"/>
                </a:cubicBezTo>
                <a:cubicBezTo>
                  <a:pt x="116" y="252"/>
                  <a:pt x="116" y="252"/>
                  <a:pt x="116" y="252"/>
                </a:cubicBezTo>
                <a:lnTo>
                  <a:pt x="116" y="254"/>
                </a:lnTo>
                <a:close/>
                <a:moveTo>
                  <a:pt x="215" y="212"/>
                </a:moveTo>
                <a:cubicBezTo>
                  <a:pt x="214" y="213"/>
                  <a:pt x="214" y="215"/>
                  <a:pt x="213" y="217"/>
                </a:cubicBezTo>
                <a:cubicBezTo>
                  <a:pt x="210" y="223"/>
                  <a:pt x="205" y="229"/>
                  <a:pt x="198" y="234"/>
                </a:cubicBezTo>
                <a:cubicBezTo>
                  <a:pt x="191" y="239"/>
                  <a:pt x="182" y="244"/>
                  <a:pt x="171" y="247"/>
                </a:cubicBezTo>
                <a:cubicBezTo>
                  <a:pt x="160" y="251"/>
                  <a:pt x="148" y="253"/>
                  <a:pt x="135" y="254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34" y="225"/>
                  <a:pt x="134" y="225"/>
                  <a:pt x="134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6" y="225"/>
                  <a:pt x="116" y="225"/>
                  <a:pt x="116" y="225"/>
                </a:cubicBezTo>
                <a:cubicBezTo>
                  <a:pt x="115" y="254"/>
                  <a:pt x="115" y="254"/>
                  <a:pt x="115" y="254"/>
                </a:cubicBezTo>
                <a:cubicBezTo>
                  <a:pt x="102" y="253"/>
                  <a:pt x="90" y="251"/>
                  <a:pt x="79" y="247"/>
                </a:cubicBezTo>
                <a:cubicBezTo>
                  <a:pt x="68" y="244"/>
                  <a:pt x="59" y="240"/>
                  <a:pt x="52" y="234"/>
                </a:cubicBezTo>
                <a:cubicBezTo>
                  <a:pt x="45" y="229"/>
                  <a:pt x="40" y="223"/>
                  <a:pt x="37" y="217"/>
                </a:cubicBezTo>
                <a:cubicBezTo>
                  <a:pt x="36" y="215"/>
                  <a:pt x="35" y="213"/>
                  <a:pt x="35" y="212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1"/>
                  <a:pt x="35" y="211"/>
                </a:cubicBezTo>
                <a:cubicBezTo>
                  <a:pt x="35" y="211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10"/>
                </a:cubicBezTo>
                <a:cubicBezTo>
                  <a:pt x="35" y="210"/>
                  <a:pt x="35" y="210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9"/>
                  <a:pt x="35" y="209"/>
                  <a:pt x="35" y="209"/>
                </a:cubicBezTo>
                <a:cubicBezTo>
                  <a:pt x="35" y="208"/>
                  <a:pt x="35" y="208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7"/>
                  <a:pt x="35" y="207"/>
                </a:cubicBezTo>
                <a:cubicBezTo>
                  <a:pt x="35" y="207"/>
                  <a:pt x="35" y="206"/>
                  <a:pt x="35" y="206"/>
                </a:cubicBezTo>
                <a:cubicBezTo>
                  <a:pt x="35" y="206"/>
                  <a:pt x="35" y="205"/>
                  <a:pt x="35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cubicBezTo>
                  <a:pt x="76" y="191"/>
                  <a:pt x="76" y="191"/>
                  <a:pt x="76" y="191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76" y="190"/>
                  <a:pt x="76" y="190"/>
                  <a:pt x="76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2" y="190"/>
                  <a:pt x="42" y="190"/>
                  <a:pt x="42" y="190"/>
                </a:cubicBezTo>
                <a:cubicBezTo>
                  <a:pt x="43" y="190"/>
                  <a:pt x="43" y="189"/>
                  <a:pt x="43" y="189"/>
                </a:cubicBezTo>
                <a:cubicBezTo>
                  <a:pt x="43" y="189"/>
                  <a:pt x="44" y="189"/>
                  <a:pt x="44" y="188"/>
                </a:cubicBezTo>
                <a:cubicBezTo>
                  <a:pt x="44" y="188"/>
                  <a:pt x="44" y="188"/>
                  <a:pt x="45" y="187"/>
                </a:cubicBezTo>
                <a:cubicBezTo>
                  <a:pt x="45" y="187"/>
                  <a:pt x="45" y="187"/>
                  <a:pt x="46" y="186"/>
                </a:cubicBezTo>
                <a:cubicBezTo>
                  <a:pt x="46" y="186"/>
                  <a:pt x="46" y="186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47" y="184"/>
                  <a:pt x="47" y="184"/>
                  <a:pt x="47" y="184"/>
                </a:cubicBezTo>
                <a:cubicBezTo>
                  <a:pt x="48" y="184"/>
                  <a:pt x="48" y="184"/>
                  <a:pt x="48" y="184"/>
                </a:cubicBezTo>
                <a:cubicBezTo>
                  <a:pt x="48" y="184"/>
                  <a:pt x="48" y="184"/>
                  <a:pt x="49" y="183"/>
                </a:cubicBezTo>
                <a:cubicBezTo>
                  <a:pt x="49" y="183"/>
                  <a:pt x="49" y="183"/>
                  <a:pt x="50" y="182"/>
                </a:cubicBezTo>
                <a:cubicBezTo>
                  <a:pt x="50" y="182"/>
                  <a:pt x="51" y="182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1" y="181"/>
                  <a:pt x="51" y="181"/>
                  <a:pt x="51" y="181"/>
                </a:cubicBezTo>
                <a:cubicBezTo>
                  <a:pt x="52" y="181"/>
                  <a:pt x="52" y="181"/>
                  <a:pt x="52" y="180"/>
                </a:cubicBezTo>
                <a:cubicBezTo>
                  <a:pt x="53" y="180"/>
                  <a:pt x="53" y="180"/>
                  <a:pt x="54" y="179"/>
                </a:cubicBezTo>
                <a:cubicBezTo>
                  <a:pt x="54" y="179"/>
                  <a:pt x="55" y="179"/>
                  <a:pt x="55" y="178"/>
                </a:cubicBezTo>
                <a:cubicBezTo>
                  <a:pt x="55" y="178"/>
                  <a:pt x="55" y="178"/>
                  <a:pt x="55" y="178"/>
                </a:cubicBezTo>
                <a:cubicBezTo>
                  <a:pt x="55" y="178"/>
                  <a:pt x="56" y="178"/>
                  <a:pt x="56" y="178"/>
                </a:cubicBezTo>
                <a:cubicBezTo>
                  <a:pt x="56" y="178"/>
                  <a:pt x="56" y="177"/>
                  <a:pt x="57" y="177"/>
                </a:cubicBezTo>
                <a:cubicBezTo>
                  <a:pt x="57" y="177"/>
                  <a:pt x="58" y="176"/>
                  <a:pt x="59" y="176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2" y="174"/>
                  <a:pt x="63" y="174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4" y="173"/>
                  <a:pt x="64" y="173"/>
                  <a:pt x="64" y="173"/>
                </a:cubicBezTo>
                <a:cubicBezTo>
                  <a:pt x="65" y="173"/>
                  <a:pt x="65" y="172"/>
                  <a:pt x="65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6" y="172"/>
                  <a:pt x="66" y="172"/>
                </a:cubicBezTo>
                <a:cubicBezTo>
                  <a:pt x="66" y="172"/>
                  <a:pt x="67" y="172"/>
                  <a:pt x="67" y="171"/>
                </a:cubicBezTo>
                <a:cubicBezTo>
                  <a:pt x="68" y="171"/>
                  <a:pt x="68" y="171"/>
                  <a:pt x="69" y="171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72" y="169"/>
                  <a:pt x="73" y="169"/>
                  <a:pt x="74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5" y="168"/>
                  <a:pt x="75" y="168"/>
                </a:cubicBezTo>
                <a:cubicBezTo>
                  <a:pt x="75" y="168"/>
                  <a:pt x="76" y="168"/>
                  <a:pt x="76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7" y="167"/>
                  <a:pt x="77" y="167"/>
                  <a:pt x="77" y="167"/>
                </a:cubicBezTo>
                <a:cubicBezTo>
                  <a:pt x="78" y="167"/>
                  <a:pt x="79" y="167"/>
                  <a:pt x="80" y="166"/>
                </a:cubicBezTo>
                <a:cubicBezTo>
                  <a:pt x="80" y="166"/>
                  <a:pt x="80" y="166"/>
                  <a:pt x="80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83" y="166"/>
                  <a:pt x="83" y="166"/>
                  <a:pt x="83" y="166"/>
                </a:cubicBezTo>
                <a:cubicBezTo>
                  <a:pt x="84" y="165"/>
                  <a:pt x="85" y="165"/>
                  <a:pt x="85" y="165"/>
                </a:cubicBezTo>
                <a:cubicBezTo>
                  <a:pt x="86" y="165"/>
                  <a:pt x="86" y="165"/>
                  <a:pt x="86" y="165"/>
                </a:cubicBezTo>
                <a:cubicBezTo>
                  <a:pt x="86" y="164"/>
                  <a:pt x="86" y="164"/>
                  <a:pt x="86" y="164"/>
                </a:cubicBezTo>
                <a:cubicBezTo>
                  <a:pt x="87" y="164"/>
                  <a:pt x="87" y="164"/>
                  <a:pt x="88" y="164"/>
                </a:cubicBezTo>
                <a:cubicBezTo>
                  <a:pt x="88" y="164"/>
                  <a:pt x="88" y="164"/>
                  <a:pt x="88" y="164"/>
                </a:cubicBezTo>
                <a:cubicBezTo>
                  <a:pt x="89" y="164"/>
                  <a:pt x="89" y="164"/>
                  <a:pt x="89" y="164"/>
                </a:cubicBezTo>
                <a:cubicBezTo>
                  <a:pt x="90" y="163"/>
                  <a:pt x="91" y="163"/>
                  <a:pt x="92" y="163"/>
                </a:cubicBezTo>
                <a:cubicBezTo>
                  <a:pt x="92" y="163"/>
                  <a:pt x="92" y="163"/>
                  <a:pt x="92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3" y="163"/>
                  <a:pt x="93" y="163"/>
                  <a:pt x="93" y="163"/>
                </a:cubicBezTo>
                <a:cubicBezTo>
                  <a:pt x="94" y="163"/>
                  <a:pt x="94" y="163"/>
                  <a:pt x="94" y="163"/>
                </a:cubicBezTo>
                <a:cubicBezTo>
                  <a:pt x="95" y="162"/>
                  <a:pt x="96" y="162"/>
                  <a:pt x="98" y="162"/>
                </a:cubicBezTo>
                <a:cubicBezTo>
                  <a:pt x="98" y="162"/>
                  <a:pt x="98" y="162"/>
                  <a:pt x="98" y="162"/>
                </a:cubicBezTo>
                <a:cubicBezTo>
                  <a:pt x="99" y="162"/>
                  <a:pt x="99" y="162"/>
                  <a:pt x="99" y="162"/>
                </a:cubicBezTo>
                <a:cubicBezTo>
                  <a:pt x="100" y="162"/>
                  <a:pt x="100" y="162"/>
                  <a:pt x="100" y="162"/>
                </a:cubicBezTo>
                <a:cubicBezTo>
                  <a:pt x="100" y="161"/>
                  <a:pt x="100" y="161"/>
                  <a:pt x="100" y="161"/>
                </a:cubicBezTo>
                <a:cubicBezTo>
                  <a:pt x="101" y="161"/>
                  <a:pt x="101" y="161"/>
                  <a:pt x="102" y="161"/>
                </a:cubicBezTo>
                <a:cubicBezTo>
                  <a:pt x="103" y="161"/>
                  <a:pt x="104" y="161"/>
                  <a:pt x="104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5" y="161"/>
                  <a:pt x="105" y="161"/>
                  <a:pt x="105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6" y="161"/>
                  <a:pt x="106" y="161"/>
                  <a:pt x="106" y="161"/>
                </a:cubicBezTo>
                <a:cubicBezTo>
                  <a:pt x="107" y="161"/>
                  <a:pt x="107" y="161"/>
                  <a:pt x="107" y="161"/>
                </a:cubicBezTo>
                <a:cubicBezTo>
                  <a:pt x="107" y="161"/>
                  <a:pt x="108" y="160"/>
                  <a:pt x="109" y="160"/>
                </a:cubicBezTo>
                <a:cubicBezTo>
                  <a:pt x="110" y="160"/>
                  <a:pt x="111" y="160"/>
                  <a:pt x="111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114" y="160"/>
                  <a:pt x="114" y="160"/>
                  <a:pt x="115" y="160"/>
                </a:cubicBezTo>
                <a:cubicBezTo>
                  <a:pt x="115" y="160"/>
                  <a:pt x="115" y="160"/>
                  <a:pt x="116" y="160"/>
                </a:cubicBezTo>
                <a:cubicBezTo>
                  <a:pt x="118" y="200"/>
                  <a:pt x="118" y="200"/>
                  <a:pt x="118" y="200"/>
                </a:cubicBezTo>
                <a:cubicBezTo>
                  <a:pt x="133" y="200"/>
                  <a:pt x="133" y="200"/>
                  <a:pt x="133" y="200"/>
                </a:cubicBezTo>
                <a:cubicBezTo>
                  <a:pt x="135" y="160"/>
                  <a:pt x="135" y="160"/>
                  <a:pt x="135" y="160"/>
                </a:cubicBezTo>
                <a:cubicBezTo>
                  <a:pt x="137" y="160"/>
                  <a:pt x="137" y="160"/>
                  <a:pt x="137" y="160"/>
                </a:cubicBezTo>
                <a:cubicBezTo>
                  <a:pt x="138" y="160"/>
                  <a:pt x="138" y="160"/>
                  <a:pt x="138" y="160"/>
                </a:cubicBezTo>
                <a:cubicBezTo>
                  <a:pt x="139" y="160"/>
                  <a:pt x="139" y="160"/>
                  <a:pt x="140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2" y="161"/>
                  <a:pt x="143" y="161"/>
                  <a:pt x="143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5" y="161"/>
                  <a:pt x="145" y="161"/>
                </a:cubicBezTo>
                <a:cubicBezTo>
                  <a:pt x="145" y="161"/>
                  <a:pt x="146" y="161"/>
                  <a:pt x="146" y="161"/>
                </a:cubicBezTo>
                <a:cubicBezTo>
                  <a:pt x="147" y="161"/>
                  <a:pt x="148" y="161"/>
                  <a:pt x="148" y="161"/>
                </a:cubicBezTo>
                <a:cubicBezTo>
                  <a:pt x="149" y="161"/>
                  <a:pt x="149" y="161"/>
                  <a:pt x="150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1" y="162"/>
                  <a:pt x="151" y="162"/>
                  <a:pt x="151" y="162"/>
                </a:cubicBezTo>
                <a:cubicBezTo>
                  <a:pt x="152" y="162"/>
                  <a:pt x="152" y="162"/>
                  <a:pt x="152" y="162"/>
                </a:cubicBezTo>
                <a:cubicBezTo>
                  <a:pt x="152" y="162"/>
                  <a:pt x="153" y="162"/>
                  <a:pt x="153" y="162"/>
                </a:cubicBezTo>
                <a:cubicBezTo>
                  <a:pt x="154" y="162"/>
                  <a:pt x="155" y="162"/>
                  <a:pt x="155" y="163"/>
                </a:cubicBezTo>
                <a:cubicBezTo>
                  <a:pt x="156" y="163"/>
                  <a:pt x="157" y="163"/>
                  <a:pt x="157" y="163"/>
                </a:cubicBezTo>
                <a:cubicBezTo>
                  <a:pt x="158" y="163"/>
                  <a:pt x="158" y="163"/>
                  <a:pt x="159" y="163"/>
                </a:cubicBezTo>
                <a:cubicBezTo>
                  <a:pt x="160" y="164"/>
                  <a:pt x="160" y="164"/>
                  <a:pt x="161" y="164"/>
                </a:cubicBezTo>
                <a:cubicBezTo>
                  <a:pt x="162" y="164"/>
                  <a:pt x="162" y="164"/>
                  <a:pt x="163" y="164"/>
                </a:cubicBezTo>
                <a:cubicBezTo>
                  <a:pt x="164" y="165"/>
                  <a:pt x="165" y="165"/>
                  <a:pt x="166" y="165"/>
                </a:cubicBezTo>
                <a:cubicBezTo>
                  <a:pt x="166" y="165"/>
                  <a:pt x="167" y="165"/>
                  <a:pt x="168" y="166"/>
                </a:cubicBezTo>
                <a:cubicBezTo>
                  <a:pt x="168" y="166"/>
                  <a:pt x="168" y="166"/>
                  <a:pt x="168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6"/>
                  <a:pt x="170" y="166"/>
                  <a:pt x="170" y="166"/>
                </a:cubicBezTo>
                <a:cubicBezTo>
                  <a:pt x="170" y="167"/>
                  <a:pt x="171" y="167"/>
                  <a:pt x="171" y="167"/>
                </a:cubicBezTo>
                <a:cubicBezTo>
                  <a:pt x="171" y="167"/>
                  <a:pt x="171" y="167"/>
                  <a:pt x="172" y="167"/>
                </a:cubicBezTo>
                <a:cubicBezTo>
                  <a:pt x="173" y="167"/>
                  <a:pt x="174" y="168"/>
                  <a:pt x="176" y="169"/>
                </a:cubicBezTo>
                <a:cubicBezTo>
                  <a:pt x="177" y="169"/>
                  <a:pt x="177" y="169"/>
                  <a:pt x="178" y="169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79" y="170"/>
                  <a:pt x="180" y="170"/>
                  <a:pt x="180" y="170"/>
                </a:cubicBezTo>
                <a:cubicBezTo>
                  <a:pt x="180" y="170"/>
                  <a:pt x="181" y="171"/>
                  <a:pt x="181" y="171"/>
                </a:cubicBezTo>
                <a:cubicBezTo>
                  <a:pt x="182" y="171"/>
                  <a:pt x="182" y="171"/>
                  <a:pt x="182" y="171"/>
                </a:cubicBezTo>
                <a:cubicBezTo>
                  <a:pt x="182" y="171"/>
                  <a:pt x="182" y="171"/>
                  <a:pt x="183" y="171"/>
                </a:cubicBezTo>
                <a:cubicBezTo>
                  <a:pt x="183" y="171"/>
                  <a:pt x="183" y="172"/>
                  <a:pt x="183" y="172"/>
                </a:cubicBezTo>
                <a:cubicBezTo>
                  <a:pt x="183" y="172"/>
                  <a:pt x="183" y="172"/>
                  <a:pt x="184" y="172"/>
                </a:cubicBezTo>
                <a:cubicBezTo>
                  <a:pt x="184" y="172"/>
                  <a:pt x="184" y="172"/>
                  <a:pt x="184" y="172"/>
                </a:cubicBezTo>
                <a:cubicBezTo>
                  <a:pt x="185" y="173"/>
                  <a:pt x="187" y="173"/>
                  <a:pt x="188" y="174"/>
                </a:cubicBezTo>
                <a:cubicBezTo>
                  <a:pt x="189" y="175"/>
                  <a:pt x="189" y="175"/>
                  <a:pt x="189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1" y="176"/>
                  <a:pt x="193" y="177"/>
                  <a:pt x="195" y="178"/>
                </a:cubicBezTo>
                <a:cubicBezTo>
                  <a:pt x="195" y="178"/>
                  <a:pt x="195" y="178"/>
                  <a:pt x="195" y="178"/>
                </a:cubicBezTo>
                <a:cubicBezTo>
                  <a:pt x="195" y="178"/>
                  <a:pt x="195" y="179"/>
                  <a:pt x="195" y="179"/>
                </a:cubicBezTo>
                <a:cubicBezTo>
                  <a:pt x="195" y="179"/>
                  <a:pt x="195" y="179"/>
                  <a:pt x="196" y="179"/>
                </a:cubicBezTo>
                <a:cubicBezTo>
                  <a:pt x="197" y="180"/>
                  <a:pt x="198" y="180"/>
                  <a:pt x="199" y="181"/>
                </a:cubicBezTo>
                <a:cubicBezTo>
                  <a:pt x="199" y="181"/>
                  <a:pt x="199" y="181"/>
                  <a:pt x="199" y="182"/>
                </a:cubicBezTo>
                <a:cubicBezTo>
                  <a:pt x="199" y="182"/>
                  <a:pt x="199" y="182"/>
                  <a:pt x="199" y="182"/>
                </a:cubicBezTo>
                <a:cubicBezTo>
                  <a:pt x="200" y="182"/>
                  <a:pt x="200" y="183"/>
                  <a:pt x="201" y="183"/>
                </a:cubicBezTo>
                <a:cubicBezTo>
                  <a:pt x="201" y="183"/>
                  <a:pt x="201" y="183"/>
                  <a:pt x="201" y="183"/>
                </a:cubicBezTo>
                <a:cubicBezTo>
                  <a:pt x="202" y="184"/>
                  <a:pt x="203" y="185"/>
                  <a:pt x="204" y="186"/>
                </a:cubicBezTo>
                <a:cubicBezTo>
                  <a:pt x="204" y="186"/>
                  <a:pt x="204" y="186"/>
                  <a:pt x="204" y="186"/>
                </a:cubicBezTo>
                <a:cubicBezTo>
                  <a:pt x="204" y="186"/>
                  <a:pt x="204" y="186"/>
                  <a:pt x="204" y="187"/>
                </a:cubicBezTo>
                <a:cubicBezTo>
                  <a:pt x="205" y="187"/>
                  <a:pt x="205" y="187"/>
                  <a:pt x="205" y="187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6" y="188"/>
                  <a:pt x="206" y="188"/>
                  <a:pt x="206" y="188"/>
                </a:cubicBezTo>
                <a:cubicBezTo>
                  <a:pt x="207" y="189"/>
                  <a:pt x="207" y="190"/>
                  <a:pt x="208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0"/>
                  <a:pt x="175" y="190"/>
                  <a:pt x="175" y="190"/>
                </a:cubicBezTo>
                <a:cubicBezTo>
                  <a:pt x="175" y="191"/>
                  <a:pt x="175" y="191"/>
                  <a:pt x="175" y="191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cubicBezTo>
                  <a:pt x="214" y="205"/>
                  <a:pt x="214" y="205"/>
                  <a:pt x="214" y="205"/>
                </a:cubicBezTo>
                <a:cubicBezTo>
                  <a:pt x="214" y="206"/>
                  <a:pt x="215" y="206"/>
                  <a:pt x="215" y="207"/>
                </a:cubicBezTo>
                <a:cubicBezTo>
                  <a:pt x="215" y="208"/>
                  <a:pt x="215" y="209"/>
                  <a:pt x="215" y="210"/>
                </a:cubicBezTo>
                <a:cubicBezTo>
                  <a:pt x="215" y="210"/>
                  <a:pt x="215" y="211"/>
                  <a:pt x="215" y="212"/>
                </a:cubicBezTo>
                <a:close/>
                <a:moveTo>
                  <a:pt x="70" y="205"/>
                </a:moveTo>
                <a:cubicBezTo>
                  <a:pt x="74" y="205"/>
                  <a:pt x="74" y="205"/>
                  <a:pt x="74" y="205"/>
                </a:cubicBezTo>
                <a:cubicBezTo>
                  <a:pt x="74" y="205"/>
                  <a:pt x="74" y="205"/>
                  <a:pt x="74" y="205"/>
                </a:cubicBezTo>
                <a:lnTo>
                  <a:pt x="70" y="205"/>
                </a:lnTo>
                <a:close/>
                <a:moveTo>
                  <a:pt x="75" y="192"/>
                </a:moveTo>
                <a:cubicBezTo>
                  <a:pt x="76" y="191"/>
                  <a:pt x="76" y="191"/>
                  <a:pt x="76" y="191"/>
                </a:cubicBezTo>
                <a:cubicBezTo>
                  <a:pt x="76" y="191"/>
                  <a:pt x="76" y="191"/>
                  <a:pt x="76" y="191"/>
                </a:cubicBezTo>
                <a:lnTo>
                  <a:pt x="75" y="192"/>
                </a:lnTo>
                <a:close/>
                <a:moveTo>
                  <a:pt x="175" y="191"/>
                </a:moveTo>
                <a:cubicBezTo>
                  <a:pt x="175" y="191"/>
                  <a:pt x="175" y="191"/>
                  <a:pt x="175" y="191"/>
                </a:cubicBezTo>
                <a:cubicBezTo>
                  <a:pt x="179" y="191"/>
                  <a:pt x="179" y="191"/>
                  <a:pt x="179" y="191"/>
                </a:cubicBezTo>
                <a:lnTo>
                  <a:pt x="175" y="191"/>
                </a:lnTo>
                <a:close/>
                <a:moveTo>
                  <a:pt x="176" y="204"/>
                </a:moveTo>
                <a:cubicBezTo>
                  <a:pt x="176" y="205"/>
                  <a:pt x="176" y="205"/>
                  <a:pt x="176" y="205"/>
                </a:cubicBezTo>
                <a:cubicBezTo>
                  <a:pt x="176" y="205"/>
                  <a:pt x="176" y="205"/>
                  <a:pt x="176" y="205"/>
                </a:cubicBezTo>
                <a:lnTo>
                  <a:pt x="176" y="20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latin typeface="Calibri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342201" y="5205561"/>
            <a:ext cx="450742" cy="442764"/>
            <a:chOff x="3357563" y="3163888"/>
            <a:chExt cx="179387" cy="176212"/>
          </a:xfrm>
          <a:solidFill>
            <a:schemeClr val="bg1"/>
          </a:solidFill>
        </p:grpSpPr>
        <p:sp>
          <p:nvSpPr>
            <p:cNvPr id="21" name="Freeform 690"/>
            <p:cNvSpPr>
              <a:spLocks noEditPoints="1"/>
            </p:cNvSpPr>
            <p:nvPr/>
          </p:nvSpPr>
          <p:spPr bwMode="auto">
            <a:xfrm>
              <a:off x="3457575" y="3265488"/>
              <a:ext cx="76200" cy="74612"/>
            </a:xfrm>
            <a:custGeom>
              <a:gdLst>
                <a:gd name="T0" fmla="*/ 16592 w 124"/>
                <a:gd name="T1" fmla="*/ 617 h 121"/>
                <a:gd name="T2" fmla="*/ 19050 w 124"/>
                <a:gd name="T3" fmla="*/ 4933 h 121"/>
                <a:gd name="T4" fmla="*/ 14134 w 124"/>
                <a:gd name="T5" fmla="*/ 10483 h 121"/>
                <a:gd name="T6" fmla="*/ 9832 w 124"/>
                <a:gd name="T7" fmla="*/ 14799 h 121"/>
                <a:gd name="T8" fmla="*/ 0 w 124"/>
                <a:gd name="T9" fmla="*/ 20966 h 121"/>
                <a:gd name="T10" fmla="*/ 31340 w 124"/>
                <a:gd name="T11" fmla="*/ 52414 h 121"/>
                <a:gd name="T12" fmla="*/ 46089 w 124"/>
                <a:gd name="T13" fmla="*/ 72146 h 121"/>
                <a:gd name="T14" fmla="*/ 54077 w 124"/>
                <a:gd name="T15" fmla="*/ 74613 h 121"/>
                <a:gd name="T16" fmla="*/ 76200 w 124"/>
                <a:gd name="T17" fmla="*/ 52414 h 121"/>
                <a:gd name="T18" fmla="*/ 73742 w 124"/>
                <a:gd name="T19" fmla="*/ 44398 h 121"/>
                <a:gd name="T20" fmla="*/ 54077 w 124"/>
                <a:gd name="T21" fmla="*/ 29599 h 121"/>
                <a:gd name="T22" fmla="*/ 24581 w 124"/>
                <a:gd name="T23" fmla="*/ 0 h 121"/>
                <a:gd name="T24" fmla="*/ 21508 w 124"/>
                <a:gd name="T25" fmla="*/ 3083 h 121"/>
                <a:gd name="T26" fmla="*/ 16592 w 124"/>
                <a:gd name="T27" fmla="*/ 617 h 121"/>
                <a:gd name="T28" fmla="*/ 52234 w 124"/>
                <a:gd name="T29" fmla="*/ 40698 h 121"/>
                <a:gd name="T30" fmla="*/ 61452 w 124"/>
                <a:gd name="T31" fmla="*/ 49948 h 121"/>
                <a:gd name="T32" fmla="*/ 52234 w 124"/>
                <a:gd name="T33" fmla="*/ 59197 h 121"/>
                <a:gd name="T34" fmla="*/ 43016 w 124"/>
                <a:gd name="T35" fmla="*/ 49948 h 121"/>
                <a:gd name="T36" fmla="*/ 52234 w 124"/>
                <a:gd name="T37" fmla="*/ 40698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121"/>
                <a:gd name="T59" fmla="*/ 124 w 124"/>
                <a:gd name="T60" fmla="*/ 121 h 121"/>
              </a:gdLst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120">
                  <a:moveTo>
                    <a:pt x="27" y="1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1" y="29"/>
                    <a:pt x="6" y="32"/>
                    <a:pt x="0" y="34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75" y="117"/>
                    <a:pt x="75" y="117"/>
                    <a:pt x="75" y="117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124" y="85"/>
                    <a:pt x="124" y="85"/>
                    <a:pt x="124" y="85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5" y="5"/>
                    <a:pt x="35" y="5"/>
                    <a:pt x="35" y="5"/>
                  </a:cubicBezTo>
                  <a:lnTo>
                    <a:pt x="27" y="1"/>
                  </a:lnTo>
                  <a:close/>
                  <a:moveTo>
                    <a:pt x="85" y="66"/>
                  </a:moveTo>
                  <a:cubicBezTo>
                    <a:pt x="93" y="66"/>
                    <a:pt x="100" y="73"/>
                    <a:pt x="100" y="81"/>
                  </a:cubicBezTo>
                  <a:cubicBezTo>
                    <a:pt x="100" y="90"/>
                    <a:pt x="93" y="96"/>
                    <a:pt x="85" y="96"/>
                  </a:cubicBezTo>
                  <a:cubicBezTo>
                    <a:pt x="76" y="96"/>
                    <a:pt x="70" y="90"/>
                    <a:pt x="70" y="81"/>
                  </a:cubicBezTo>
                  <a:cubicBezTo>
                    <a:pt x="70" y="73"/>
                    <a:pt x="76" y="66"/>
                    <a:pt x="85" y="66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/>
              </a:endParaRPr>
            </a:p>
          </p:txBody>
        </p:sp>
        <p:sp>
          <p:nvSpPr>
            <p:cNvPr id="22" name="Freeform 691"/>
            <p:cNvSpPr/>
            <p:nvPr/>
          </p:nvSpPr>
          <p:spPr bwMode="auto">
            <a:xfrm>
              <a:off x="3357563" y="3163888"/>
              <a:ext cx="79375" cy="79375"/>
            </a:xfrm>
            <a:custGeom>
              <a:gdLst>
                <a:gd name="T0" fmla="*/ 64608 w 129"/>
                <a:gd name="T1" fmla="*/ 62762 h 129"/>
                <a:gd name="T2" fmla="*/ 69530 w 129"/>
                <a:gd name="T3" fmla="*/ 57224 h 129"/>
                <a:gd name="T4" fmla="*/ 74453 w 129"/>
                <a:gd name="T5" fmla="*/ 59685 h 129"/>
                <a:gd name="T6" fmla="*/ 71991 w 129"/>
                <a:gd name="T7" fmla="*/ 55378 h 129"/>
                <a:gd name="T8" fmla="*/ 76914 w 129"/>
                <a:gd name="T9" fmla="*/ 50455 h 129"/>
                <a:gd name="T10" fmla="*/ 77529 w 129"/>
                <a:gd name="T11" fmla="*/ 49840 h 129"/>
                <a:gd name="T12" fmla="*/ 79375 w 129"/>
                <a:gd name="T13" fmla="*/ 41226 h 129"/>
                <a:gd name="T14" fmla="*/ 38149 w 129"/>
                <a:gd name="T15" fmla="*/ 0 h 129"/>
                <a:gd name="T16" fmla="*/ 34457 w 129"/>
                <a:gd name="T17" fmla="*/ 3692 h 129"/>
                <a:gd name="T18" fmla="*/ 49840 w 129"/>
                <a:gd name="T19" fmla="*/ 28304 h 129"/>
                <a:gd name="T20" fmla="*/ 28304 w 129"/>
                <a:gd name="T21" fmla="*/ 49840 h 129"/>
                <a:gd name="T22" fmla="*/ 3692 w 129"/>
                <a:gd name="T23" fmla="*/ 34457 h 129"/>
                <a:gd name="T24" fmla="*/ 0 w 129"/>
                <a:gd name="T25" fmla="*/ 38149 h 129"/>
                <a:gd name="T26" fmla="*/ 41226 w 129"/>
                <a:gd name="T27" fmla="*/ 79375 h 129"/>
                <a:gd name="T28" fmla="*/ 52917 w 129"/>
                <a:gd name="T29" fmla="*/ 75683 h 129"/>
                <a:gd name="T30" fmla="*/ 54147 w 129"/>
                <a:gd name="T31" fmla="*/ 76914 h 129"/>
                <a:gd name="T32" fmla="*/ 60300 w 129"/>
                <a:gd name="T33" fmla="*/ 67069 h 129"/>
                <a:gd name="T34" fmla="*/ 64608 w 129"/>
                <a:gd name="T35" fmla="*/ 62762 h 12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129"/>
                <a:gd name="T56" fmla="*/ 129 w 129"/>
                <a:gd name="T57" fmla="*/ 129 h 129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129">
                  <a:moveTo>
                    <a:pt x="105" y="102"/>
                  </a:moveTo>
                  <a:cubicBezTo>
                    <a:pt x="113" y="93"/>
                    <a:pt x="113" y="93"/>
                    <a:pt x="113" y="93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7" y="90"/>
                    <a:pt x="117" y="90"/>
                    <a:pt x="117" y="90"/>
                  </a:cubicBezTo>
                  <a:cubicBezTo>
                    <a:pt x="125" y="82"/>
                    <a:pt x="125" y="82"/>
                    <a:pt x="125" y="82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8" y="76"/>
                    <a:pt x="129" y="71"/>
                    <a:pt x="129" y="67"/>
                  </a:cubicBezTo>
                  <a:cubicBezTo>
                    <a:pt x="129" y="33"/>
                    <a:pt x="96" y="0"/>
                    <a:pt x="62" y="0"/>
                  </a:cubicBezTo>
                  <a:cubicBezTo>
                    <a:pt x="62" y="0"/>
                    <a:pt x="58" y="4"/>
                    <a:pt x="56" y="6"/>
                  </a:cubicBezTo>
                  <a:cubicBezTo>
                    <a:pt x="83" y="33"/>
                    <a:pt x="81" y="29"/>
                    <a:pt x="81" y="46"/>
                  </a:cubicBezTo>
                  <a:cubicBezTo>
                    <a:pt x="81" y="59"/>
                    <a:pt x="59" y="81"/>
                    <a:pt x="46" y="81"/>
                  </a:cubicBezTo>
                  <a:cubicBezTo>
                    <a:pt x="29" y="81"/>
                    <a:pt x="34" y="84"/>
                    <a:pt x="6" y="56"/>
                  </a:cubicBezTo>
                  <a:cubicBezTo>
                    <a:pt x="4" y="58"/>
                    <a:pt x="0" y="62"/>
                    <a:pt x="0" y="62"/>
                  </a:cubicBezTo>
                  <a:cubicBezTo>
                    <a:pt x="1" y="96"/>
                    <a:pt x="33" y="129"/>
                    <a:pt x="67" y="129"/>
                  </a:cubicBezTo>
                  <a:cubicBezTo>
                    <a:pt x="73" y="129"/>
                    <a:pt x="80" y="127"/>
                    <a:pt x="86" y="123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90" y="119"/>
                    <a:pt x="93" y="114"/>
                    <a:pt x="98" y="109"/>
                  </a:cubicBezTo>
                  <a:lnTo>
                    <a:pt x="105" y="10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/>
              </a:endParaRPr>
            </a:p>
          </p:txBody>
        </p:sp>
        <p:sp>
          <p:nvSpPr>
            <p:cNvPr id="23" name="Freeform 692"/>
            <p:cNvSpPr/>
            <p:nvPr/>
          </p:nvSpPr>
          <p:spPr bwMode="auto">
            <a:xfrm>
              <a:off x="3357563" y="3163888"/>
              <a:ext cx="179387" cy="176212"/>
            </a:xfrm>
            <a:custGeom>
              <a:gdLst>
                <a:gd name="T0" fmla="*/ 172607 w 291"/>
                <a:gd name="T1" fmla="*/ 16578 h 287"/>
                <a:gd name="T2" fmla="*/ 160278 w 291"/>
                <a:gd name="T3" fmla="*/ 4912 h 287"/>
                <a:gd name="T4" fmla="*/ 148565 w 291"/>
                <a:gd name="T5" fmla="*/ 0 h 287"/>
                <a:gd name="T6" fmla="*/ 136853 w 291"/>
                <a:gd name="T7" fmla="*/ 4912 h 287"/>
                <a:gd name="T8" fmla="*/ 84454 w 291"/>
                <a:gd name="T9" fmla="*/ 57100 h 287"/>
                <a:gd name="T10" fmla="*/ 81988 w 291"/>
                <a:gd name="T11" fmla="*/ 67538 h 287"/>
                <a:gd name="T12" fmla="*/ 75207 w 291"/>
                <a:gd name="T13" fmla="*/ 69994 h 287"/>
                <a:gd name="T14" fmla="*/ 71509 w 291"/>
                <a:gd name="T15" fmla="*/ 69380 h 287"/>
                <a:gd name="T16" fmla="*/ 67193 w 291"/>
                <a:gd name="T17" fmla="*/ 73678 h 287"/>
                <a:gd name="T18" fmla="*/ 67193 w 291"/>
                <a:gd name="T19" fmla="*/ 97623 h 287"/>
                <a:gd name="T20" fmla="*/ 67810 w 291"/>
                <a:gd name="T21" fmla="*/ 98237 h 287"/>
                <a:gd name="T22" fmla="*/ 27124 w 291"/>
                <a:gd name="T23" fmla="*/ 139374 h 287"/>
                <a:gd name="T24" fmla="*/ 16028 w 291"/>
                <a:gd name="T25" fmla="*/ 143672 h 287"/>
                <a:gd name="T26" fmla="*/ 0 w 291"/>
                <a:gd name="T27" fmla="*/ 166389 h 287"/>
                <a:gd name="T28" fmla="*/ 10480 w 291"/>
                <a:gd name="T29" fmla="*/ 176213 h 287"/>
                <a:gd name="T30" fmla="*/ 33288 w 291"/>
                <a:gd name="T31" fmla="*/ 160249 h 287"/>
                <a:gd name="T32" fmla="*/ 36987 w 291"/>
                <a:gd name="T33" fmla="*/ 149198 h 287"/>
                <a:gd name="T34" fmla="*/ 78290 w 291"/>
                <a:gd name="T35" fmla="*/ 108675 h 287"/>
                <a:gd name="T36" fmla="*/ 79523 w 291"/>
                <a:gd name="T37" fmla="*/ 109903 h 287"/>
                <a:gd name="T38" fmla="*/ 91235 w 291"/>
                <a:gd name="T39" fmla="*/ 114815 h 287"/>
                <a:gd name="T40" fmla="*/ 102948 w 291"/>
                <a:gd name="T41" fmla="*/ 109903 h 287"/>
                <a:gd name="T42" fmla="*/ 107879 w 291"/>
                <a:gd name="T43" fmla="*/ 104991 h 287"/>
                <a:gd name="T44" fmla="*/ 109729 w 291"/>
                <a:gd name="T45" fmla="*/ 95167 h 287"/>
                <a:gd name="T46" fmla="*/ 117126 w 291"/>
                <a:gd name="T47" fmla="*/ 92097 h 287"/>
                <a:gd name="T48" fmla="*/ 120208 w 291"/>
                <a:gd name="T49" fmla="*/ 92711 h 287"/>
                <a:gd name="T50" fmla="*/ 172607 w 291"/>
                <a:gd name="T51" fmla="*/ 40523 h 287"/>
                <a:gd name="T52" fmla="*/ 172607 w 291"/>
                <a:gd name="T53" fmla="*/ 16578 h 2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91"/>
                <a:gd name="T82" fmla="*/ 0 h 287"/>
                <a:gd name="T83" fmla="*/ 291 w 291"/>
                <a:gd name="T84" fmla="*/ 287 h 287"/>
              </a:gdLst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91" h="287">
                  <a:moveTo>
                    <a:pt x="280" y="27"/>
                  </a:moveTo>
                  <a:cubicBezTo>
                    <a:pt x="260" y="8"/>
                    <a:pt x="260" y="8"/>
                    <a:pt x="260" y="8"/>
                  </a:cubicBezTo>
                  <a:cubicBezTo>
                    <a:pt x="255" y="2"/>
                    <a:pt x="248" y="0"/>
                    <a:pt x="241" y="0"/>
                  </a:cubicBezTo>
                  <a:cubicBezTo>
                    <a:pt x="234" y="0"/>
                    <a:pt x="227" y="2"/>
                    <a:pt x="222" y="8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9" y="98"/>
                    <a:pt x="137" y="106"/>
                    <a:pt x="133" y="110"/>
                  </a:cubicBezTo>
                  <a:cubicBezTo>
                    <a:pt x="130" y="112"/>
                    <a:pt x="126" y="114"/>
                    <a:pt x="122" y="114"/>
                  </a:cubicBezTo>
                  <a:cubicBezTo>
                    <a:pt x="120" y="114"/>
                    <a:pt x="118" y="114"/>
                    <a:pt x="116" y="113"/>
                  </a:cubicBezTo>
                  <a:cubicBezTo>
                    <a:pt x="109" y="120"/>
                    <a:pt x="109" y="120"/>
                    <a:pt x="109" y="120"/>
                  </a:cubicBezTo>
                  <a:cubicBezTo>
                    <a:pt x="98" y="131"/>
                    <a:pt x="98" y="148"/>
                    <a:pt x="109" y="159"/>
                  </a:cubicBezTo>
                  <a:cubicBezTo>
                    <a:pt x="110" y="160"/>
                    <a:pt x="110" y="160"/>
                    <a:pt x="110" y="160"/>
                  </a:cubicBezTo>
                  <a:cubicBezTo>
                    <a:pt x="44" y="227"/>
                    <a:pt x="44" y="227"/>
                    <a:pt x="44" y="227"/>
                  </a:cubicBezTo>
                  <a:cubicBezTo>
                    <a:pt x="26" y="234"/>
                    <a:pt x="26" y="234"/>
                    <a:pt x="26" y="234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17" y="287"/>
                    <a:pt x="17" y="287"/>
                    <a:pt x="17" y="287"/>
                  </a:cubicBezTo>
                  <a:cubicBezTo>
                    <a:pt x="54" y="261"/>
                    <a:pt x="54" y="261"/>
                    <a:pt x="54" y="261"/>
                  </a:cubicBezTo>
                  <a:cubicBezTo>
                    <a:pt x="60" y="243"/>
                    <a:pt x="60" y="243"/>
                    <a:pt x="60" y="243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9" y="179"/>
                    <a:pt x="129" y="179"/>
                    <a:pt x="129" y="179"/>
                  </a:cubicBezTo>
                  <a:cubicBezTo>
                    <a:pt x="134" y="184"/>
                    <a:pt x="141" y="187"/>
                    <a:pt x="148" y="187"/>
                  </a:cubicBezTo>
                  <a:cubicBezTo>
                    <a:pt x="155" y="187"/>
                    <a:pt x="162" y="184"/>
                    <a:pt x="167" y="179"/>
                  </a:cubicBezTo>
                  <a:cubicBezTo>
                    <a:pt x="175" y="171"/>
                    <a:pt x="175" y="171"/>
                    <a:pt x="175" y="171"/>
                  </a:cubicBezTo>
                  <a:cubicBezTo>
                    <a:pt x="172" y="166"/>
                    <a:pt x="174" y="159"/>
                    <a:pt x="178" y="155"/>
                  </a:cubicBezTo>
                  <a:cubicBezTo>
                    <a:pt x="181" y="152"/>
                    <a:pt x="185" y="150"/>
                    <a:pt x="190" y="150"/>
                  </a:cubicBezTo>
                  <a:cubicBezTo>
                    <a:pt x="191" y="150"/>
                    <a:pt x="193" y="150"/>
                    <a:pt x="195" y="151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91" y="55"/>
                    <a:pt x="291" y="38"/>
                    <a:pt x="280" y="2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latin typeface="Calibri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657270" y="2977788"/>
            <a:ext cx="20007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任职条件</a:t>
            </a:r>
            <a:endParaRPr lang="zh-CN" altLang="en-US" sz="28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右箭头 24"/>
          <p:cNvSpPr/>
          <p:nvPr/>
        </p:nvSpPr>
        <p:spPr>
          <a:xfrm flipV="1">
            <a:off x="-33320" y="3565104"/>
            <a:ext cx="3339193" cy="100358"/>
          </a:xfrm>
          <a:prstGeom prst="rightArrow">
            <a:avLst>
              <a:gd name="adj1" fmla="val 50000"/>
              <a:gd name="adj2" fmla="val 12714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303912" y="2317330"/>
            <a:ext cx="6793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75920" y="3923525"/>
            <a:ext cx="6793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03912" y="5497488"/>
            <a:ext cx="67939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请在此处输入内容，或右键选择只保留文本来复制粘贴您的内容。请在此处输入内容，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11" grpId="0" animBg="1"/>
      <p:bldP spid="12" grpId="0"/>
      <p:bldP spid="16" grpId="0" animBg="1"/>
      <p:bldP spid="17" grpId="0"/>
      <p:bldP spid="18" grpId="0" animBg="1"/>
      <p:bldP spid="19" grpId="0" animBg="1"/>
      <p:bldP spid="24" grpId="0"/>
      <p:bldP spid="25" grpId="0" animBg="1"/>
      <p:bldP spid="26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295800" y="1690490"/>
            <a:ext cx="4608512" cy="2602607"/>
          </a:xfrm>
          <a:prstGeom prst="rect">
            <a:avLst/>
          </a:prstGeom>
          <a:noFill/>
          <a:ln w="3175">
            <a:solidFill>
              <a:srgbClr val="B30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231904" y="1412776"/>
            <a:ext cx="2520280" cy="508466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/>
              <a:t>PART 04</a:t>
            </a:r>
            <a:endParaRPr lang="zh-CN" altLang="en-US" sz="3600"/>
          </a:p>
        </p:txBody>
      </p:sp>
      <p:sp>
        <p:nvSpPr>
          <p:cNvPr id="5" name="矩形 4"/>
          <p:cNvSpPr/>
          <p:nvPr/>
        </p:nvSpPr>
        <p:spPr>
          <a:xfrm>
            <a:off x="4364101" y="1982366"/>
            <a:ext cx="4339650" cy="13388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5400" b="1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如何加入我们</a:t>
            </a:r>
            <a:endParaRPr lang="en-US" altLang="zh-CN" sz="5400" b="1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028312" y="3088725"/>
            <a:ext cx="5532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4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应聘方式</a:t>
            </a:r>
            <a:endParaRPr lang="en-US" altLang="zh-CN" sz="4400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2118611" y="2506592"/>
            <a:ext cx="2494807" cy="4351408"/>
          </a:xfrm>
          <a:custGeom>
            <a:gdLst>
              <a:gd name="T0" fmla="*/ 499059 w 1487487"/>
              <a:gd name="T1" fmla="*/ 966084 h 2590800"/>
              <a:gd name="T2" fmla="*/ 109570 w 1487487"/>
              <a:gd name="T3" fmla="*/ 649281 h 2590800"/>
              <a:gd name="T4" fmla="*/ 138378 w 1487487"/>
              <a:gd name="T5" fmla="*/ 649781 h 2590800"/>
              <a:gd name="T6" fmla="*/ 133382 w 1487487"/>
              <a:gd name="T7" fmla="*/ 565077 h 2590800"/>
              <a:gd name="T8" fmla="*/ 324627 w 1487487"/>
              <a:gd name="T9" fmla="*/ 355159 h 2590800"/>
              <a:gd name="T10" fmla="*/ 349893 w 1487487"/>
              <a:gd name="T11" fmla="*/ 744224 h 2590800"/>
              <a:gd name="T12" fmla="*/ 294542 w 1487487"/>
              <a:gd name="T13" fmla="*/ 601367 h 2590800"/>
              <a:gd name="T14" fmla="*/ 277920 w 1487487"/>
              <a:gd name="T15" fmla="*/ 297649 h 2590800"/>
              <a:gd name="T16" fmla="*/ 214616 w 1487487"/>
              <a:gd name="T17" fmla="*/ 493426 h 2590800"/>
              <a:gd name="T18" fmla="*/ 172347 w 1487487"/>
              <a:gd name="T19" fmla="*/ 736554 h 2590800"/>
              <a:gd name="T20" fmla="*/ 311304 w 1487487"/>
              <a:gd name="T21" fmla="*/ 752896 h 2590800"/>
              <a:gd name="T22" fmla="*/ 431790 w 1487487"/>
              <a:gd name="T23" fmla="*/ 736720 h 2590800"/>
              <a:gd name="T24" fmla="*/ 428629 w 1487487"/>
              <a:gd name="T25" fmla="*/ 473249 h 2590800"/>
              <a:gd name="T26" fmla="*/ 346252 w 1487487"/>
              <a:gd name="T27" fmla="*/ 243795 h 2590800"/>
              <a:gd name="T28" fmla="*/ 823188 w 1487487"/>
              <a:gd name="T29" fmla="*/ 59531 h 2590800"/>
              <a:gd name="T30" fmla="*/ 884652 w 1487487"/>
              <a:gd name="T31" fmla="*/ 236887 h 2590800"/>
              <a:gd name="T32" fmla="*/ 1019908 w 1487487"/>
              <a:gd name="T33" fmla="*/ 349674 h 2590800"/>
              <a:gd name="T34" fmla="*/ 1040729 w 1487487"/>
              <a:gd name="T35" fmla="*/ 731749 h 2590800"/>
              <a:gd name="T36" fmla="*/ 1008082 w 1487487"/>
              <a:gd name="T37" fmla="*/ 991526 h 2590800"/>
              <a:gd name="T38" fmla="*/ 950948 w 1487487"/>
              <a:gd name="T39" fmla="*/ 964496 h 2590800"/>
              <a:gd name="T40" fmla="*/ 962608 w 1487487"/>
              <a:gd name="T41" fmla="*/ 1336226 h 2590800"/>
              <a:gd name="T42" fmla="*/ 999086 w 1487487"/>
              <a:gd name="T43" fmla="*/ 1531601 h 2590800"/>
              <a:gd name="T44" fmla="*/ 1092200 w 1487487"/>
              <a:gd name="T45" fmla="*/ 1888315 h 2590800"/>
              <a:gd name="T46" fmla="*/ 977432 w 1487487"/>
              <a:gd name="T47" fmla="*/ 1822913 h 2590800"/>
              <a:gd name="T48" fmla="*/ 852670 w 1487487"/>
              <a:gd name="T49" fmla="*/ 1360920 h 2590800"/>
              <a:gd name="T50" fmla="*/ 772217 w 1487487"/>
              <a:gd name="T51" fmla="*/ 1298854 h 2590800"/>
              <a:gd name="T52" fmla="*/ 793704 w 1487487"/>
              <a:gd name="T53" fmla="*/ 1649060 h 2590800"/>
              <a:gd name="T54" fmla="*/ 735071 w 1487487"/>
              <a:gd name="T55" fmla="*/ 1703952 h 2590800"/>
              <a:gd name="T56" fmla="*/ 654951 w 1487487"/>
              <a:gd name="T57" fmla="*/ 1677590 h 2590800"/>
              <a:gd name="T58" fmla="*/ 683267 w 1487487"/>
              <a:gd name="T59" fmla="*/ 1414476 h 2590800"/>
              <a:gd name="T60" fmla="*/ 633296 w 1487487"/>
              <a:gd name="T61" fmla="*/ 995196 h 2590800"/>
              <a:gd name="T62" fmla="*/ 599482 w 1487487"/>
              <a:gd name="T63" fmla="*/ 1006041 h 2590800"/>
              <a:gd name="T64" fmla="*/ 566501 w 1487487"/>
              <a:gd name="T65" fmla="*/ 907936 h 2590800"/>
              <a:gd name="T66" fmla="*/ 632463 w 1487487"/>
              <a:gd name="T67" fmla="*/ 373199 h 2590800"/>
              <a:gd name="T68" fmla="*/ 726909 w 1487487"/>
              <a:gd name="T69" fmla="*/ 291779 h 2590800"/>
              <a:gd name="T70" fmla="*/ 714749 w 1487487"/>
              <a:gd name="T71" fmla="*/ 222371 h 2590800"/>
              <a:gd name="T72" fmla="*/ 732406 w 1487487"/>
              <a:gd name="T73" fmla="*/ 121430 h 2590800"/>
              <a:gd name="T74" fmla="*/ 288578 w 1487487"/>
              <a:gd name="T75" fmla="*/ 0 h 2590800"/>
              <a:gd name="T76" fmla="*/ 379498 w 1487487"/>
              <a:gd name="T77" fmla="*/ 105046 h 2590800"/>
              <a:gd name="T78" fmla="*/ 346693 w 1487487"/>
              <a:gd name="T79" fmla="*/ 237436 h 2590800"/>
              <a:gd name="T80" fmla="*/ 459260 w 1487487"/>
              <a:gd name="T81" fmla="*/ 362657 h 2590800"/>
              <a:gd name="T82" fmla="*/ 503721 w 1487487"/>
              <a:gd name="T83" fmla="*/ 708306 h 2590800"/>
              <a:gd name="T84" fmla="*/ 534194 w 1487487"/>
              <a:gd name="T85" fmla="*/ 959582 h 2590800"/>
              <a:gd name="T86" fmla="*/ 459760 w 1487487"/>
              <a:gd name="T87" fmla="*/ 1034447 h 2590800"/>
              <a:gd name="T88" fmla="*/ 466088 w 1487487"/>
              <a:gd name="T89" fmla="*/ 967085 h 2590800"/>
              <a:gd name="T90" fmla="*/ 452433 w 1487487"/>
              <a:gd name="T91" fmla="*/ 964083 h 2590800"/>
              <a:gd name="T92" fmla="*/ 406807 w 1487487"/>
              <a:gd name="T93" fmla="*/ 1582517 h 2590800"/>
              <a:gd name="T94" fmla="*/ 550181 w 1487487"/>
              <a:gd name="T95" fmla="*/ 1699568 h 2590800"/>
              <a:gd name="T96" fmla="*/ 379831 w 1487487"/>
              <a:gd name="T97" fmla="*/ 1720243 h 2590800"/>
              <a:gd name="T98" fmla="*/ 289244 w 1487487"/>
              <a:gd name="T99" fmla="*/ 1668554 h 2590800"/>
              <a:gd name="T100" fmla="*/ 303232 w 1487487"/>
              <a:gd name="T101" fmla="*/ 1558174 h 2590800"/>
              <a:gd name="T102" fmla="*/ 283582 w 1487487"/>
              <a:gd name="T103" fmla="*/ 1166338 h 2590800"/>
              <a:gd name="T104" fmla="*/ 237956 w 1487487"/>
              <a:gd name="T105" fmla="*/ 1543000 h 2590800"/>
              <a:gd name="T106" fmla="*/ 257439 w 1487487"/>
              <a:gd name="T107" fmla="*/ 1752757 h 2590800"/>
              <a:gd name="T108" fmla="*/ 145871 w 1487487"/>
              <a:gd name="T109" fmla="*/ 1766096 h 2590800"/>
              <a:gd name="T110" fmla="*/ 146037 w 1487487"/>
              <a:gd name="T111" fmla="*/ 1280220 h 2590800"/>
              <a:gd name="T112" fmla="*/ 69439 w 1487487"/>
              <a:gd name="T113" fmla="*/ 934404 h 2590800"/>
              <a:gd name="T114" fmla="*/ 7160 w 1487487"/>
              <a:gd name="T115" fmla="*/ 692132 h 2590800"/>
              <a:gd name="T116" fmla="*/ 34969 w 1487487"/>
              <a:gd name="T117" fmla="*/ 470537 h 2590800"/>
              <a:gd name="T118" fmla="*/ 61279 w 1487487"/>
              <a:gd name="T119" fmla="*/ 323640 h 2590800"/>
              <a:gd name="T120" fmla="*/ 223303 w 1487487"/>
              <a:gd name="T121" fmla="*/ 235935 h 2590800"/>
              <a:gd name="T122" fmla="*/ 213811 w 1487487"/>
              <a:gd name="T123" fmla="*/ 157568 h 2590800"/>
              <a:gd name="T124" fmla="*/ 213145 w 1487487"/>
              <a:gd name="T125" fmla="*/ 57858 h 25908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87487" h="2590800">
                <a:moveTo>
                  <a:pt x="674915" y="1311380"/>
                </a:moveTo>
                <a:lnTo>
                  <a:pt x="673100" y="1311607"/>
                </a:lnTo>
                <a:lnTo>
                  <a:pt x="669472" y="1311834"/>
                </a:lnTo>
                <a:lnTo>
                  <a:pt x="666524" y="1312287"/>
                </a:lnTo>
                <a:lnTo>
                  <a:pt x="665163" y="1312967"/>
                </a:lnTo>
                <a:lnTo>
                  <a:pt x="664256" y="1313648"/>
                </a:lnTo>
                <a:lnTo>
                  <a:pt x="663802" y="1314328"/>
                </a:lnTo>
                <a:lnTo>
                  <a:pt x="663122" y="1315915"/>
                </a:lnTo>
                <a:lnTo>
                  <a:pt x="662895" y="1317503"/>
                </a:lnTo>
                <a:lnTo>
                  <a:pt x="662895" y="1319770"/>
                </a:lnTo>
                <a:lnTo>
                  <a:pt x="662895" y="1324759"/>
                </a:lnTo>
                <a:lnTo>
                  <a:pt x="662895" y="1329748"/>
                </a:lnTo>
                <a:lnTo>
                  <a:pt x="662441" y="1340859"/>
                </a:lnTo>
                <a:lnTo>
                  <a:pt x="662215" y="1346529"/>
                </a:lnTo>
                <a:lnTo>
                  <a:pt x="661761" y="1352424"/>
                </a:lnTo>
                <a:lnTo>
                  <a:pt x="660854" y="1357413"/>
                </a:lnTo>
                <a:lnTo>
                  <a:pt x="660400" y="1359454"/>
                </a:lnTo>
                <a:lnTo>
                  <a:pt x="659720" y="1361041"/>
                </a:lnTo>
                <a:lnTo>
                  <a:pt x="658133" y="1363536"/>
                </a:lnTo>
                <a:lnTo>
                  <a:pt x="657225" y="1365123"/>
                </a:lnTo>
                <a:lnTo>
                  <a:pt x="657225" y="1365577"/>
                </a:lnTo>
                <a:lnTo>
                  <a:pt x="657225" y="1366030"/>
                </a:lnTo>
                <a:lnTo>
                  <a:pt x="657679" y="1366257"/>
                </a:lnTo>
                <a:lnTo>
                  <a:pt x="658359" y="1366257"/>
                </a:lnTo>
                <a:lnTo>
                  <a:pt x="660400" y="1366257"/>
                </a:lnTo>
                <a:lnTo>
                  <a:pt x="662668" y="1365577"/>
                </a:lnTo>
                <a:lnTo>
                  <a:pt x="665163" y="1364216"/>
                </a:lnTo>
                <a:lnTo>
                  <a:pt x="668338" y="1362175"/>
                </a:lnTo>
                <a:lnTo>
                  <a:pt x="672193" y="1359454"/>
                </a:lnTo>
                <a:lnTo>
                  <a:pt x="676729" y="1356053"/>
                </a:lnTo>
                <a:lnTo>
                  <a:pt x="678770" y="1354012"/>
                </a:lnTo>
                <a:lnTo>
                  <a:pt x="680131" y="1352198"/>
                </a:lnTo>
                <a:lnTo>
                  <a:pt x="681491" y="1350157"/>
                </a:lnTo>
                <a:lnTo>
                  <a:pt x="681718" y="1349023"/>
                </a:lnTo>
                <a:lnTo>
                  <a:pt x="681945" y="1348116"/>
                </a:lnTo>
                <a:lnTo>
                  <a:pt x="681945" y="1342674"/>
                </a:lnTo>
                <a:lnTo>
                  <a:pt x="681718" y="1335871"/>
                </a:lnTo>
                <a:lnTo>
                  <a:pt x="681038" y="1319770"/>
                </a:lnTo>
                <a:lnTo>
                  <a:pt x="681038" y="1317956"/>
                </a:lnTo>
                <a:lnTo>
                  <a:pt x="680811" y="1316369"/>
                </a:lnTo>
                <a:lnTo>
                  <a:pt x="680131" y="1315235"/>
                </a:lnTo>
                <a:lnTo>
                  <a:pt x="679677" y="1313874"/>
                </a:lnTo>
                <a:lnTo>
                  <a:pt x="679224" y="1313194"/>
                </a:lnTo>
                <a:lnTo>
                  <a:pt x="678317" y="1312741"/>
                </a:lnTo>
                <a:lnTo>
                  <a:pt x="677636" y="1312060"/>
                </a:lnTo>
                <a:lnTo>
                  <a:pt x="676956" y="1311607"/>
                </a:lnTo>
                <a:lnTo>
                  <a:pt x="674915" y="1311380"/>
                </a:lnTo>
                <a:close/>
                <a:moveTo>
                  <a:pt x="416083" y="806751"/>
                </a:moveTo>
                <a:lnTo>
                  <a:pt x="416083" y="808111"/>
                </a:lnTo>
                <a:lnTo>
                  <a:pt x="416174" y="808654"/>
                </a:lnTo>
                <a:lnTo>
                  <a:pt x="416083" y="806751"/>
                </a:lnTo>
                <a:close/>
                <a:moveTo>
                  <a:pt x="181202" y="761476"/>
                </a:moveTo>
                <a:lnTo>
                  <a:pt x="180295" y="762610"/>
                </a:lnTo>
                <a:lnTo>
                  <a:pt x="179388" y="764424"/>
                </a:lnTo>
                <a:lnTo>
                  <a:pt x="178480" y="766691"/>
                </a:lnTo>
                <a:lnTo>
                  <a:pt x="177347" y="769866"/>
                </a:lnTo>
                <a:lnTo>
                  <a:pt x="176439" y="773494"/>
                </a:lnTo>
                <a:lnTo>
                  <a:pt x="175986" y="778030"/>
                </a:lnTo>
                <a:lnTo>
                  <a:pt x="175532" y="783472"/>
                </a:lnTo>
                <a:lnTo>
                  <a:pt x="175305" y="792996"/>
                </a:lnTo>
                <a:lnTo>
                  <a:pt x="175079" y="796851"/>
                </a:lnTo>
                <a:lnTo>
                  <a:pt x="174625" y="800026"/>
                </a:lnTo>
                <a:lnTo>
                  <a:pt x="174172" y="802747"/>
                </a:lnTo>
                <a:lnTo>
                  <a:pt x="173264" y="805241"/>
                </a:lnTo>
                <a:lnTo>
                  <a:pt x="172357" y="807509"/>
                </a:lnTo>
                <a:lnTo>
                  <a:pt x="171677" y="809550"/>
                </a:lnTo>
                <a:lnTo>
                  <a:pt x="168955" y="814085"/>
                </a:lnTo>
                <a:lnTo>
                  <a:pt x="165327" y="819754"/>
                </a:lnTo>
                <a:lnTo>
                  <a:pt x="160791" y="827011"/>
                </a:lnTo>
                <a:lnTo>
                  <a:pt x="155122" y="836988"/>
                </a:lnTo>
                <a:lnTo>
                  <a:pt x="153534" y="839710"/>
                </a:lnTo>
                <a:lnTo>
                  <a:pt x="152627" y="842431"/>
                </a:lnTo>
                <a:lnTo>
                  <a:pt x="151493" y="844925"/>
                </a:lnTo>
                <a:lnTo>
                  <a:pt x="150813" y="847193"/>
                </a:lnTo>
                <a:lnTo>
                  <a:pt x="150132" y="851955"/>
                </a:lnTo>
                <a:lnTo>
                  <a:pt x="149905" y="856263"/>
                </a:lnTo>
                <a:lnTo>
                  <a:pt x="149905" y="859892"/>
                </a:lnTo>
                <a:lnTo>
                  <a:pt x="149905" y="863520"/>
                </a:lnTo>
                <a:lnTo>
                  <a:pt x="149905" y="866695"/>
                </a:lnTo>
                <a:lnTo>
                  <a:pt x="149452" y="869869"/>
                </a:lnTo>
                <a:lnTo>
                  <a:pt x="148998" y="873044"/>
                </a:lnTo>
                <a:lnTo>
                  <a:pt x="148772" y="876445"/>
                </a:lnTo>
                <a:lnTo>
                  <a:pt x="148772" y="879620"/>
                </a:lnTo>
                <a:lnTo>
                  <a:pt x="149225" y="883022"/>
                </a:lnTo>
                <a:lnTo>
                  <a:pt x="149905" y="884836"/>
                </a:lnTo>
                <a:lnTo>
                  <a:pt x="150359" y="886196"/>
                </a:lnTo>
                <a:lnTo>
                  <a:pt x="151039" y="888010"/>
                </a:lnTo>
                <a:lnTo>
                  <a:pt x="152400" y="889598"/>
                </a:lnTo>
                <a:lnTo>
                  <a:pt x="153534" y="891412"/>
                </a:lnTo>
                <a:lnTo>
                  <a:pt x="155122" y="892773"/>
                </a:lnTo>
                <a:lnTo>
                  <a:pt x="157163" y="894587"/>
                </a:lnTo>
                <a:lnTo>
                  <a:pt x="159204" y="896174"/>
                </a:lnTo>
                <a:lnTo>
                  <a:pt x="161472" y="897761"/>
                </a:lnTo>
                <a:lnTo>
                  <a:pt x="163059" y="899122"/>
                </a:lnTo>
                <a:lnTo>
                  <a:pt x="164420" y="900936"/>
                </a:lnTo>
                <a:lnTo>
                  <a:pt x="165554" y="902750"/>
                </a:lnTo>
                <a:lnTo>
                  <a:pt x="166234" y="904564"/>
                </a:lnTo>
                <a:lnTo>
                  <a:pt x="166688" y="906378"/>
                </a:lnTo>
                <a:lnTo>
                  <a:pt x="167368" y="908419"/>
                </a:lnTo>
                <a:lnTo>
                  <a:pt x="167368" y="910007"/>
                </a:lnTo>
                <a:lnTo>
                  <a:pt x="167368" y="914315"/>
                </a:lnTo>
                <a:lnTo>
                  <a:pt x="166688" y="919304"/>
                </a:lnTo>
                <a:lnTo>
                  <a:pt x="166234" y="924520"/>
                </a:lnTo>
                <a:lnTo>
                  <a:pt x="166007" y="930415"/>
                </a:lnTo>
                <a:lnTo>
                  <a:pt x="166007" y="955133"/>
                </a:lnTo>
                <a:lnTo>
                  <a:pt x="167822" y="953999"/>
                </a:lnTo>
                <a:lnTo>
                  <a:pt x="172130" y="950597"/>
                </a:lnTo>
                <a:lnTo>
                  <a:pt x="178254" y="945382"/>
                </a:lnTo>
                <a:lnTo>
                  <a:pt x="181655" y="941980"/>
                </a:lnTo>
                <a:lnTo>
                  <a:pt x="185284" y="938806"/>
                </a:lnTo>
                <a:lnTo>
                  <a:pt x="188232" y="935404"/>
                </a:lnTo>
                <a:lnTo>
                  <a:pt x="190273" y="932683"/>
                </a:lnTo>
                <a:lnTo>
                  <a:pt x="191407" y="930642"/>
                </a:lnTo>
                <a:lnTo>
                  <a:pt x="191634" y="928601"/>
                </a:lnTo>
                <a:lnTo>
                  <a:pt x="191634" y="926560"/>
                </a:lnTo>
                <a:lnTo>
                  <a:pt x="191407" y="924520"/>
                </a:lnTo>
                <a:lnTo>
                  <a:pt x="190727" y="922252"/>
                </a:lnTo>
                <a:lnTo>
                  <a:pt x="190727" y="919531"/>
                </a:lnTo>
                <a:lnTo>
                  <a:pt x="190500" y="916129"/>
                </a:lnTo>
                <a:lnTo>
                  <a:pt x="190273" y="912728"/>
                </a:lnTo>
                <a:lnTo>
                  <a:pt x="189366" y="904791"/>
                </a:lnTo>
                <a:lnTo>
                  <a:pt x="188459" y="896174"/>
                </a:lnTo>
                <a:lnTo>
                  <a:pt x="188005" y="892092"/>
                </a:lnTo>
                <a:lnTo>
                  <a:pt x="188005" y="887784"/>
                </a:lnTo>
                <a:lnTo>
                  <a:pt x="188005" y="885743"/>
                </a:lnTo>
                <a:lnTo>
                  <a:pt x="188459" y="883702"/>
                </a:lnTo>
                <a:lnTo>
                  <a:pt x="189139" y="881888"/>
                </a:lnTo>
                <a:lnTo>
                  <a:pt x="189820" y="880074"/>
                </a:lnTo>
                <a:lnTo>
                  <a:pt x="191407" y="876219"/>
                </a:lnTo>
                <a:lnTo>
                  <a:pt x="193448" y="872137"/>
                </a:lnTo>
                <a:lnTo>
                  <a:pt x="195036" y="867828"/>
                </a:lnTo>
                <a:lnTo>
                  <a:pt x="196170" y="865561"/>
                </a:lnTo>
                <a:lnTo>
                  <a:pt x="196623" y="863066"/>
                </a:lnTo>
                <a:lnTo>
                  <a:pt x="197304" y="860799"/>
                </a:lnTo>
                <a:lnTo>
                  <a:pt x="197757" y="857851"/>
                </a:lnTo>
                <a:lnTo>
                  <a:pt x="197984" y="855130"/>
                </a:lnTo>
                <a:lnTo>
                  <a:pt x="197757" y="852182"/>
                </a:lnTo>
                <a:lnTo>
                  <a:pt x="197304" y="849234"/>
                </a:lnTo>
                <a:lnTo>
                  <a:pt x="196850" y="846739"/>
                </a:lnTo>
                <a:lnTo>
                  <a:pt x="195943" y="842431"/>
                </a:lnTo>
                <a:lnTo>
                  <a:pt x="193675" y="836308"/>
                </a:lnTo>
                <a:lnTo>
                  <a:pt x="192995" y="833360"/>
                </a:lnTo>
                <a:lnTo>
                  <a:pt x="192768" y="831773"/>
                </a:lnTo>
                <a:lnTo>
                  <a:pt x="192768" y="829959"/>
                </a:lnTo>
                <a:lnTo>
                  <a:pt x="192995" y="828145"/>
                </a:lnTo>
                <a:lnTo>
                  <a:pt x="193448" y="826104"/>
                </a:lnTo>
                <a:lnTo>
                  <a:pt x="194129" y="823383"/>
                </a:lnTo>
                <a:lnTo>
                  <a:pt x="194809" y="820435"/>
                </a:lnTo>
                <a:lnTo>
                  <a:pt x="196623" y="814765"/>
                </a:lnTo>
                <a:lnTo>
                  <a:pt x="197757" y="810457"/>
                </a:lnTo>
                <a:lnTo>
                  <a:pt x="198211" y="808416"/>
                </a:lnTo>
                <a:lnTo>
                  <a:pt x="198211" y="806829"/>
                </a:lnTo>
                <a:lnTo>
                  <a:pt x="198211" y="805015"/>
                </a:lnTo>
                <a:lnTo>
                  <a:pt x="197984" y="803427"/>
                </a:lnTo>
                <a:lnTo>
                  <a:pt x="197304" y="801840"/>
                </a:lnTo>
                <a:lnTo>
                  <a:pt x="196850" y="800479"/>
                </a:lnTo>
                <a:lnTo>
                  <a:pt x="195036" y="797305"/>
                </a:lnTo>
                <a:lnTo>
                  <a:pt x="192541" y="794130"/>
                </a:lnTo>
                <a:lnTo>
                  <a:pt x="189366" y="790275"/>
                </a:lnTo>
                <a:lnTo>
                  <a:pt x="187779" y="788234"/>
                </a:lnTo>
                <a:lnTo>
                  <a:pt x="186191" y="786193"/>
                </a:lnTo>
                <a:lnTo>
                  <a:pt x="185284" y="784379"/>
                </a:lnTo>
                <a:lnTo>
                  <a:pt x="184150" y="782338"/>
                </a:lnTo>
                <a:lnTo>
                  <a:pt x="183470" y="780751"/>
                </a:lnTo>
                <a:lnTo>
                  <a:pt x="183016" y="778937"/>
                </a:lnTo>
                <a:lnTo>
                  <a:pt x="182109" y="775308"/>
                </a:lnTo>
                <a:lnTo>
                  <a:pt x="181655" y="771907"/>
                </a:lnTo>
                <a:lnTo>
                  <a:pt x="181655" y="768505"/>
                </a:lnTo>
                <a:lnTo>
                  <a:pt x="181429" y="764877"/>
                </a:lnTo>
                <a:lnTo>
                  <a:pt x="181202" y="761476"/>
                </a:lnTo>
                <a:close/>
                <a:moveTo>
                  <a:pt x="411555" y="377825"/>
                </a:moveTo>
                <a:lnTo>
                  <a:pt x="412234" y="378052"/>
                </a:lnTo>
                <a:lnTo>
                  <a:pt x="412913" y="378505"/>
                </a:lnTo>
                <a:lnTo>
                  <a:pt x="414045" y="379185"/>
                </a:lnTo>
                <a:lnTo>
                  <a:pt x="414724" y="380319"/>
                </a:lnTo>
                <a:lnTo>
                  <a:pt x="416536" y="382813"/>
                </a:lnTo>
                <a:lnTo>
                  <a:pt x="418120" y="385306"/>
                </a:lnTo>
                <a:lnTo>
                  <a:pt x="419478" y="387800"/>
                </a:lnTo>
                <a:lnTo>
                  <a:pt x="421063" y="390974"/>
                </a:lnTo>
                <a:lnTo>
                  <a:pt x="424685" y="399815"/>
                </a:lnTo>
                <a:lnTo>
                  <a:pt x="425591" y="402083"/>
                </a:lnTo>
                <a:lnTo>
                  <a:pt x="426496" y="404123"/>
                </a:lnTo>
                <a:lnTo>
                  <a:pt x="426722" y="405256"/>
                </a:lnTo>
                <a:lnTo>
                  <a:pt x="426496" y="406390"/>
                </a:lnTo>
                <a:lnTo>
                  <a:pt x="425817" y="407297"/>
                </a:lnTo>
                <a:lnTo>
                  <a:pt x="425138" y="408204"/>
                </a:lnTo>
                <a:lnTo>
                  <a:pt x="423100" y="410697"/>
                </a:lnTo>
                <a:lnTo>
                  <a:pt x="421742" y="412511"/>
                </a:lnTo>
                <a:lnTo>
                  <a:pt x="420610" y="414778"/>
                </a:lnTo>
                <a:lnTo>
                  <a:pt x="419252" y="417272"/>
                </a:lnTo>
                <a:lnTo>
                  <a:pt x="418347" y="419992"/>
                </a:lnTo>
                <a:lnTo>
                  <a:pt x="417215" y="422713"/>
                </a:lnTo>
                <a:lnTo>
                  <a:pt x="416536" y="425660"/>
                </a:lnTo>
                <a:lnTo>
                  <a:pt x="416083" y="428380"/>
                </a:lnTo>
                <a:lnTo>
                  <a:pt x="416083" y="430647"/>
                </a:lnTo>
                <a:lnTo>
                  <a:pt x="416083" y="432914"/>
                </a:lnTo>
                <a:lnTo>
                  <a:pt x="416536" y="435408"/>
                </a:lnTo>
                <a:lnTo>
                  <a:pt x="417215" y="438129"/>
                </a:lnTo>
                <a:lnTo>
                  <a:pt x="418573" y="441076"/>
                </a:lnTo>
                <a:lnTo>
                  <a:pt x="420610" y="444703"/>
                </a:lnTo>
                <a:lnTo>
                  <a:pt x="423100" y="448557"/>
                </a:lnTo>
                <a:lnTo>
                  <a:pt x="426722" y="453318"/>
                </a:lnTo>
                <a:lnTo>
                  <a:pt x="431024" y="458305"/>
                </a:lnTo>
                <a:lnTo>
                  <a:pt x="433061" y="461252"/>
                </a:lnTo>
                <a:lnTo>
                  <a:pt x="434872" y="464653"/>
                </a:lnTo>
                <a:lnTo>
                  <a:pt x="436909" y="467827"/>
                </a:lnTo>
                <a:lnTo>
                  <a:pt x="438494" y="471454"/>
                </a:lnTo>
                <a:lnTo>
                  <a:pt x="439852" y="475308"/>
                </a:lnTo>
                <a:lnTo>
                  <a:pt x="440984" y="478935"/>
                </a:lnTo>
                <a:lnTo>
                  <a:pt x="442116" y="483016"/>
                </a:lnTo>
                <a:lnTo>
                  <a:pt x="443022" y="487324"/>
                </a:lnTo>
                <a:lnTo>
                  <a:pt x="444606" y="495938"/>
                </a:lnTo>
                <a:lnTo>
                  <a:pt x="445965" y="505233"/>
                </a:lnTo>
                <a:lnTo>
                  <a:pt x="447776" y="523823"/>
                </a:lnTo>
                <a:lnTo>
                  <a:pt x="451171" y="550574"/>
                </a:lnTo>
                <a:lnTo>
                  <a:pt x="455925" y="585713"/>
                </a:lnTo>
                <a:lnTo>
                  <a:pt x="460453" y="619266"/>
                </a:lnTo>
                <a:lnTo>
                  <a:pt x="463622" y="642163"/>
                </a:lnTo>
                <a:lnTo>
                  <a:pt x="464980" y="652365"/>
                </a:lnTo>
                <a:lnTo>
                  <a:pt x="467923" y="667781"/>
                </a:lnTo>
                <a:lnTo>
                  <a:pt x="471545" y="686370"/>
                </a:lnTo>
                <a:lnTo>
                  <a:pt x="475846" y="706774"/>
                </a:lnTo>
                <a:lnTo>
                  <a:pt x="484222" y="745314"/>
                </a:lnTo>
                <a:lnTo>
                  <a:pt x="487618" y="759823"/>
                </a:lnTo>
                <a:lnTo>
                  <a:pt x="489882" y="768664"/>
                </a:lnTo>
                <a:lnTo>
                  <a:pt x="490787" y="772745"/>
                </a:lnTo>
                <a:lnTo>
                  <a:pt x="491919" y="778639"/>
                </a:lnTo>
                <a:lnTo>
                  <a:pt x="493957" y="795415"/>
                </a:lnTo>
                <a:lnTo>
                  <a:pt x="496220" y="816952"/>
                </a:lnTo>
                <a:lnTo>
                  <a:pt x="498258" y="840530"/>
                </a:lnTo>
                <a:lnTo>
                  <a:pt x="500295" y="864334"/>
                </a:lnTo>
                <a:lnTo>
                  <a:pt x="501653" y="886097"/>
                </a:lnTo>
                <a:lnTo>
                  <a:pt x="503012" y="903553"/>
                </a:lnTo>
                <a:lnTo>
                  <a:pt x="503238" y="914209"/>
                </a:lnTo>
                <a:lnTo>
                  <a:pt x="503238" y="929171"/>
                </a:lnTo>
                <a:lnTo>
                  <a:pt x="503012" y="945267"/>
                </a:lnTo>
                <a:lnTo>
                  <a:pt x="502559" y="958869"/>
                </a:lnTo>
                <a:lnTo>
                  <a:pt x="502332" y="964084"/>
                </a:lnTo>
                <a:lnTo>
                  <a:pt x="501653" y="966804"/>
                </a:lnTo>
                <a:lnTo>
                  <a:pt x="499616" y="971565"/>
                </a:lnTo>
                <a:lnTo>
                  <a:pt x="496447" y="978366"/>
                </a:lnTo>
                <a:lnTo>
                  <a:pt x="492146" y="987888"/>
                </a:lnTo>
                <a:lnTo>
                  <a:pt x="486486" y="999676"/>
                </a:lnTo>
                <a:lnTo>
                  <a:pt x="483996" y="1005344"/>
                </a:lnTo>
                <a:lnTo>
                  <a:pt x="481959" y="1009425"/>
                </a:lnTo>
                <a:lnTo>
                  <a:pt x="481053" y="1010558"/>
                </a:lnTo>
                <a:lnTo>
                  <a:pt x="480148" y="1011692"/>
                </a:lnTo>
                <a:lnTo>
                  <a:pt x="479468" y="1012372"/>
                </a:lnTo>
                <a:lnTo>
                  <a:pt x="478789" y="1012598"/>
                </a:lnTo>
                <a:lnTo>
                  <a:pt x="477884" y="1012825"/>
                </a:lnTo>
                <a:lnTo>
                  <a:pt x="477205" y="1012598"/>
                </a:lnTo>
                <a:lnTo>
                  <a:pt x="476525" y="1012145"/>
                </a:lnTo>
                <a:lnTo>
                  <a:pt x="475620" y="1011465"/>
                </a:lnTo>
                <a:lnTo>
                  <a:pt x="474262" y="1009198"/>
                </a:lnTo>
                <a:lnTo>
                  <a:pt x="472451" y="1006251"/>
                </a:lnTo>
                <a:lnTo>
                  <a:pt x="469055" y="1002170"/>
                </a:lnTo>
                <a:lnTo>
                  <a:pt x="464301" y="996956"/>
                </a:lnTo>
                <a:lnTo>
                  <a:pt x="458189" y="990381"/>
                </a:lnTo>
                <a:lnTo>
                  <a:pt x="451624" y="983580"/>
                </a:lnTo>
                <a:lnTo>
                  <a:pt x="438720" y="970885"/>
                </a:lnTo>
                <a:lnTo>
                  <a:pt x="430118" y="962723"/>
                </a:lnTo>
                <a:lnTo>
                  <a:pt x="428081" y="960456"/>
                </a:lnTo>
                <a:lnTo>
                  <a:pt x="426722" y="958189"/>
                </a:lnTo>
                <a:lnTo>
                  <a:pt x="425591" y="955922"/>
                </a:lnTo>
                <a:lnTo>
                  <a:pt x="424911" y="952975"/>
                </a:lnTo>
                <a:lnTo>
                  <a:pt x="424459" y="949575"/>
                </a:lnTo>
                <a:lnTo>
                  <a:pt x="424006" y="945494"/>
                </a:lnTo>
                <a:lnTo>
                  <a:pt x="423553" y="934839"/>
                </a:lnTo>
                <a:lnTo>
                  <a:pt x="422421" y="913528"/>
                </a:lnTo>
                <a:lnTo>
                  <a:pt x="420837" y="882470"/>
                </a:lnTo>
                <a:lnTo>
                  <a:pt x="419252" y="852318"/>
                </a:lnTo>
                <a:lnTo>
                  <a:pt x="418120" y="834409"/>
                </a:lnTo>
                <a:lnTo>
                  <a:pt x="416536" y="816272"/>
                </a:lnTo>
                <a:lnTo>
                  <a:pt x="416309" y="811501"/>
                </a:lnTo>
                <a:lnTo>
                  <a:pt x="416309" y="809471"/>
                </a:lnTo>
                <a:lnTo>
                  <a:pt x="416174" y="808659"/>
                </a:lnTo>
                <a:lnTo>
                  <a:pt x="416308" y="811489"/>
                </a:lnTo>
                <a:lnTo>
                  <a:pt x="416309" y="811501"/>
                </a:lnTo>
                <a:lnTo>
                  <a:pt x="416309" y="811511"/>
                </a:lnTo>
                <a:lnTo>
                  <a:pt x="415856" y="813778"/>
                </a:lnTo>
                <a:lnTo>
                  <a:pt x="415177" y="816045"/>
                </a:lnTo>
                <a:lnTo>
                  <a:pt x="414045" y="818993"/>
                </a:lnTo>
                <a:lnTo>
                  <a:pt x="412913" y="820126"/>
                </a:lnTo>
                <a:lnTo>
                  <a:pt x="412008" y="821486"/>
                </a:lnTo>
                <a:lnTo>
                  <a:pt x="410197" y="823527"/>
                </a:lnTo>
                <a:lnTo>
                  <a:pt x="408612" y="824433"/>
                </a:lnTo>
                <a:lnTo>
                  <a:pt x="407933" y="824887"/>
                </a:lnTo>
                <a:lnTo>
                  <a:pt x="407707" y="824887"/>
                </a:lnTo>
                <a:lnTo>
                  <a:pt x="407254" y="824660"/>
                </a:lnTo>
                <a:lnTo>
                  <a:pt x="406575" y="823980"/>
                </a:lnTo>
                <a:lnTo>
                  <a:pt x="405896" y="822620"/>
                </a:lnTo>
                <a:lnTo>
                  <a:pt x="404538" y="821033"/>
                </a:lnTo>
                <a:lnTo>
                  <a:pt x="403179" y="819219"/>
                </a:lnTo>
                <a:lnTo>
                  <a:pt x="401142" y="817859"/>
                </a:lnTo>
                <a:lnTo>
                  <a:pt x="399784" y="817179"/>
                </a:lnTo>
                <a:lnTo>
                  <a:pt x="397973" y="816952"/>
                </a:lnTo>
                <a:lnTo>
                  <a:pt x="397746" y="816272"/>
                </a:lnTo>
                <a:lnTo>
                  <a:pt x="397520" y="815365"/>
                </a:lnTo>
                <a:lnTo>
                  <a:pt x="397520" y="810151"/>
                </a:lnTo>
                <a:lnTo>
                  <a:pt x="397067" y="795415"/>
                </a:lnTo>
                <a:lnTo>
                  <a:pt x="396388" y="772291"/>
                </a:lnTo>
                <a:lnTo>
                  <a:pt x="395482" y="747581"/>
                </a:lnTo>
                <a:lnTo>
                  <a:pt x="395256" y="727631"/>
                </a:lnTo>
                <a:lnTo>
                  <a:pt x="395256" y="615638"/>
                </a:lnTo>
                <a:lnTo>
                  <a:pt x="395030" y="508634"/>
                </a:lnTo>
                <a:lnTo>
                  <a:pt x="395030" y="501153"/>
                </a:lnTo>
                <a:lnTo>
                  <a:pt x="395256" y="495712"/>
                </a:lnTo>
                <a:lnTo>
                  <a:pt x="396388" y="490497"/>
                </a:lnTo>
                <a:lnTo>
                  <a:pt x="398425" y="482789"/>
                </a:lnTo>
                <a:lnTo>
                  <a:pt x="399331" y="478482"/>
                </a:lnTo>
                <a:lnTo>
                  <a:pt x="399784" y="475081"/>
                </a:lnTo>
                <a:lnTo>
                  <a:pt x="400915" y="469414"/>
                </a:lnTo>
                <a:lnTo>
                  <a:pt x="401595" y="464200"/>
                </a:lnTo>
                <a:lnTo>
                  <a:pt x="402726" y="461026"/>
                </a:lnTo>
                <a:lnTo>
                  <a:pt x="403632" y="457172"/>
                </a:lnTo>
                <a:lnTo>
                  <a:pt x="404085" y="454905"/>
                </a:lnTo>
                <a:lnTo>
                  <a:pt x="404311" y="453318"/>
                </a:lnTo>
                <a:lnTo>
                  <a:pt x="404538" y="451504"/>
                </a:lnTo>
                <a:lnTo>
                  <a:pt x="404311" y="449691"/>
                </a:lnTo>
                <a:lnTo>
                  <a:pt x="404085" y="448104"/>
                </a:lnTo>
                <a:lnTo>
                  <a:pt x="403632" y="446743"/>
                </a:lnTo>
                <a:lnTo>
                  <a:pt x="402726" y="443796"/>
                </a:lnTo>
                <a:lnTo>
                  <a:pt x="401142" y="441302"/>
                </a:lnTo>
                <a:lnTo>
                  <a:pt x="399784" y="439035"/>
                </a:lnTo>
                <a:lnTo>
                  <a:pt x="398652" y="437222"/>
                </a:lnTo>
                <a:lnTo>
                  <a:pt x="397973" y="435408"/>
                </a:lnTo>
                <a:lnTo>
                  <a:pt x="397520" y="433368"/>
                </a:lnTo>
                <a:lnTo>
                  <a:pt x="396614" y="431327"/>
                </a:lnTo>
                <a:lnTo>
                  <a:pt x="395482" y="429514"/>
                </a:lnTo>
                <a:lnTo>
                  <a:pt x="394124" y="427020"/>
                </a:lnTo>
                <a:lnTo>
                  <a:pt x="390502" y="422033"/>
                </a:lnTo>
                <a:lnTo>
                  <a:pt x="386427" y="416818"/>
                </a:lnTo>
                <a:lnTo>
                  <a:pt x="382353" y="411604"/>
                </a:lnTo>
                <a:lnTo>
                  <a:pt x="380542" y="409110"/>
                </a:lnTo>
                <a:lnTo>
                  <a:pt x="379410" y="406843"/>
                </a:lnTo>
                <a:lnTo>
                  <a:pt x="378504" y="404803"/>
                </a:lnTo>
                <a:lnTo>
                  <a:pt x="377825" y="402989"/>
                </a:lnTo>
                <a:lnTo>
                  <a:pt x="377825" y="401402"/>
                </a:lnTo>
                <a:lnTo>
                  <a:pt x="378051" y="399815"/>
                </a:lnTo>
                <a:lnTo>
                  <a:pt x="382126" y="389840"/>
                </a:lnTo>
                <a:lnTo>
                  <a:pt x="384390" y="384173"/>
                </a:lnTo>
                <a:lnTo>
                  <a:pt x="386201" y="380319"/>
                </a:lnTo>
                <a:lnTo>
                  <a:pt x="386654" y="379865"/>
                </a:lnTo>
                <a:lnTo>
                  <a:pt x="387106" y="379412"/>
                </a:lnTo>
                <a:lnTo>
                  <a:pt x="388917" y="378732"/>
                </a:lnTo>
                <a:lnTo>
                  <a:pt x="390955" y="378279"/>
                </a:lnTo>
                <a:lnTo>
                  <a:pt x="393219" y="378279"/>
                </a:lnTo>
                <a:lnTo>
                  <a:pt x="397973" y="378279"/>
                </a:lnTo>
                <a:lnTo>
                  <a:pt x="401595" y="378505"/>
                </a:lnTo>
                <a:lnTo>
                  <a:pt x="405669" y="378279"/>
                </a:lnTo>
                <a:lnTo>
                  <a:pt x="411555" y="377825"/>
                </a:lnTo>
                <a:close/>
                <a:moveTo>
                  <a:pt x="325154" y="307975"/>
                </a:moveTo>
                <a:lnTo>
                  <a:pt x="322661" y="312964"/>
                </a:lnTo>
                <a:lnTo>
                  <a:pt x="320394" y="317727"/>
                </a:lnTo>
                <a:lnTo>
                  <a:pt x="317901" y="322489"/>
                </a:lnTo>
                <a:lnTo>
                  <a:pt x="316768" y="324984"/>
                </a:lnTo>
                <a:lnTo>
                  <a:pt x="315181" y="328159"/>
                </a:lnTo>
                <a:lnTo>
                  <a:pt x="312688" y="335870"/>
                </a:lnTo>
                <a:lnTo>
                  <a:pt x="308835" y="347209"/>
                </a:lnTo>
                <a:lnTo>
                  <a:pt x="312688" y="357188"/>
                </a:lnTo>
                <a:lnTo>
                  <a:pt x="321074" y="379413"/>
                </a:lnTo>
                <a:lnTo>
                  <a:pt x="330593" y="403452"/>
                </a:lnTo>
                <a:lnTo>
                  <a:pt x="334673" y="413204"/>
                </a:lnTo>
                <a:lnTo>
                  <a:pt x="337393" y="419327"/>
                </a:lnTo>
                <a:lnTo>
                  <a:pt x="339432" y="422955"/>
                </a:lnTo>
                <a:lnTo>
                  <a:pt x="341019" y="426811"/>
                </a:lnTo>
                <a:lnTo>
                  <a:pt x="342605" y="430439"/>
                </a:lnTo>
                <a:lnTo>
                  <a:pt x="343285" y="433614"/>
                </a:lnTo>
                <a:lnTo>
                  <a:pt x="343739" y="437016"/>
                </a:lnTo>
                <a:lnTo>
                  <a:pt x="343965" y="440191"/>
                </a:lnTo>
                <a:lnTo>
                  <a:pt x="343739" y="443366"/>
                </a:lnTo>
                <a:lnTo>
                  <a:pt x="343059" y="446314"/>
                </a:lnTo>
                <a:lnTo>
                  <a:pt x="340339" y="457427"/>
                </a:lnTo>
                <a:lnTo>
                  <a:pt x="334673" y="481693"/>
                </a:lnTo>
                <a:lnTo>
                  <a:pt x="319034" y="554038"/>
                </a:lnTo>
                <a:lnTo>
                  <a:pt x="301809" y="630464"/>
                </a:lnTo>
                <a:lnTo>
                  <a:pt x="295236" y="660173"/>
                </a:lnTo>
                <a:lnTo>
                  <a:pt x="292290" y="671059"/>
                </a:lnTo>
                <a:lnTo>
                  <a:pt x="290703" y="678543"/>
                </a:lnTo>
                <a:lnTo>
                  <a:pt x="285491" y="696686"/>
                </a:lnTo>
                <a:lnTo>
                  <a:pt x="284131" y="703036"/>
                </a:lnTo>
                <a:lnTo>
                  <a:pt x="282998" y="708479"/>
                </a:lnTo>
                <a:lnTo>
                  <a:pt x="282544" y="713695"/>
                </a:lnTo>
                <a:lnTo>
                  <a:pt x="282318" y="718911"/>
                </a:lnTo>
                <a:lnTo>
                  <a:pt x="282091" y="733425"/>
                </a:lnTo>
                <a:lnTo>
                  <a:pt x="282091" y="742497"/>
                </a:lnTo>
                <a:lnTo>
                  <a:pt x="281411" y="751568"/>
                </a:lnTo>
                <a:lnTo>
                  <a:pt x="280731" y="760186"/>
                </a:lnTo>
                <a:lnTo>
                  <a:pt x="280051" y="768577"/>
                </a:lnTo>
                <a:lnTo>
                  <a:pt x="278691" y="776741"/>
                </a:lnTo>
                <a:lnTo>
                  <a:pt x="277105" y="783772"/>
                </a:lnTo>
                <a:lnTo>
                  <a:pt x="275745" y="790348"/>
                </a:lnTo>
                <a:lnTo>
                  <a:pt x="273705" y="796018"/>
                </a:lnTo>
                <a:lnTo>
                  <a:pt x="272345" y="799420"/>
                </a:lnTo>
                <a:lnTo>
                  <a:pt x="271665" y="802822"/>
                </a:lnTo>
                <a:lnTo>
                  <a:pt x="270759" y="805543"/>
                </a:lnTo>
                <a:lnTo>
                  <a:pt x="270305" y="808264"/>
                </a:lnTo>
                <a:lnTo>
                  <a:pt x="269852" y="813480"/>
                </a:lnTo>
                <a:lnTo>
                  <a:pt x="269625" y="818243"/>
                </a:lnTo>
                <a:lnTo>
                  <a:pt x="269625" y="823005"/>
                </a:lnTo>
                <a:lnTo>
                  <a:pt x="269399" y="827768"/>
                </a:lnTo>
                <a:lnTo>
                  <a:pt x="269172" y="830489"/>
                </a:lnTo>
                <a:lnTo>
                  <a:pt x="268492" y="833211"/>
                </a:lnTo>
                <a:lnTo>
                  <a:pt x="267812" y="836159"/>
                </a:lnTo>
                <a:lnTo>
                  <a:pt x="267132" y="839561"/>
                </a:lnTo>
                <a:lnTo>
                  <a:pt x="265999" y="842963"/>
                </a:lnTo>
                <a:lnTo>
                  <a:pt x="265319" y="846818"/>
                </a:lnTo>
                <a:lnTo>
                  <a:pt x="263733" y="854982"/>
                </a:lnTo>
                <a:lnTo>
                  <a:pt x="262826" y="863600"/>
                </a:lnTo>
                <a:lnTo>
                  <a:pt x="261919" y="873125"/>
                </a:lnTo>
                <a:lnTo>
                  <a:pt x="261013" y="883104"/>
                </a:lnTo>
                <a:lnTo>
                  <a:pt x="259653" y="893763"/>
                </a:lnTo>
                <a:lnTo>
                  <a:pt x="258066" y="904422"/>
                </a:lnTo>
                <a:lnTo>
                  <a:pt x="256933" y="909864"/>
                </a:lnTo>
                <a:lnTo>
                  <a:pt x="255573" y="915534"/>
                </a:lnTo>
                <a:lnTo>
                  <a:pt x="249681" y="940707"/>
                </a:lnTo>
                <a:lnTo>
                  <a:pt x="242428" y="967922"/>
                </a:lnTo>
                <a:lnTo>
                  <a:pt x="239481" y="980848"/>
                </a:lnTo>
                <a:lnTo>
                  <a:pt x="236762" y="992188"/>
                </a:lnTo>
                <a:lnTo>
                  <a:pt x="234722" y="1001713"/>
                </a:lnTo>
                <a:lnTo>
                  <a:pt x="233589" y="1008289"/>
                </a:lnTo>
                <a:lnTo>
                  <a:pt x="233362" y="1012598"/>
                </a:lnTo>
                <a:lnTo>
                  <a:pt x="233362" y="1015547"/>
                </a:lnTo>
                <a:lnTo>
                  <a:pt x="233589" y="1016907"/>
                </a:lnTo>
                <a:lnTo>
                  <a:pt x="234269" y="1017588"/>
                </a:lnTo>
                <a:lnTo>
                  <a:pt x="234722" y="1018268"/>
                </a:lnTo>
                <a:lnTo>
                  <a:pt x="235402" y="1018948"/>
                </a:lnTo>
                <a:lnTo>
                  <a:pt x="236082" y="1019402"/>
                </a:lnTo>
                <a:lnTo>
                  <a:pt x="237215" y="1019629"/>
                </a:lnTo>
                <a:lnTo>
                  <a:pt x="239935" y="1019856"/>
                </a:lnTo>
                <a:lnTo>
                  <a:pt x="247641" y="1019629"/>
                </a:lnTo>
                <a:lnTo>
                  <a:pt x="256027" y="1019856"/>
                </a:lnTo>
                <a:lnTo>
                  <a:pt x="261693" y="1020082"/>
                </a:lnTo>
                <a:lnTo>
                  <a:pt x="265546" y="1020082"/>
                </a:lnTo>
                <a:lnTo>
                  <a:pt x="266906" y="1020082"/>
                </a:lnTo>
                <a:lnTo>
                  <a:pt x="267812" y="1019629"/>
                </a:lnTo>
                <a:lnTo>
                  <a:pt x="268945" y="1019629"/>
                </a:lnTo>
                <a:lnTo>
                  <a:pt x="270305" y="1019629"/>
                </a:lnTo>
                <a:lnTo>
                  <a:pt x="274158" y="1019856"/>
                </a:lnTo>
                <a:lnTo>
                  <a:pt x="279371" y="1020309"/>
                </a:lnTo>
                <a:lnTo>
                  <a:pt x="293877" y="1025298"/>
                </a:lnTo>
                <a:lnTo>
                  <a:pt x="326967" y="1026886"/>
                </a:lnTo>
                <a:lnTo>
                  <a:pt x="351898" y="1028247"/>
                </a:lnTo>
                <a:lnTo>
                  <a:pt x="366857" y="1028700"/>
                </a:lnTo>
                <a:lnTo>
                  <a:pt x="369803" y="1028473"/>
                </a:lnTo>
                <a:lnTo>
                  <a:pt x="372296" y="1028020"/>
                </a:lnTo>
                <a:lnTo>
                  <a:pt x="374563" y="1026886"/>
                </a:lnTo>
                <a:lnTo>
                  <a:pt x="376602" y="1025752"/>
                </a:lnTo>
                <a:lnTo>
                  <a:pt x="380909" y="1022577"/>
                </a:lnTo>
                <a:lnTo>
                  <a:pt x="383175" y="1021216"/>
                </a:lnTo>
                <a:lnTo>
                  <a:pt x="385442" y="1019629"/>
                </a:lnTo>
                <a:lnTo>
                  <a:pt x="387028" y="1019175"/>
                </a:lnTo>
                <a:lnTo>
                  <a:pt x="388615" y="1018722"/>
                </a:lnTo>
                <a:lnTo>
                  <a:pt x="391561" y="1018268"/>
                </a:lnTo>
                <a:lnTo>
                  <a:pt x="395187" y="1018268"/>
                </a:lnTo>
                <a:lnTo>
                  <a:pt x="398814" y="1018722"/>
                </a:lnTo>
                <a:lnTo>
                  <a:pt x="402440" y="1019175"/>
                </a:lnTo>
                <a:lnTo>
                  <a:pt x="406066" y="1019856"/>
                </a:lnTo>
                <a:lnTo>
                  <a:pt x="412866" y="1021670"/>
                </a:lnTo>
                <a:lnTo>
                  <a:pt x="418985" y="1022577"/>
                </a:lnTo>
                <a:lnTo>
                  <a:pt x="421705" y="1023257"/>
                </a:lnTo>
                <a:lnTo>
                  <a:pt x="423971" y="1023938"/>
                </a:lnTo>
                <a:lnTo>
                  <a:pt x="426011" y="1025072"/>
                </a:lnTo>
                <a:lnTo>
                  <a:pt x="427824" y="1026432"/>
                </a:lnTo>
                <a:lnTo>
                  <a:pt x="428504" y="1027339"/>
                </a:lnTo>
                <a:lnTo>
                  <a:pt x="429184" y="1028247"/>
                </a:lnTo>
                <a:lnTo>
                  <a:pt x="429638" y="1029154"/>
                </a:lnTo>
                <a:lnTo>
                  <a:pt x="429864" y="1030514"/>
                </a:lnTo>
                <a:lnTo>
                  <a:pt x="430317" y="1031875"/>
                </a:lnTo>
                <a:lnTo>
                  <a:pt x="430771" y="1032782"/>
                </a:lnTo>
                <a:lnTo>
                  <a:pt x="431677" y="1033463"/>
                </a:lnTo>
                <a:lnTo>
                  <a:pt x="432357" y="1033916"/>
                </a:lnTo>
                <a:lnTo>
                  <a:pt x="433717" y="1034370"/>
                </a:lnTo>
                <a:lnTo>
                  <a:pt x="434624" y="1034370"/>
                </a:lnTo>
                <a:lnTo>
                  <a:pt x="437344" y="1034370"/>
                </a:lnTo>
                <a:lnTo>
                  <a:pt x="444370" y="1033916"/>
                </a:lnTo>
                <a:lnTo>
                  <a:pt x="447769" y="1033916"/>
                </a:lnTo>
                <a:lnTo>
                  <a:pt x="451622" y="1034143"/>
                </a:lnTo>
                <a:lnTo>
                  <a:pt x="457288" y="1035050"/>
                </a:lnTo>
                <a:lnTo>
                  <a:pt x="465448" y="1036184"/>
                </a:lnTo>
                <a:lnTo>
                  <a:pt x="488112" y="1038452"/>
                </a:lnTo>
                <a:lnTo>
                  <a:pt x="510550" y="1040720"/>
                </a:lnTo>
                <a:lnTo>
                  <a:pt x="519616" y="1041173"/>
                </a:lnTo>
                <a:lnTo>
                  <a:pt x="525736" y="1041400"/>
                </a:lnTo>
                <a:lnTo>
                  <a:pt x="531175" y="1041173"/>
                </a:lnTo>
                <a:lnTo>
                  <a:pt x="537748" y="1040720"/>
                </a:lnTo>
                <a:lnTo>
                  <a:pt x="552253" y="1039132"/>
                </a:lnTo>
                <a:lnTo>
                  <a:pt x="565172" y="1037318"/>
                </a:lnTo>
                <a:lnTo>
                  <a:pt x="569932" y="1036638"/>
                </a:lnTo>
                <a:lnTo>
                  <a:pt x="572425" y="1036184"/>
                </a:lnTo>
                <a:lnTo>
                  <a:pt x="576504" y="1034823"/>
                </a:lnTo>
                <a:lnTo>
                  <a:pt x="577637" y="1034370"/>
                </a:lnTo>
                <a:lnTo>
                  <a:pt x="578771" y="1033916"/>
                </a:lnTo>
                <a:lnTo>
                  <a:pt x="579677" y="1032782"/>
                </a:lnTo>
                <a:lnTo>
                  <a:pt x="580811" y="1031648"/>
                </a:lnTo>
                <a:lnTo>
                  <a:pt x="583757" y="1026659"/>
                </a:lnTo>
                <a:lnTo>
                  <a:pt x="584664" y="1025072"/>
                </a:lnTo>
                <a:lnTo>
                  <a:pt x="585570" y="1023257"/>
                </a:lnTo>
                <a:lnTo>
                  <a:pt x="586250" y="1021443"/>
                </a:lnTo>
                <a:lnTo>
                  <a:pt x="586477" y="1019629"/>
                </a:lnTo>
                <a:lnTo>
                  <a:pt x="587383" y="1015773"/>
                </a:lnTo>
                <a:lnTo>
                  <a:pt x="587610" y="1012372"/>
                </a:lnTo>
                <a:lnTo>
                  <a:pt x="587837" y="1005114"/>
                </a:lnTo>
                <a:lnTo>
                  <a:pt x="588063" y="1001939"/>
                </a:lnTo>
                <a:lnTo>
                  <a:pt x="588970" y="998538"/>
                </a:lnTo>
                <a:lnTo>
                  <a:pt x="589423" y="997177"/>
                </a:lnTo>
                <a:lnTo>
                  <a:pt x="589876" y="995136"/>
                </a:lnTo>
                <a:lnTo>
                  <a:pt x="590330" y="989920"/>
                </a:lnTo>
                <a:lnTo>
                  <a:pt x="590556" y="984250"/>
                </a:lnTo>
                <a:lnTo>
                  <a:pt x="590556" y="977673"/>
                </a:lnTo>
                <a:lnTo>
                  <a:pt x="590783" y="964066"/>
                </a:lnTo>
                <a:lnTo>
                  <a:pt x="591236" y="958170"/>
                </a:lnTo>
                <a:lnTo>
                  <a:pt x="591916" y="952500"/>
                </a:lnTo>
                <a:lnTo>
                  <a:pt x="592143" y="948418"/>
                </a:lnTo>
                <a:lnTo>
                  <a:pt x="592596" y="941388"/>
                </a:lnTo>
                <a:lnTo>
                  <a:pt x="593956" y="920297"/>
                </a:lnTo>
                <a:lnTo>
                  <a:pt x="596449" y="861106"/>
                </a:lnTo>
                <a:lnTo>
                  <a:pt x="599169" y="801007"/>
                </a:lnTo>
                <a:lnTo>
                  <a:pt x="600302" y="779009"/>
                </a:lnTo>
                <a:lnTo>
                  <a:pt x="600755" y="766536"/>
                </a:lnTo>
                <a:lnTo>
                  <a:pt x="601435" y="756330"/>
                </a:lnTo>
                <a:lnTo>
                  <a:pt x="601662" y="752929"/>
                </a:lnTo>
                <a:lnTo>
                  <a:pt x="601435" y="749754"/>
                </a:lnTo>
                <a:lnTo>
                  <a:pt x="601209" y="747032"/>
                </a:lnTo>
                <a:lnTo>
                  <a:pt x="600529" y="744538"/>
                </a:lnTo>
                <a:lnTo>
                  <a:pt x="599396" y="742043"/>
                </a:lnTo>
                <a:lnTo>
                  <a:pt x="598036" y="738868"/>
                </a:lnTo>
                <a:lnTo>
                  <a:pt x="597129" y="737054"/>
                </a:lnTo>
                <a:lnTo>
                  <a:pt x="596676" y="735239"/>
                </a:lnTo>
                <a:lnTo>
                  <a:pt x="596449" y="733198"/>
                </a:lnTo>
                <a:lnTo>
                  <a:pt x="596223" y="730930"/>
                </a:lnTo>
                <a:lnTo>
                  <a:pt x="596223" y="725941"/>
                </a:lnTo>
                <a:lnTo>
                  <a:pt x="596676" y="721179"/>
                </a:lnTo>
                <a:lnTo>
                  <a:pt x="597129" y="716189"/>
                </a:lnTo>
                <a:lnTo>
                  <a:pt x="598036" y="710973"/>
                </a:lnTo>
                <a:lnTo>
                  <a:pt x="599396" y="701902"/>
                </a:lnTo>
                <a:lnTo>
                  <a:pt x="599396" y="699634"/>
                </a:lnTo>
                <a:lnTo>
                  <a:pt x="599396" y="696686"/>
                </a:lnTo>
                <a:lnTo>
                  <a:pt x="598942" y="693057"/>
                </a:lnTo>
                <a:lnTo>
                  <a:pt x="598262" y="688975"/>
                </a:lnTo>
                <a:lnTo>
                  <a:pt x="596223" y="680130"/>
                </a:lnTo>
                <a:lnTo>
                  <a:pt x="593729" y="670379"/>
                </a:lnTo>
                <a:lnTo>
                  <a:pt x="590556" y="660627"/>
                </a:lnTo>
                <a:lnTo>
                  <a:pt x="587383" y="651555"/>
                </a:lnTo>
                <a:lnTo>
                  <a:pt x="585570" y="647473"/>
                </a:lnTo>
                <a:lnTo>
                  <a:pt x="583757" y="643618"/>
                </a:lnTo>
                <a:lnTo>
                  <a:pt x="582170" y="640670"/>
                </a:lnTo>
                <a:lnTo>
                  <a:pt x="580357" y="638175"/>
                </a:lnTo>
                <a:lnTo>
                  <a:pt x="578544" y="634773"/>
                </a:lnTo>
                <a:lnTo>
                  <a:pt x="575598" y="629557"/>
                </a:lnTo>
                <a:lnTo>
                  <a:pt x="568118" y="614136"/>
                </a:lnTo>
                <a:lnTo>
                  <a:pt x="558373" y="593498"/>
                </a:lnTo>
                <a:lnTo>
                  <a:pt x="548400" y="570820"/>
                </a:lnTo>
                <a:lnTo>
                  <a:pt x="538428" y="547234"/>
                </a:lnTo>
                <a:lnTo>
                  <a:pt x="533895" y="535895"/>
                </a:lnTo>
                <a:lnTo>
                  <a:pt x="529589" y="525689"/>
                </a:lnTo>
                <a:lnTo>
                  <a:pt x="525962" y="515938"/>
                </a:lnTo>
                <a:lnTo>
                  <a:pt x="523242" y="507773"/>
                </a:lnTo>
                <a:lnTo>
                  <a:pt x="521203" y="501197"/>
                </a:lnTo>
                <a:lnTo>
                  <a:pt x="520296" y="496207"/>
                </a:lnTo>
                <a:lnTo>
                  <a:pt x="519616" y="492352"/>
                </a:lnTo>
                <a:lnTo>
                  <a:pt x="518709" y="488270"/>
                </a:lnTo>
                <a:lnTo>
                  <a:pt x="517350" y="483961"/>
                </a:lnTo>
                <a:lnTo>
                  <a:pt x="515990" y="480105"/>
                </a:lnTo>
                <a:lnTo>
                  <a:pt x="512590" y="471488"/>
                </a:lnTo>
                <a:lnTo>
                  <a:pt x="508737" y="463097"/>
                </a:lnTo>
                <a:lnTo>
                  <a:pt x="505111" y="455159"/>
                </a:lnTo>
                <a:lnTo>
                  <a:pt x="501031" y="448129"/>
                </a:lnTo>
                <a:lnTo>
                  <a:pt x="497405" y="442005"/>
                </a:lnTo>
                <a:lnTo>
                  <a:pt x="494458" y="437243"/>
                </a:lnTo>
                <a:lnTo>
                  <a:pt x="488112" y="427038"/>
                </a:lnTo>
                <a:lnTo>
                  <a:pt x="484486" y="420914"/>
                </a:lnTo>
                <a:lnTo>
                  <a:pt x="481313" y="414338"/>
                </a:lnTo>
                <a:lnTo>
                  <a:pt x="477913" y="407534"/>
                </a:lnTo>
                <a:lnTo>
                  <a:pt x="476780" y="404359"/>
                </a:lnTo>
                <a:lnTo>
                  <a:pt x="475647" y="400730"/>
                </a:lnTo>
                <a:lnTo>
                  <a:pt x="474740" y="397329"/>
                </a:lnTo>
                <a:lnTo>
                  <a:pt x="473834" y="394154"/>
                </a:lnTo>
                <a:lnTo>
                  <a:pt x="473380" y="390752"/>
                </a:lnTo>
                <a:lnTo>
                  <a:pt x="473154" y="387804"/>
                </a:lnTo>
                <a:lnTo>
                  <a:pt x="472927" y="368754"/>
                </a:lnTo>
                <a:lnTo>
                  <a:pt x="473380" y="362630"/>
                </a:lnTo>
                <a:lnTo>
                  <a:pt x="474060" y="352879"/>
                </a:lnTo>
                <a:lnTo>
                  <a:pt x="475647" y="340179"/>
                </a:lnTo>
                <a:lnTo>
                  <a:pt x="473834" y="337911"/>
                </a:lnTo>
                <a:lnTo>
                  <a:pt x="472700" y="335643"/>
                </a:lnTo>
                <a:lnTo>
                  <a:pt x="472020" y="333602"/>
                </a:lnTo>
                <a:lnTo>
                  <a:pt x="471567" y="331561"/>
                </a:lnTo>
                <a:lnTo>
                  <a:pt x="471340" y="328839"/>
                </a:lnTo>
                <a:lnTo>
                  <a:pt x="471114" y="327705"/>
                </a:lnTo>
                <a:lnTo>
                  <a:pt x="470434" y="327025"/>
                </a:lnTo>
                <a:lnTo>
                  <a:pt x="469527" y="326798"/>
                </a:lnTo>
                <a:lnTo>
                  <a:pt x="468621" y="326798"/>
                </a:lnTo>
                <a:lnTo>
                  <a:pt x="467261" y="327025"/>
                </a:lnTo>
                <a:lnTo>
                  <a:pt x="466128" y="329747"/>
                </a:lnTo>
                <a:lnTo>
                  <a:pt x="464541" y="332468"/>
                </a:lnTo>
                <a:lnTo>
                  <a:pt x="462501" y="336097"/>
                </a:lnTo>
                <a:lnTo>
                  <a:pt x="460915" y="338138"/>
                </a:lnTo>
                <a:lnTo>
                  <a:pt x="458422" y="340405"/>
                </a:lnTo>
                <a:lnTo>
                  <a:pt x="455249" y="343127"/>
                </a:lnTo>
                <a:lnTo>
                  <a:pt x="451396" y="346075"/>
                </a:lnTo>
                <a:lnTo>
                  <a:pt x="447316" y="349023"/>
                </a:lnTo>
                <a:lnTo>
                  <a:pt x="442783" y="351745"/>
                </a:lnTo>
                <a:lnTo>
                  <a:pt x="438023" y="354693"/>
                </a:lnTo>
                <a:lnTo>
                  <a:pt x="433037" y="357188"/>
                </a:lnTo>
                <a:lnTo>
                  <a:pt x="427824" y="359229"/>
                </a:lnTo>
                <a:lnTo>
                  <a:pt x="421705" y="361497"/>
                </a:lnTo>
                <a:lnTo>
                  <a:pt x="415132" y="363311"/>
                </a:lnTo>
                <a:lnTo>
                  <a:pt x="408559" y="364672"/>
                </a:lnTo>
                <a:lnTo>
                  <a:pt x="402213" y="366032"/>
                </a:lnTo>
                <a:lnTo>
                  <a:pt x="396321" y="366939"/>
                </a:lnTo>
                <a:lnTo>
                  <a:pt x="391334" y="367620"/>
                </a:lnTo>
                <a:lnTo>
                  <a:pt x="387481" y="367393"/>
                </a:lnTo>
                <a:lnTo>
                  <a:pt x="384082" y="366713"/>
                </a:lnTo>
                <a:lnTo>
                  <a:pt x="379549" y="366032"/>
                </a:lnTo>
                <a:lnTo>
                  <a:pt x="369576" y="363311"/>
                </a:lnTo>
                <a:lnTo>
                  <a:pt x="359377" y="359909"/>
                </a:lnTo>
                <a:lnTo>
                  <a:pt x="351671" y="357188"/>
                </a:lnTo>
                <a:lnTo>
                  <a:pt x="350765" y="356734"/>
                </a:lnTo>
                <a:lnTo>
                  <a:pt x="350085" y="355827"/>
                </a:lnTo>
                <a:lnTo>
                  <a:pt x="348272" y="353786"/>
                </a:lnTo>
                <a:lnTo>
                  <a:pt x="346232" y="351291"/>
                </a:lnTo>
                <a:lnTo>
                  <a:pt x="343965" y="348116"/>
                </a:lnTo>
                <a:lnTo>
                  <a:pt x="339659" y="340179"/>
                </a:lnTo>
                <a:lnTo>
                  <a:pt x="335353" y="331334"/>
                </a:lnTo>
                <a:lnTo>
                  <a:pt x="331273" y="322716"/>
                </a:lnTo>
                <a:lnTo>
                  <a:pt x="328100" y="315232"/>
                </a:lnTo>
                <a:lnTo>
                  <a:pt x="325154" y="307975"/>
                </a:lnTo>
                <a:close/>
                <a:moveTo>
                  <a:pt x="1114989" y="80962"/>
                </a:moveTo>
                <a:lnTo>
                  <a:pt x="1121114" y="80962"/>
                </a:lnTo>
                <a:lnTo>
                  <a:pt x="1127012" y="81189"/>
                </a:lnTo>
                <a:lnTo>
                  <a:pt x="1133137" y="81416"/>
                </a:lnTo>
                <a:lnTo>
                  <a:pt x="1139262" y="81870"/>
                </a:lnTo>
                <a:lnTo>
                  <a:pt x="1144934" y="82550"/>
                </a:lnTo>
                <a:lnTo>
                  <a:pt x="1150378" y="83685"/>
                </a:lnTo>
                <a:lnTo>
                  <a:pt x="1155142" y="85046"/>
                </a:lnTo>
                <a:lnTo>
                  <a:pt x="1159906" y="86181"/>
                </a:lnTo>
                <a:lnTo>
                  <a:pt x="1163763" y="87996"/>
                </a:lnTo>
                <a:lnTo>
                  <a:pt x="1167846" y="90038"/>
                </a:lnTo>
                <a:lnTo>
                  <a:pt x="1171930" y="92761"/>
                </a:lnTo>
                <a:lnTo>
                  <a:pt x="1176240" y="95938"/>
                </a:lnTo>
                <a:lnTo>
                  <a:pt x="1180777" y="99342"/>
                </a:lnTo>
                <a:lnTo>
                  <a:pt x="1185314" y="103426"/>
                </a:lnTo>
                <a:lnTo>
                  <a:pt x="1189851" y="107510"/>
                </a:lnTo>
                <a:lnTo>
                  <a:pt x="1194615" y="112049"/>
                </a:lnTo>
                <a:lnTo>
                  <a:pt x="1198926" y="116587"/>
                </a:lnTo>
                <a:lnTo>
                  <a:pt x="1203236" y="121125"/>
                </a:lnTo>
                <a:lnTo>
                  <a:pt x="1206866" y="125663"/>
                </a:lnTo>
                <a:lnTo>
                  <a:pt x="1210495" y="130201"/>
                </a:lnTo>
                <a:lnTo>
                  <a:pt x="1213671" y="134966"/>
                </a:lnTo>
                <a:lnTo>
                  <a:pt x="1216393" y="139278"/>
                </a:lnTo>
                <a:lnTo>
                  <a:pt x="1218662" y="142908"/>
                </a:lnTo>
                <a:lnTo>
                  <a:pt x="1220023" y="146766"/>
                </a:lnTo>
                <a:lnTo>
                  <a:pt x="1220931" y="149715"/>
                </a:lnTo>
                <a:lnTo>
                  <a:pt x="1221384" y="153573"/>
                </a:lnTo>
                <a:lnTo>
                  <a:pt x="1221838" y="158792"/>
                </a:lnTo>
                <a:lnTo>
                  <a:pt x="1222745" y="171726"/>
                </a:lnTo>
                <a:lnTo>
                  <a:pt x="1223426" y="187382"/>
                </a:lnTo>
                <a:lnTo>
                  <a:pt x="1223880" y="204627"/>
                </a:lnTo>
                <a:lnTo>
                  <a:pt x="1223880" y="222099"/>
                </a:lnTo>
                <a:lnTo>
                  <a:pt x="1223426" y="237983"/>
                </a:lnTo>
                <a:lnTo>
                  <a:pt x="1223199" y="245244"/>
                </a:lnTo>
                <a:lnTo>
                  <a:pt x="1222292" y="251371"/>
                </a:lnTo>
                <a:lnTo>
                  <a:pt x="1221838" y="256590"/>
                </a:lnTo>
                <a:lnTo>
                  <a:pt x="1220931" y="260674"/>
                </a:lnTo>
                <a:lnTo>
                  <a:pt x="1218889" y="268389"/>
                </a:lnTo>
                <a:lnTo>
                  <a:pt x="1216620" y="278146"/>
                </a:lnTo>
                <a:lnTo>
                  <a:pt x="1214352" y="289037"/>
                </a:lnTo>
                <a:lnTo>
                  <a:pt x="1211403" y="300610"/>
                </a:lnTo>
                <a:lnTo>
                  <a:pt x="1208454" y="311728"/>
                </a:lnTo>
                <a:lnTo>
                  <a:pt x="1206639" y="317174"/>
                </a:lnTo>
                <a:lnTo>
                  <a:pt x="1204824" y="322166"/>
                </a:lnTo>
                <a:lnTo>
                  <a:pt x="1202782" y="326704"/>
                </a:lnTo>
                <a:lnTo>
                  <a:pt x="1200514" y="330789"/>
                </a:lnTo>
                <a:lnTo>
                  <a:pt x="1198245" y="334192"/>
                </a:lnTo>
                <a:lnTo>
                  <a:pt x="1197338" y="335554"/>
                </a:lnTo>
                <a:lnTo>
                  <a:pt x="1195976" y="336915"/>
                </a:lnTo>
                <a:lnTo>
                  <a:pt x="1186675" y="345765"/>
                </a:lnTo>
                <a:lnTo>
                  <a:pt x="1182592" y="349622"/>
                </a:lnTo>
                <a:lnTo>
                  <a:pt x="1178962" y="352799"/>
                </a:lnTo>
                <a:lnTo>
                  <a:pt x="1176013" y="356202"/>
                </a:lnTo>
                <a:lnTo>
                  <a:pt x="1173971" y="358925"/>
                </a:lnTo>
                <a:lnTo>
                  <a:pt x="1173291" y="360514"/>
                </a:lnTo>
                <a:lnTo>
                  <a:pt x="1172837" y="361648"/>
                </a:lnTo>
                <a:lnTo>
                  <a:pt x="1172157" y="363010"/>
                </a:lnTo>
                <a:lnTo>
                  <a:pt x="1172157" y="364371"/>
                </a:lnTo>
                <a:lnTo>
                  <a:pt x="1172157" y="382524"/>
                </a:lnTo>
                <a:lnTo>
                  <a:pt x="1181231" y="385474"/>
                </a:lnTo>
                <a:lnTo>
                  <a:pt x="1198472" y="408618"/>
                </a:lnTo>
                <a:lnTo>
                  <a:pt x="1229324" y="415653"/>
                </a:lnTo>
                <a:lnTo>
                  <a:pt x="1255413" y="422006"/>
                </a:lnTo>
                <a:lnTo>
                  <a:pt x="1277872" y="427906"/>
                </a:lnTo>
                <a:lnTo>
                  <a:pt x="1287853" y="430629"/>
                </a:lnTo>
                <a:lnTo>
                  <a:pt x="1299650" y="434032"/>
                </a:lnTo>
                <a:lnTo>
                  <a:pt x="1312354" y="438117"/>
                </a:lnTo>
                <a:lnTo>
                  <a:pt x="1325511" y="442201"/>
                </a:lnTo>
                <a:lnTo>
                  <a:pt x="1337989" y="446512"/>
                </a:lnTo>
                <a:lnTo>
                  <a:pt x="1349331" y="450597"/>
                </a:lnTo>
                <a:lnTo>
                  <a:pt x="1354095" y="453093"/>
                </a:lnTo>
                <a:lnTo>
                  <a:pt x="1358406" y="454908"/>
                </a:lnTo>
                <a:lnTo>
                  <a:pt x="1362262" y="456950"/>
                </a:lnTo>
                <a:lnTo>
                  <a:pt x="1365211" y="458765"/>
                </a:lnTo>
                <a:lnTo>
                  <a:pt x="1369522" y="462169"/>
                </a:lnTo>
                <a:lnTo>
                  <a:pt x="1372925" y="464892"/>
                </a:lnTo>
                <a:lnTo>
                  <a:pt x="1377462" y="468976"/>
                </a:lnTo>
                <a:lnTo>
                  <a:pt x="1379276" y="470338"/>
                </a:lnTo>
                <a:lnTo>
                  <a:pt x="1380411" y="471018"/>
                </a:lnTo>
                <a:lnTo>
                  <a:pt x="1381999" y="471472"/>
                </a:lnTo>
                <a:lnTo>
                  <a:pt x="1383814" y="471699"/>
                </a:lnTo>
                <a:lnTo>
                  <a:pt x="1384721" y="471699"/>
                </a:lnTo>
                <a:lnTo>
                  <a:pt x="1385855" y="472153"/>
                </a:lnTo>
                <a:lnTo>
                  <a:pt x="1386536" y="472834"/>
                </a:lnTo>
                <a:lnTo>
                  <a:pt x="1387670" y="473514"/>
                </a:lnTo>
                <a:lnTo>
                  <a:pt x="1389031" y="475557"/>
                </a:lnTo>
                <a:lnTo>
                  <a:pt x="1390846" y="478279"/>
                </a:lnTo>
                <a:lnTo>
                  <a:pt x="1392434" y="481683"/>
                </a:lnTo>
                <a:lnTo>
                  <a:pt x="1394022" y="485767"/>
                </a:lnTo>
                <a:lnTo>
                  <a:pt x="1396971" y="494617"/>
                </a:lnTo>
                <a:lnTo>
                  <a:pt x="1397879" y="499155"/>
                </a:lnTo>
                <a:lnTo>
                  <a:pt x="1399467" y="507551"/>
                </a:lnTo>
                <a:lnTo>
                  <a:pt x="1403777" y="533418"/>
                </a:lnTo>
                <a:lnTo>
                  <a:pt x="1409448" y="568362"/>
                </a:lnTo>
                <a:lnTo>
                  <a:pt x="1415347" y="607617"/>
                </a:lnTo>
                <a:lnTo>
                  <a:pt x="1421472" y="647553"/>
                </a:lnTo>
                <a:lnTo>
                  <a:pt x="1426463" y="683632"/>
                </a:lnTo>
                <a:lnTo>
                  <a:pt x="1429865" y="711542"/>
                </a:lnTo>
                <a:lnTo>
                  <a:pt x="1431000" y="721072"/>
                </a:lnTo>
                <a:lnTo>
                  <a:pt x="1431227" y="726971"/>
                </a:lnTo>
                <a:lnTo>
                  <a:pt x="1431000" y="736048"/>
                </a:lnTo>
                <a:lnTo>
                  <a:pt x="1430319" y="746713"/>
                </a:lnTo>
                <a:lnTo>
                  <a:pt x="1428277" y="770538"/>
                </a:lnTo>
                <a:lnTo>
                  <a:pt x="1427597" y="782564"/>
                </a:lnTo>
                <a:lnTo>
                  <a:pt x="1427370" y="793683"/>
                </a:lnTo>
                <a:lnTo>
                  <a:pt x="1427370" y="798902"/>
                </a:lnTo>
                <a:lnTo>
                  <a:pt x="1427597" y="803667"/>
                </a:lnTo>
                <a:lnTo>
                  <a:pt x="1428051" y="807751"/>
                </a:lnTo>
                <a:lnTo>
                  <a:pt x="1428731" y="811608"/>
                </a:lnTo>
                <a:lnTo>
                  <a:pt x="1430319" y="820685"/>
                </a:lnTo>
                <a:lnTo>
                  <a:pt x="1433041" y="834526"/>
                </a:lnTo>
                <a:lnTo>
                  <a:pt x="1435764" y="850637"/>
                </a:lnTo>
                <a:lnTo>
                  <a:pt x="1438486" y="868109"/>
                </a:lnTo>
                <a:lnTo>
                  <a:pt x="1441208" y="885581"/>
                </a:lnTo>
                <a:lnTo>
                  <a:pt x="1443250" y="901918"/>
                </a:lnTo>
                <a:lnTo>
                  <a:pt x="1444157" y="908725"/>
                </a:lnTo>
                <a:lnTo>
                  <a:pt x="1444611" y="915079"/>
                </a:lnTo>
                <a:lnTo>
                  <a:pt x="1444838" y="919844"/>
                </a:lnTo>
                <a:lnTo>
                  <a:pt x="1444611" y="923701"/>
                </a:lnTo>
                <a:lnTo>
                  <a:pt x="1444157" y="927332"/>
                </a:lnTo>
                <a:lnTo>
                  <a:pt x="1443250" y="931643"/>
                </a:lnTo>
                <a:lnTo>
                  <a:pt x="1442116" y="936181"/>
                </a:lnTo>
                <a:lnTo>
                  <a:pt x="1440301" y="941400"/>
                </a:lnTo>
                <a:lnTo>
                  <a:pt x="1436217" y="953200"/>
                </a:lnTo>
                <a:lnTo>
                  <a:pt x="1431453" y="964999"/>
                </a:lnTo>
                <a:lnTo>
                  <a:pt x="1426689" y="976571"/>
                </a:lnTo>
                <a:lnTo>
                  <a:pt x="1421699" y="987009"/>
                </a:lnTo>
                <a:lnTo>
                  <a:pt x="1417388" y="995178"/>
                </a:lnTo>
                <a:lnTo>
                  <a:pt x="1415800" y="998127"/>
                </a:lnTo>
                <a:lnTo>
                  <a:pt x="1414212" y="1000170"/>
                </a:lnTo>
                <a:lnTo>
                  <a:pt x="1412851" y="1001985"/>
                </a:lnTo>
                <a:lnTo>
                  <a:pt x="1411944" y="1004708"/>
                </a:lnTo>
                <a:lnTo>
                  <a:pt x="1410583" y="1007885"/>
                </a:lnTo>
                <a:lnTo>
                  <a:pt x="1409675" y="1011742"/>
                </a:lnTo>
                <a:lnTo>
                  <a:pt x="1407407" y="1020364"/>
                </a:lnTo>
                <a:lnTo>
                  <a:pt x="1405138" y="1029668"/>
                </a:lnTo>
                <a:lnTo>
                  <a:pt x="1402870" y="1039879"/>
                </a:lnTo>
                <a:lnTo>
                  <a:pt x="1400147" y="1049409"/>
                </a:lnTo>
                <a:lnTo>
                  <a:pt x="1399013" y="1053947"/>
                </a:lnTo>
                <a:lnTo>
                  <a:pt x="1397425" y="1058031"/>
                </a:lnTo>
                <a:lnTo>
                  <a:pt x="1395837" y="1062116"/>
                </a:lnTo>
                <a:lnTo>
                  <a:pt x="1394249" y="1065292"/>
                </a:lnTo>
                <a:lnTo>
                  <a:pt x="1376101" y="1098648"/>
                </a:lnTo>
                <a:lnTo>
                  <a:pt x="1365211" y="1119070"/>
                </a:lnTo>
                <a:lnTo>
                  <a:pt x="1364758" y="1121566"/>
                </a:lnTo>
                <a:lnTo>
                  <a:pt x="1364531" y="1124743"/>
                </a:lnTo>
                <a:lnTo>
                  <a:pt x="1364304" y="1129054"/>
                </a:lnTo>
                <a:lnTo>
                  <a:pt x="1364304" y="1134500"/>
                </a:lnTo>
                <a:lnTo>
                  <a:pt x="1364531" y="1141080"/>
                </a:lnTo>
                <a:lnTo>
                  <a:pt x="1365211" y="1149249"/>
                </a:lnTo>
                <a:lnTo>
                  <a:pt x="1366573" y="1158098"/>
                </a:lnTo>
                <a:lnTo>
                  <a:pt x="1367253" y="1164225"/>
                </a:lnTo>
                <a:lnTo>
                  <a:pt x="1367934" y="1172393"/>
                </a:lnTo>
                <a:lnTo>
                  <a:pt x="1369295" y="1193042"/>
                </a:lnTo>
                <a:lnTo>
                  <a:pt x="1370656" y="1218456"/>
                </a:lnTo>
                <a:lnTo>
                  <a:pt x="1371790" y="1245685"/>
                </a:lnTo>
                <a:lnTo>
                  <a:pt x="1374059" y="1295605"/>
                </a:lnTo>
                <a:lnTo>
                  <a:pt x="1374966" y="1313077"/>
                </a:lnTo>
                <a:lnTo>
                  <a:pt x="1375647" y="1322380"/>
                </a:lnTo>
                <a:lnTo>
                  <a:pt x="1377008" y="1330776"/>
                </a:lnTo>
                <a:lnTo>
                  <a:pt x="1377688" y="1334633"/>
                </a:lnTo>
                <a:lnTo>
                  <a:pt x="1378142" y="1338037"/>
                </a:lnTo>
                <a:lnTo>
                  <a:pt x="1378369" y="1341440"/>
                </a:lnTo>
                <a:lnTo>
                  <a:pt x="1377915" y="1343936"/>
                </a:lnTo>
                <a:lnTo>
                  <a:pt x="1377688" y="1345071"/>
                </a:lnTo>
                <a:lnTo>
                  <a:pt x="1377235" y="1345752"/>
                </a:lnTo>
                <a:lnTo>
                  <a:pt x="1376327" y="1346432"/>
                </a:lnTo>
                <a:lnTo>
                  <a:pt x="1375647" y="1347113"/>
                </a:lnTo>
                <a:lnTo>
                  <a:pt x="1373832" y="1347567"/>
                </a:lnTo>
                <a:lnTo>
                  <a:pt x="1372925" y="1348475"/>
                </a:lnTo>
                <a:lnTo>
                  <a:pt x="1372017" y="1349836"/>
                </a:lnTo>
                <a:lnTo>
                  <a:pt x="1371790" y="1351651"/>
                </a:lnTo>
                <a:lnTo>
                  <a:pt x="1372017" y="1353920"/>
                </a:lnTo>
                <a:lnTo>
                  <a:pt x="1372698" y="1357097"/>
                </a:lnTo>
                <a:lnTo>
                  <a:pt x="1374513" y="1366174"/>
                </a:lnTo>
                <a:lnTo>
                  <a:pt x="1375193" y="1371392"/>
                </a:lnTo>
                <a:lnTo>
                  <a:pt x="1375420" y="1373435"/>
                </a:lnTo>
                <a:lnTo>
                  <a:pt x="1375193" y="1375477"/>
                </a:lnTo>
                <a:lnTo>
                  <a:pt x="1375193" y="1376838"/>
                </a:lnTo>
                <a:lnTo>
                  <a:pt x="1374739" y="1378427"/>
                </a:lnTo>
                <a:lnTo>
                  <a:pt x="1373832" y="1379788"/>
                </a:lnTo>
                <a:lnTo>
                  <a:pt x="1372925" y="1380696"/>
                </a:lnTo>
                <a:lnTo>
                  <a:pt x="1371563" y="1381830"/>
                </a:lnTo>
                <a:lnTo>
                  <a:pt x="1370202" y="1382511"/>
                </a:lnTo>
                <a:lnTo>
                  <a:pt x="1368387" y="1382965"/>
                </a:lnTo>
                <a:lnTo>
                  <a:pt x="1366119" y="1383419"/>
                </a:lnTo>
                <a:lnTo>
                  <a:pt x="1363623" y="1384099"/>
                </a:lnTo>
                <a:lnTo>
                  <a:pt x="1360447" y="1384099"/>
                </a:lnTo>
                <a:lnTo>
                  <a:pt x="1353415" y="1384326"/>
                </a:lnTo>
                <a:lnTo>
                  <a:pt x="1346382" y="1384099"/>
                </a:lnTo>
                <a:lnTo>
                  <a:pt x="1343206" y="1383872"/>
                </a:lnTo>
                <a:lnTo>
                  <a:pt x="1340711" y="1383192"/>
                </a:lnTo>
                <a:lnTo>
                  <a:pt x="1338215" y="1382511"/>
                </a:lnTo>
                <a:lnTo>
                  <a:pt x="1336174" y="1381830"/>
                </a:lnTo>
                <a:lnTo>
                  <a:pt x="1334359" y="1380696"/>
                </a:lnTo>
                <a:lnTo>
                  <a:pt x="1332771" y="1379788"/>
                </a:lnTo>
                <a:lnTo>
                  <a:pt x="1331410" y="1378427"/>
                </a:lnTo>
                <a:lnTo>
                  <a:pt x="1330049" y="1376838"/>
                </a:lnTo>
                <a:lnTo>
                  <a:pt x="1329141" y="1375250"/>
                </a:lnTo>
                <a:lnTo>
                  <a:pt x="1328007" y="1373208"/>
                </a:lnTo>
                <a:lnTo>
                  <a:pt x="1326192" y="1368670"/>
                </a:lnTo>
                <a:lnTo>
                  <a:pt x="1324150" y="1362997"/>
                </a:lnTo>
                <a:lnTo>
                  <a:pt x="1321882" y="1356416"/>
                </a:lnTo>
                <a:lnTo>
                  <a:pt x="1318933" y="1349382"/>
                </a:lnTo>
                <a:lnTo>
                  <a:pt x="1315076" y="1341667"/>
                </a:lnTo>
                <a:lnTo>
                  <a:pt x="1311219" y="1334406"/>
                </a:lnTo>
                <a:lnTo>
                  <a:pt x="1307363" y="1327145"/>
                </a:lnTo>
                <a:lnTo>
                  <a:pt x="1303506" y="1321019"/>
                </a:lnTo>
                <a:lnTo>
                  <a:pt x="1299650" y="1316027"/>
                </a:lnTo>
                <a:lnTo>
                  <a:pt x="1297835" y="1313984"/>
                </a:lnTo>
                <a:lnTo>
                  <a:pt x="1296474" y="1312850"/>
                </a:lnTo>
                <a:lnTo>
                  <a:pt x="1295113" y="1311715"/>
                </a:lnTo>
                <a:lnTo>
                  <a:pt x="1293978" y="1311715"/>
                </a:lnTo>
                <a:lnTo>
                  <a:pt x="1293525" y="1311715"/>
                </a:lnTo>
                <a:lnTo>
                  <a:pt x="1293071" y="1311942"/>
                </a:lnTo>
                <a:lnTo>
                  <a:pt x="1292617" y="1313077"/>
                </a:lnTo>
                <a:lnTo>
                  <a:pt x="1292164" y="1314665"/>
                </a:lnTo>
                <a:lnTo>
                  <a:pt x="1291710" y="1316254"/>
                </a:lnTo>
                <a:lnTo>
                  <a:pt x="1291483" y="1321472"/>
                </a:lnTo>
                <a:lnTo>
                  <a:pt x="1291710" y="1327145"/>
                </a:lnTo>
                <a:lnTo>
                  <a:pt x="1292164" y="1333726"/>
                </a:lnTo>
                <a:lnTo>
                  <a:pt x="1292390" y="1340533"/>
                </a:lnTo>
                <a:lnTo>
                  <a:pt x="1292617" y="1347113"/>
                </a:lnTo>
                <a:lnTo>
                  <a:pt x="1292844" y="1352332"/>
                </a:lnTo>
                <a:lnTo>
                  <a:pt x="1293298" y="1362770"/>
                </a:lnTo>
                <a:lnTo>
                  <a:pt x="1295566" y="1394310"/>
                </a:lnTo>
                <a:lnTo>
                  <a:pt x="1302372" y="1484393"/>
                </a:lnTo>
                <a:lnTo>
                  <a:pt x="1308951" y="1574930"/>
                </a:lnTo>
                <a:lnTo>
                  <a:pt x="1311219" y="1606924"/>
                </a:lnTo>
                <a:lnTo>
                  <a:pt x="1311900" y="1617588"/>
                </a:lnTo>
                <a:lnTo>
                  <a:pt x="1312127" y="1623261"/>
                </a:lnTo>
                <a:lnTo>
                  <a:pt x="1311900" y="1638464"/>
                </a:lnTo>
                <a:lnTo>
                  <a:pt x="1310993" y="1655482"/>
                </a:lnTo>
                <a:lnTo>
                  <a:pt x="1310539" y="1663878"/>
                </a:lnTo>
                <a:lnTo>
                  <a:pt x="1310085" y="1671139"/>
                </a:lnTo>
                <a:lnTo>
                  <a:pt x="1308951" y="1677265"/>
                </a:lnTo>
                <a:lnTo>
                  <a:pt x="1308270" y="1681804"/>
                </a:lnTo>
                <a:lnTo>
                  <a:pt x="1307590" y="1685434"/>
                </a:lnTo>
                <a:lnTo>
                  <a:pt x="1306909" y="1689065"/>
                </a:lnTo>
                <a:lnTo>
                  <a:pt x="1306682" y="1692468"/>
                </a:lnTo>
                <a:lnTo>
                  <a:pt x="1306909" y="1696553"/>
                </a:lnTo>
                <a:lnTo>
                  <a:pt x="1307363" y="1700637"/>
                </a:lnTo>
                <a:lnTo>
                  <a:pt x="1307817" y="1705402"/>
                </a:lnTo>
                <a:lnTo>
                  <a:pt x="1309631" y="1717428"/>
                </a:lnTo>
                <a:lnTo>
                  <a:pt x="1310539" y="1725143"/>
                </a:lnTo>
                <a:lnTo>
                  <a:pt x="1311673" y="1734900"/>
                </a:lnTo>
                <a:lnTo>
                  <a:pt x="1313034" y="1756230"/>
                </a:lnTo>
                <a:lnTo>
                  <a:pt x="1314395" y="1776198"/>
                </a:lnTo>
                <a:lnTo>
                  <a:pt x="1314849" y="1788905"/>
                </a:lnTo>
                <a:lnTo>
                  <a:pt x="1314622" y="1792989"/>
                </a:lnTo>
                <a:lnTo>
                  <a:pt x="1314169" y="1797300"/>
                </a:lnTo>
                <a:lnTo>
                  <a:pt x="1312807" y="1805923"/>
                </a:lnTo>
                <a:lnTo>
                  <a:pt x="1311673" y="1813638"/>
                </a:lnTo>
                <a:lnTo>
                  <a:pt x="1310993" y="1817268"/>
                </a:lnTo>
                <a:lnTo>
                  <a:pt x="1310766" y="1819991"/>
                </a:lnTo>
                <a:lnTo>
                  <a:pt x="1310993" y="1821126"/>
                </a:lnTo>
                <a:lnTo>
                  <a:pt x="1311219" y="1822260"/>
                </a:lnTo>
                <a:lnTo>
                  <a:pt x="1311900" y="1823849"/>
                </a:lnTo>
                <a:lnTo>
                  <a:pt x="1312581" y="1824983"/>
                </a:lnTo>
                <a:lnTo>
                  <a:pt x="1314622" y="1827933"/>
                </a:lnTo>
                <a:lnTo>
                  <a:pt x="1317118" y="1830883"/>
                </a:lnTo>
                <a:lnTo>
                  <a:pt x="1322789" y="1837463"/>
                </a:lnTo>
                <a:lnTo>
                  <a:pt x="1325511" y="1840867"/>
                </a:lnTo>
                <a:lnTo>
                  <a:pt x="1328234" y="1844270"/>
                </a:lnTo>
                <a:lnTo>
                  <a:pt x="1329368" y="1846312"/>
                </a:lnTo>
                <a:lnTo>
                  <a:pt x="1330275" y="1848355"/>
                </a:lnTo>
                <a:lnTo>
                  <a:pt x="1332090" y="1852666"/>
                </a:lnTo>
                <a:lnTo>
                  <a:pt x="1333451" y="1857204"/>
                </a:lnTo>
                <a:lnTo>
                  <a:pt x="1334359" y="1862196"/>
                </a:lnTo>
                <a:lnTo>
                  <a:pt x="1336401" y="1871272"/>
                </a:lnTo>
                <a:lnTo>
                  <a:pt x="1337308" y="1875357"/>
                </a:lnTo>
                <a:lnTo>
                  <a:pt x="1338669" y="1878534"/>
                </a:lnTo>
                <a:lnTo>
                  <a:pt x="1340711" y="1882618"/>
                </a:lnTo>
                <a:lnTo>
                  <a:pt x="1343433" y="1888518"/>
                </a:lnTo>
                <a:lnTo>
                  <a:pt x="1346836" y="1896006"/>
                </a:lnTo>
                <a:lnTo>
                  <a:pt x="1348651" y="1900544"/>
                </a:lnTo>
                <a:lnTo>
                  <a:pt x="1350239" y="1905763"/>
                </a:lnTo>
                <a:lnTo>
                  <a:pt x="1352054" y="1910981"/>
                </a:lnTo>
                <a:lnTo>
                  <a:pt x="1353869" y="1917108"/>
                </a:lnTo>
                <a:lnTo>
                  <a:pt x="1355683" y="1923461"/>
                </a:lnTo>
                <a:lnTo>
                  <a:pt x="1357271" y="1930496"/>
                </a:lnTo>
                <a:lnTo>
                  <a:pt x="1358406" y="1937984"/>
                </a:lnTo>
                <a:lnTo>
                  <a:pt x="1359767" y="1945699"/>
                </a:lnTo>
                <a:lnTo>
                  <a:pt x="1360447" y="1954094"/>
                </a:lnTo>
                <a:lnTo>
                  <a:pt x="1361128" y="1962944"/>
                </a:lnTo>
                <a:lnTo>
                  <a:pt x="1362035" y="1981777"/>
                </a:lnTo>
                <a:lnTo>
                  <a:pt x="1362716" y="2000157"/>
                </a:lnTo>
                <a:lnTo>
                  <a:pt x="1362943" y="2018536"/>
                </a:lnTo>
                <a:lnTo>
                  <a:pt x="1363170" y="2035554"/>
                </a:lnTo>
                <a:lnTo>
                  <a:pt x="1362943" y="2050757"/>
                </a:lnTo>
                <a:lnTo>
                  <a:pt x="1362716" y="2063464"/>
                </a:lnTo>
                <a:lnTo>
                  <a:pt x="1362035" y="2072767"/>
                </a:lnTo>
                <a:lnTo>
                  <a:pt x="1361809" y="2076171"/>
                </a:lnTo>
                <a:lnTo>
                  <a:pt x="1361128" y="2078667"/>
                </a:lnTo>
                <a:lnTo>
                  <a:pt x="1360674" y="2080482"/>
                </a:lnTo>
                <a:lnTo>
                  <a:pt x="1360674" y="2082978"/>
                </a:lnTo>
                <a:lnTo>
                  <a:pt x="1360674" y="2088651"/>
                </a:lnTo>
                <a:lnTo>
                  <a:pt x="1361128" y="2095231"/>
                </a:lnTo>
                <a:lnTo>
                  <a:pt x="1362035" y="2102946"/>
                </a:lnTo>
                <a:lnTo>
                  <a:pt x="1363170" y="2111115"/>
                </a:lnTo>
                <a:lnTo>
                  <a:pt x="1364758" y="2119057"/>
                </a:lnTo>
                <a:lnTo>
                  <a:pt x="1367934" y="2135621"/>
                </a:lnTo>
                <a:lnTo>
                  <a:pt x="1370202" y="2147194"/>
                </a:lnTo>
                <a:lnTo>
                  <a:pt x="1374059" y="2164666"/>
                </a:lnTo>
                <a:lnTo>
                  <a:pt x="1384721" y="2209820"/>
                </a:lnTo>
                <a:lnTo>
                  <a:pt x="1395156" y="2254067"/>
                </a:lnTo>
                <a:lnTo>
                  <a:pt x="1398786" y="2270405"/>
                </a:lnTo>
                <a:lnTo>
                  <a:pt x="1400828" y="2280389"/>
                </a:lnTo>
                <a:lnTo>
                  <a:pt x="1402870" y="2294003"/>
                </a:lnTo>
                <a:lnTo>
                  <a:pt x="1404231" y="2308979"/>
                </a:lnTo>
                <a:lnTo>
                  <a:pt x="1405592" y="2323275"/>
                </a:lnTo>
                <a:lnTo>
                  <a:pt x="1405819" y="2328947"/>
                </a:lnTo>
                <a:lnTo>
                  <a:pt x="1406045" y="2333712"/>
                </a:lnTo>
                <a:lnTo>
                  <a:pt x="1406045" y="2369791"/>
                </a:lnTo>
                <a:lnTo>
                  <a:pt x="1406045" y="2380002"/>
                </a:lnTo>
                <a:lnTo>
                  <a:pt x="1406045" y="2389078"/>
                </a:lnTo>
                <a:lnTo>
                  <a:pt x="1406499" y="2396339"/>
                </a:lnTo>
                <a:lnTo>
                  <a:pt x="1406953" y="2399743"/>
                </a:lnTo>
                <a:lnTo>
                  <a:pt x="1407407" y="2402239"/>
                </a:lnTo>
                <a:lnTo>
                  <a:pt x="1407860" y="2403827"/>
                </a:lnTo>
                <a:lnTo>
                  <a:pt x="1409221" y="2406323"/>
                </a:lnTo>
                <a:lnTo>
                  <a:pt x="1412624" y="2412677"/>
                </a:lnTo>
                <a:lnTo>
                  <a:pt x="1423513" y="2430603"/>
                </a:lnTo>
                <a:lnTo>
                  <a:pt x="1429639" y="2440813"/>
                </a:lnTo>
                <a:lnTo>
                  <a:pt x="1435310" y="2450570"/>
                </a:lnTo>
                <a:lnTo>
                  <a:pt x="1440074" y="2459874"/>
                </a:lnTo>
                <a:lnTo>
                  <a:pt x="1441889" y="2463958"/>
                </a:lnTo>
                <a:lnTo>
                  <a:pt x="1443250" y="2467362"/>
                </a:lnTo>
                <a:lnTo>
                  <a:pt x="1446880" y="2475757"/>
                </a:lnTo>
                <a:lnTo>
                  <a:pt x="1451644" y="2486649"/>
                </a:lnTo>
                <a:lnTo>
                  <a:pt x="1464348" y="2512290"/>
                </a:lnTo>
                <a:lnTo>
                  <a:pt x="1476598" y="2537023"/>
                </a:lnTo>
                <a:lnTo>
                  <a:pt x="1481362" y="2546780"/>
                </a:lnTo>
                <a:lnTo>
                  <a:pt x="1484311" y="2553587"/>
                </a:lnTo>
                <a:lnTo>
                  <a:pt x="1485218" y="2555856"/>
                </a:lnTo>
                <a:lnTo>
                  <a:pt x="1485899" y="2558352"/>
                </a:lnTo>
                <a:lnTo>
                  <a:pt x="1486806" y="2563117"/>
                </a:lnTo>
                <a:lnTo>
                  <a:pt x="1487487" y="2568109"/>
                </a:lnTo>
                <a:lnTo>
                  <a:pt x="1487487" y="2572421"/>
                </a:lnTo>
                <a:lnTo>
                  <a:pt x="1487487" y="2575824"/>
                </a:lnTo>
                <a:lnTo>
                  <a:pt x="1487260" y="2578774"/>
                </a:lnTo>
                <a:lnTo>
                  <a:pt x="1486806" y="2581270"/>
                </a:lnTo>
                <a:lnTo>
                  <a:pt x="1485672" y="2582631"/>
                </a:lnTo>
                <a:lnTo>
                  <a:pt x="1483857" y="2584220"/>
                </a:lnTo>
                <a:lnTo>
                  <a:pt x="1481362" y="2586035"/>
                </a:lnTo>
                <a:lnTo>
                  <a:pt x="1477959" y="2587850"/>
                </a:lnTo>
                <a:lnTo>
                  <a:pt x="1475917" y="2588531"/>
                </a:lnTo>
                <a:lnTo>
                  <a:pt x="1473876" y="2589439"/>
                </a:lnTo>
                <a:lnTo>
                  <a:pt x="1471380" y="2590119"/>
                </a:lnTo>
                <a:lnTo>
                  <a:pt x="1468885" y="2590573"/>
                </a:lnTo>
                <a:lnTo>
                  <a:pt x="1466163" y="2590800"/>
                </a:lnTo>
                <a:lnTo>
                  <a:pt x="1462987" y="2590800"/>
                </a:lnTo>
                <a:lnTo>
                  <a:pt x="1455727" y="2590800"/>
                </a:lnTo>
                <a:lnTo>
                  <a:pt x="1447107" y="2590346"/>
                </a:lnTo>
                <a:lnTo>
                  <a:pt x="1437579" y="2589666"/>
                </a:lnTo>
                <a:lnTo>
                  <a:pt x="1427597" y="2588304"/>
                </a:lnTo>
                <a:lnTo>
                  <a:pt x="1422606" y="2587623"/>
                </a:lnTo>
                <a:lnTo>
                  <a:pt x="1417842" y="2586262"/>
                </a:lnTo>
                <a:lnTo>
                  <a:pt x="1412851" y="2585354"/>
                </a:lnTo>
                <a:lnTo>
                  <a:pt x="1408314" y="2583766"/>
                </a:lnTo>
                <a:lnTo>
                  <a:pt x="1404004" y="2582178"/>
                </a:lnTo>
                <a:lnTo>
                  <a:pt x="1399920" y="2580362"/>
                </a:lnTo>
                <a:lnTo>
                  <a:pt x="1396291" y="2578320"/>
                </a:lnTo>
                <a:lnTo>
                  <a:pt x="1392888" y="2576051"/>
                </a:lnTo>
                <a:lnTo>
                  <a:pt x="1386309" y="2570378"/>
                </a:lnTo>
                <a:lnTo>
                  <a:pt x="1378142" y="2563117"/>
                </a:lnTo>
                <a:lnTo>
                  <a:pt x="1369522" y="2555175"/>
                </a:lnTo>
                <a:lnTo>
                  <a:pt x="1361128" y="2546553"/>
                </a:lnTo>
                <a:lnTo>
                  <a:pt x="1353188" y="2538157"/>
                </a:lnTo>
                <a:lnTo>
                  <a:pt x="1345929" y="2530442"/>
                </a:lnTo>
                <a:lnTo>
                  <a:pt x="1340711" y="2523862"/>
                </a:lnTo>
                <a:lnTo>
                  <a:pt x="1338669" y="2521366"/>
                </a:lnTo>
                <a:lnTo>
                  <a:pt x="1337308" y="2519324"/>
                </a:lnTo>
                <a:lnTo>
                  <a:pt x="1336401" y="2517282"/>
                </a:lnTo>
                <a:lnTo>
                  <a:pt x="1335720" y="2514786"/>
                </a:lnTo>
                <a:lnTo>
                  <a:pt x="1334813" y="2511836"/>
                </a:lnTo>
                <a:lnTo>
                  <a:pt x="1334359" y="2508659"/>
                </a:lnTo>
                <a:lnTo>
                  <a:pt x="1333451" y="2501398"/>
                </a:lnTo>
                <a:lnTo>
                  <a:pt x="1332317" y="2493683"/>
                </a:lnTo>
                <a:lnTo>
                  <a:pt x="1331183" y="2479161"/>
                </a:lnTo>
                <a:lnTo>
                  <a:pt x="1330275" y="2473261"/>
                </a:lnTo>
                <a:lnTo>
                  <a:pt x="1330049" y="2470992"/>
                </a:lnTo>
                <a:lnTo>
                  <a:pt x="1329595" y="2469177"/>
                </a:lnTo>
                <a:lnTo>
                  <a:pt x="1328914" y="2467589"/>
                </a:lnTo>
                <a:lnTo>
                  <a:pt x="1328234" y="2466227"/>
                </a:lnTo>
                <a:lnTo>
                  <a:pt x="1327326" y="2464866"/>
                </a:lnTo>
                <a:lnTo>
                  <a:pt x="1326419" y="2463958"/>
                </a:lnTo>
                <a:lnTo>
                  <a:pt x="1324150" y="2462143"/>
                </a:lnTo>
                <a:lnTo>
                  <a:pt x="1321655" y="2460781"/>
                </a:lnTo>
                <a:lnTo>
                  <a:pt x="1319159" y="2460101"/>
                </a:lnTo>
                <a:lnTo>
                  <a:pt x="1316664" y="2459193"/>
                </a:lnTo>
                <a:lnTo>
                  <a:pt x="1314395" y="2458966"/>
                </a:lnTo>
                <a:lnTo>
                  <a:pt x="1312127" y="2458966"/>
                </a:lnTo>
                <a:lnTo>
                  <a:pt x="1310766" y="2458512"/>
                </a:lnTo>
                <a:lnTo>
                  <a:pt x="1308951" y="2457605"/>
                </a:lnTo>
                <a:lnTo>
                  <a:pt x="1306456" y="2456016"/>
                </a:lnTo>
                <a:lnTo>
                  <a:pt x="1303733" y="2453974"/>
                </a:lnTo>
                <a:lnTo>
                  <a:pt x="1297381" y="2448755"/>
                </a:lnTo>
                <a:lnTo>
                  <a:pt x="1290349" y="2442856"/>
                </a:lnTo>
                <a:lnTo>
                  <a:pt x="1278098" y="2431510"/>
                </a:lnTo>
                <a:lnTo>
                  <a:pt x="1272654" y="2426291"/>
                </a:lnTo>
                <a:lnTo>
                  <a:pt x="1272654" y="2411996"/>
                </a:lnTo>
                <a:lnTo>
                  <a:pt x="1263353" y="2405643"/>
                </a:lnTo>
                <a:lnTo>
                  <a:pt x="1262899" y="2397474"/>
                </a:lnTo>
                <a:lnTo>
                  <a:pt x="1261992" y="2378867"/>
                </a:lnTo>
                <a:lnTo>
                  <a:pt x="1261084" y="2368656"/>
                </a:lnTo>
                <a:lnTo>
                  <a:pt x="1260177" y="2358672"/>
                </a:lnTo>
                <a:lnTo>
                  <a:pt x="1259043" y="2350504"/>
                </a:lnTo>
                <a:lnTo>
                  <a:pt x="1258589" y="2347554"/>
                </a:lnTo>
                <a:lnTo>
                  <a:pt x="1258135" y="2345285"/>
                </a:lnTo>
                <a:lnTo>
                  <a:pt x="1254959" y="2333032"/>
                </a:lnTo>
                <a:lnTo>
                  <a:pt x="1248380" y="2306937"/>
                </a:lnTo>
                <a:lnTo>
                  <a:pt x="1230005" y="2230242"/>
                </a:lnTo>
                <a:lnTo>
                  <a:pt x="1220023" y="2188264"/>
                </a:lnTo>
                <a:lnTo>
                  <a:pt x="1211403" y="2149690"/>
                </a:lnTo>
                <a:lnTo>
                  <a:pt x="1204597" y="2119284"/>
                </a:lnTo>
                <a:lnTo>
                  <a:pt x="1202328" y="2108619"/>
                </a:lnTo>
                <a:lnTo>
                  <a:pt x="1201194" y="2101358"/>
                </a:lnTo>
                <a:lnTo>
                  <a:pt x="1194162" y="2055749"/>
                </a:lnTo>
                <a:lnTo>
                  <a:pt x="1182365" y="1979735"/>
                </a:lnTo>
                <a:lnTo>
                  <a:pt x="1169661" y="1901905"/>
                </a:lnTo>
                <a:lnTo>
                  <a:pt x="1161267" y="1850851"/>
                </a:lnTo>
                <a:lnTo>
                  <a:pt x="1151739" y="1797300"/>
                </a:lnTo>
                <a:lnTo>
                  <a:pt x="1136540" y="1713798"/>
                </a:lnTo>
                <a:lnTo>
                  <a:pt x="1121567" y="1633018"/>
                </a:lnTo>
                <a:lnTo>
                  <a:pt x="1115896" y="1603747"/>
                </a:lnTo>
                <a:lnTo>
                  <a:pt x="1112720" y="1587410"/>
                </a:lnTo>
                <a:lnTo>
                  <a:pt x="1105007" y="1551785"/>
                </a:lnTo>
                <a:lnTo>
                  <a:pt x="1093210" y="1494377"/>
                </a:lnTo>
                <a:lnTo>
                  <a:pt x="1081868" y="1438104"/>
                </a:lnTo>
                <a:lnTo>
                  <a:pt x="1077784" y="1417228"/>
                </a:lnTo>
                <a:lnTo>
                  <a:pt x="1075743" y="1405429"/>
                </a:lnTo>
                <a:lnTo>
                  <a:pt x="1074155" y="1398168"/>
                </a:lnTo>
                <a:lnTo>
                  <a:pt x="1072340" y="1390453"/>
                </a:lnTo>
                <a:lnTo>
                  <a:pt x="1068256" y="1375250"/>
                </a:lnTo>
                <a:lnTo>
                  <a:pt x="1065080" y="1362997"/>
                </a:lnTo>
                <a:lnTo>
                  <a:pt x="1063492" y="1358232"/>
                </a:lnTo>
                <a:lnTo>
                  <a:pt x="1063946" y="1388184"/>
                </a:lnTo>
                <a:lnTo>
                  <a:pt x="1064853" y="1426531"/>
                </a:lnTo>
                <a:lnTo>
                  <a:pt x="1064627" y="1433565"/>
                </a:lnTo>
                <a:lnTo>
                  <a:pt x="1063492" y="1444457"/>
                </a:lnTo>
                <a:lnTo>
                  <a:pt x="1060997" y="1475090"/>
                </a:lnTo>
                <a:lnTo>
                  <a:pt x="1059409" y="1492108"/>
                </a:lnTo>
                <a:lnTo>
                  <a:pt x="1058275" y="1508445"/>
                </a:lnTo>
                <a:lnTo>
                  <a:pt x="1057140" y="1523421"/>
                </a:lnTo>
                <a:lnTo>
                  <a:pt x="1056913" y="1535674"/>
                </a:lnTo>
                <a:lnTo>
                  <a:pt x="1057367" y="1568803"/>
                </a:lnTo>
                <a:lnTo>
                  <a:pt x="1058048" y="1616454"/>
                </a:lnTo>
                <a:lnTo>
                  <a:pt x="1058275" y="1640960"/>
                </a:lnTo>
                <a:lnTo>
                  <a:pt x="1058048" y="1662743"/>
                </a:lnTo>
                <a:lnTo>
                  <a:pt x="1057594" y="1680442"/>
                </a:lnTo>
                <a:lnTo>
                  <a:pt x="1057367" y="1687023"/>
                </a:lnTo>
                <a:lnTo>
                  <a:pt x="1056913" y="1691561"/>
                </a:lnTo>
                <a:lnTo>
                  <a:pt x="1056006" y="1699049"/>
                </a:lnTo>
                <a:lnTo>
                  <a:pt x="1054418" y="1706990"/>
                </a:lnTo>
                <a:lnTo>
                  <a:pt x="1053057" y="1715159"/>
                </a:lnTo>
                <a:lnTo>
                  <a:pt x="1051923" y="1724009"/>
                </a:lnTo>
                <a:lnTo>
                  <a:pt x="1050788" y="1733539"/>
                </a:lnTo>
                <a:lnTo>
                  <a:pt x="1050561" y="1738304"/>
                </a:lnTo>
                <a:lnTo>
                  <a:pt x="1050561" y="1743750"/>
                </a:lnTo>
                <a:lnTo>
                  <a:pt x="1050561" y="1748969"/>
                </a:lnTo>
                <a:lnTo>
                  <a:pt x="1050561" y="1754641"/>
                </a:lnTo>
                <a:lnTo>
                  <a:pt x="1051015" y="1760541"/>
                </a:lnTo>
                <a:lnTo>
                  <a:pt x="1051696" y="1766441"/>
                </a:lnTo>
                <a:lnTo>
                  <a:pt x="1052603" y="1772794"/>
                </a:lnTo>
                <a:lnTo>
                  <a:pt x="1053964" y="1780055"/>
                </a:lnTo>
                <a:lnTo>
                  <a:pt x="1057594" y="1796166"/>
                </a:lnTo>
                <a:lnTo>
                  <a:pt x="1061677" y="1813638"/>
                </a:lnTo>
                <a:lnTo>
                  <a:pt x="1065988" y="1832017"/>
                </a:lnTo>
                <a:lnTo>
                  <a:pt x="1068029" y="1841094"/>
                </a:lnTo>
                <a:lnTo>
                  <a:pt x="1069844" y="1850170"/>
                </a:lnTo>
                <a:lnTo>
                  <a:pt x="1071432" y="1859019"/>
                </a:lnTo>
                <a:lnTo>
                  <a:pt x="1072567" y="1867415"/>
                </a:lnTo>
                <a:lnTo>
                  <a:pt x="1073474" y="1875584"/>
                </a:lnTo>
                <a:lnTo>
                  <a:pt x="1073928" y="1883072"/>
                </a:lnTo>
                <a:lnTo>
                  <a:pt x="1073701" y="1886702"/>
                </a:lnTo>
                <a:lnTo>
                  <a:pt x="1073701" y="1890333"/>
                </a:lnTo>
                <a:lnTo>
                  <a:pt x="1073247" y="1893283"/>
                </a:lnTo>
                <a:lnTo>
                  <a:pt x="1072567" y="1896232"/>
                </a:lnTo>
                <a:lnTo>
                  <a:pt x="1072113" y="1899636"/>
                </a:lnTo>
                <a:lnTo>
                  <a:pt x="1071659" y="1903267"/>
                </a:lnTo>
                <a:lnTo>
                  <a:pt x="1070979" y="1912343"/>
                </a:lnTo>
                <a:lnTo>
                  <a:pt x="1070298" y="1922781"/>
                </a:lnTo>
                <a:lnTo>
                  <a:pt x="1070071" y="1934807"/>
                </a:lnTo>
                <a:lnTo>
                  <a:pt x="1070071" y="1947968"/>
                </a:lnTo>
                <a:lnTo>
                  <a:pt x="1070298" y="1962036"/>
                </a:lnTo>
                <a:lnTo>
                  <a:pt x="1071205" y="1990853"/>
                </a:lnTo>
                <a:lnTo>
                  <a:pt x="1072113" y="2019217"/>
                </a:lnTo>
                <a:lnTo>
                  <a:pt x="1073247" y="2044858"/>
                </a:lnTo>
                <a:lnTo>
                  <a:pt x="1073928" y="2064826"/>
                </a:lnTo>
                <a:lnTo>
                  <a:pt x="1074381" y="2076852"/>
                </a:lnTo>
                <a:lnTo>
                  <a:pt x="1074381" y="2095231"/>
                </a:lnTo>
                <a:lnTo>
                  <a:pt x="1075062" y="2118376"/>
                </a:lnTo>
                <a:lnTo>
                  <a:pt x="1076423" y="2142655"/>
                </a:lnTo>
                <a:lnTo>
                  <a:pt x="1077104" y="2154001"/>
                </a:lnTo>
                <a:lnTo>
                  <a:pt x="1078238" y="2164439"/>
                </a:lnTo>
                <a:lnTo>
                  <a:pt x="1078919" y="2174423"/>
                </a:lnTo>
                <a:lnTo>
                  <a:pt x="1079372" y="2183726"/>
                </a:lnTo>
                <a:lnTo>
                  <a:pt x="1080053" y="2200971"/>
                </a:lnTo>
                <a:lnTo>
                  <a:pt x="1080280" y="2215266"/>
                </a:lnTo>
                <a:lnTo>
                  <a:pt x="1080507" y="2220485"/>
                </a:lnTo>
                <a:lnTo>
                  <a:pt x="1080733" y="2224796"/>
                </a:lnTo>
                <a:lnTo>
                  <a:pt x="1081187" y="2228654"/>
                </a:lnTo>
                <a:lnTo>
                  <a:pt x="1081414" y="2232284"/>
                </a:lnTo>
                <a:lnTo>
                  <a:pt x="1081187" y="2238411"/>
                </a:lnTo>
                <a:lnTo>
                  <a:pt x="1080960" y="2242722"/>
                </a:lnTo>
                <a:lnTo>
                  <a:pt x="1080733" y="2244537"/>
                </a:lnTo>
                <a:lnTo>
                  <a:pt x="1080280" y="2246353"/>
                </a:lnTo>
                <a:lnTo>
                  <a:pt x="1078919" y="2250664"/>
                </a:lnTo>
                <a:lnTo>
                  <a:pt x="1078238" y="2253387"/>
                </a:lnTo>
                <a:lnTo>
                  <a:pt x="1077557" y="2256790"/>
                </a:lnTo>
                <a:lnTo>
                  <a:pt x="1077104" y="2260421"/>
                </a:lnTo>
                <a:lnTo>
                  <a:pt x="1076877" y="2263825"/>
                </a:lnTo>
                <a:lnTo>
                  <a:pt x="1076650" y="2265640"/>
                </a:lnTo>
                <a:lnTo>
                  <a:pt x="1075969" y="2267455"/>
                </a:lnTo>
                <a:lnTo>
                  <a:pt x="1074608" y="2269270"/>
                </a:lnTo>
                <a:lnTo>
                  <a:pt x="1073474" y="2270632"/>
                </a:lnTo>
                <a:lnTo>
                  <a:pt x="1071659" y="2272220"/>
                </a:lnTo>
                <a:lnTo>
                  <a:pt x="1069617" y="2273582"/>
                </a:lnTo>
                <a:lnTo>
                  <a:pt x="1065080" y="2276305"/>
                </a:lnTo>
                <a:lnTo>
                  <a:pt x="1060316" y="2278574"/>
                </a:lnTo>
                <a:lnTo>
                  <a:pt x="1055552" y="2280616"/>
                </a:lnTo>
                <a:lnTo>
                  <a:pt x="1051923" y="2282431"/>
                </a:lnTo>
                <a:lnTo>
                  <a:pt x="1048973" y="2283566"/>
                </a:lnTo>
                <a:lnTo>
                  <a:pt x="1048066" y="2284246"/>
                </a:lnTo>
                <a:lnTo>
                  <a:pt x="1046705" y="2284700"/>
                </a:lnTo>
                <a:lnTo>
                  <a:pt x="1044209" y="2284927"/>
                </a:lnTo>
                <a:lnTo>
                  <a:pt x="1041487" y="2285154"/>
                </a:lnTo>
                <a:lnTo>
                  <a:pt x="1038084" y="2284927"/>
                </a:lnTo>
                <a:lnTo>
                  <a:pt x="1032186" y="2284246"/>
                </a:lnTo>
                <a:lnTo>
                  <a:pt x="1029010" y="2283793"/>
                </a:lnTo>
                <a:lnTo>
                  <a:pt x="1026515" y="2283566"/>
                </a:lnTo>
                <a:lnTo>
                  <a:pt x="1025153" y="2283566"/>
                </a:lnTo>
                <a:lnTo>
                  <a:pt x="1023792" y="2283793"/>
                </a:lnTo>
                <a:lnTo>
                  <a:pt x="1020616" y="2284927"/>
                </a:lnTo>
                <a:lnTo>
                  <a:pt x="1017440" y="2286515"/>
                </a:lnTo>
                <a:lnTo>
                  <a:pt x="1014038" y="2288331"/>
                </a:lnTo>
                <a:lnTo>
                  <a:pt x="1011088" y="2290827"/>
                </a:lnTo>
                <a:lnTo>
                  <a:pt x="1008820" y="2293323"/>
                </a:lnTo>
                <a:lnTo>
                  <a:pt x="1007686" y="2294230"/>
                </a:lnTo>
                <a:lnTo>
                  <a:pt x="1007232" y="2295592"/>
                </a:lnTo>
                <a:lnTo>
                  <a:pt x="1006778" y="2296726"/>
                </a:lnTo>
                <a:lnTo>
                  <a:pt x="1006551" y="2298088"/>
                </a:lnTo>
                <a:lnTo>
                  <a:pt x="1006551" y="2300811"/>
                </a:lnTo>
                <a:lnTo>
                  <a:pt x="1005644" y="2304441"/>
                </a:lnTo>
                <a:lnTo>
                  <a:pt x="1004736" y="2308753"/>
                </a:lnTo>
                <a:lnTo>
                  <a:pt x="1003148" y="2313064"/>
                </a:lnTo>
                <a:lnTo>
                  <a:pt x="1001107" y="2317375"/>
                </a:lnTo>
                <a:lnTo>
                  <a:pt x="999972" y="2319644"/>
                </a:lnTo>
                <a:lnTo>
                  <a:pt x="998384" y="2321686"/>
                </a:lnTo>
                <a:lnTo>
                  <a:pt x="996796" y="2323728"/>
                </a:lnTo>
                <a:lnTo>
                  <a:pt x="995208" y="2325771"/>
                </a:lnTo>
                <a:lnTo>
                  <a:pt x="993167" y="2327586"/>
                </a:lnTo>
                <a:lnTo>
                  <a:pt x="990898" y="2328947"/>
                </a:lnTo>
                <a:lnTo>
                  <a:pt x="987949" y="2330763"/>
                </a:lnTo>
                <a:lnTo>
                  <a:pt x="983866" y="2332351"/>
                </a:lnTo>
                <a:lnTo>
                  <a:pt x="979102" y="2334393"/>
                </a:lnTo>
                <a:lnTo>
                  <a:pt x="973657" y="2336208"/>
                </a:lnTo>
                <a:lnTo>
                  <a:pt x="960726" y="2340066"/>
                </a:lnTo>
                <a:lnTo>
                  <a:pt x="946434" y="2343923"/>
                </a:lnTo>
                <a:lnTo>
                  <a:pt x="932369" y="2347781"/>
                </a:lnTo>
                <a:lnTo>
                  <a:pt x="919438" y="2350731"/>
                </a:lnTo>
                <a:lnTo>
                  <a:pt x="902197" y="2355042"/>
                </a:lnTo>
                <a:lnTo>
                  <a:pt x="899475" y="2355723"/>
                </a:lnTo>
                <a:lnTo>
                  <a:pt x="896753" y="2355723"/>
                </a:lnTo>
                <a:lnTo>
                  <a:pt x="893804" y="2354815"/>
                </a:lnTo>
                <a:lnTo>
                  <a:pt x="890401" y="2354134"/>
                </a:lnTo>
                <a:lnTo>
                  <a:pt x="887225" y="2352546"/>
                </a:lnTo>
                <a:lnTo>
                  <a:pt x="883822" y="2350731"/>
                </a:lnTo>
                <a:lnTo>
                  <a:pt x="880646" y="2348462"/>
                </a:lnTo>
                <a:lnTo>
                  <a:pt x="877697" y="2345739"/>
                </a:lnTo>
                <a:lnTo>
                  <a:pt x="874975" y="2342789"/>
                </a:lnTo>
                <a:lnTo>
                  <a:pt x="872706" y="2339385"/>
                </a:lnTo>
                <a:lnTo>
                  <a:pt x="871799" y="2337343"/>
                </a:lnTo>
                <a:lnTo>
                  <a:pt x="870891" y="2335301"/>
                </a:lnTo>
                <a:lnTo>
                  <a:pt x="870437" y="2333259"/>
                </a:lnTo>
                <a:lnTo>
                  <a:pt x="869984" y="2331216"/>
                </a:lnTo>
                <a:lnTo>
                  <a:pt x="869530" y="2328947"/>
                </a:lnTo>
                <a:lnTo>
                  <a:pt x="869530" y="2326678"/>
                </a:lnTo>
                <a:lnTo>
                  <a:pt x="869530" y="2324182"/>
                </a:lnTo>
                <a:lnTo>
                  <a:pt x="869757" y="2321913"/>
                </a:lnTo>
                <a:lnTo>
                  <a:pt x="870211" y="2319190"/>
                </a:lnTo>
                <a:lnTo>
                  <a:pt x="870891" y="2316467"/>
                </a:lnTo>
                <a:lnTo>
                  <a:pt x="872025" y="2313745"/>
                </a:lnTo>
                <a:lnTo>
                  <a:pt x="872933" y="2311022"/>
                </a:lnTo>
                <a:lnTo>
                  <a:pt x="876109" y="2305122"/>
                </a:lnTo>
                <a:lnTo>
                  <a:pt x="879512" y="2299449"/>
                </a:lnTo>
                <a:lnTo>
                  <a:pt x="883368" y="2293550"/>
                </a:lnTo>
                <a:lnTo>
                  <a:pt x="887678" y="2287423"/>
                </a:lnTo>
                <a:lnTo>
                  <a:pt x="891989" y="2281523"/>
                </a:lnTo>
                <a:lnTo>
                  <a:pt x="896526" y="2276078"/>
                </a:lnTo>
                <a:lnTo>
                  <a:pt x="906281" y="2264959"/>
                </a:lnTo>
                <a:lnTo>
                  <a:pt x="915355" y="2254975"/>
                </a:lnTo>
                <a:lnTo>
                  <a:pt x="923749" y="2246353"/>
                </a:lnTo>
                <a:lnTo>
                  <a:pt x="935318" y="2234553"/>
                </a:lnTo>
                <a:lnTo>
                  <a:pt x="936906" y="2232965"/>
                </a:lnTo>
                <a:lnTo>
                  <a:pt x="938267" y="2231604"/>
                </a:lnTo>
                <a:lnTo>
                  <a:pt x="940990" y="2229788"/>
                </a:lnTo>
                <a:lnTo>
                  <a:pt x="943258" y="2228654"/>
                </a:lnTo>
                <a:lnTo>
                  <a:pt x="944619" y="2227292"/>
                </a:lnTo>
                <a:lnTo>
                  <a:pt x="945527" y="2226838"/>
                </a:lnTo>
                <a:lnTo>
                  <a:pt x="945981" y="2226158"/>
                </a:lnTo>
                <a:lnTo>
                  <a:pt x="946434" y="2225023"/>
                </a:lnTo>
                <a:lnTo>
                  <a:pt x="946888" y="2223889"/>
                </a:lnTo>
                <a:lnTo>
                  <a:pt x="947795" y="2220485"/>
                </a:lnTo>
                <a:lnTo>
                  <a:pt x="948249" y="2215266"/>
                </a:lnTo>
                <a:lnTo>
                  <a:pt x="949610" y="2199382"/>
                </a:lnTo>
                <a:lnTo>
                  <a:pt x="950518" y="2179868"/>
                </a:lnTo>
                <a:lnTo>
                  <a:pt x="950971" y="2170338"/>
                </a:lnTo>
                <a:lnTo>
                  <a:pt x="951198" y="2161489"/>
                </a:lnTo>
                <a:lnTo>
                  <a:pt x="951198" y="2153774"/>
                </a:lnTo>
                <a:lnTo>
                  <a:pt x="950971" y="2148555"/>
                </a:lnTo>
                <a:lnTo>
                  <a:pt x="950745" y="2146286"/>
                </a:lnTo>
                <a:lnTo>
                  <a:pt x="950745" y="2144017"/>
                </a:lnTo>
                <a:lnTo>
                  <a:pt x="951425" y="2138571"/>
                </a:lnTo>
                <a:lnTo>
                  <a:pt x="952559" y="2132898"/>
                </a:lnTo>
                <a:lnTo>
                  <a:pt x="953921" y="2127226"/>
                </a:lnTo>
                <a:lnTo>
                  <a:pt x="956643" y="2116788"/>
                </a:lnTo>
                <a:lnTo>
                  <a:pt x="957323" y="2112476"/>
                </a:lnTo>
                <a:lnTo>
                  <a:pt x="957777" y="2109527"/>
                </a:lnTo>
                <a:lnTo>
                  <a:pt x="957550" y="2104308"/>
                </a:lnTo>
                <a:lnTo>
                  <a:pt x="957097" y="2095005"/>
                </a:lnTo>
                <a:lnTo>
                  <a:pt x="956189" y="2082071"/>
                </a:lnTo>
                <a:lnTo>
                  <a:pt x="954828" y="2066868"/>
                </a:lnTo>
                <a:lnTo>
                  <a:pt x="953013" y="2050530"/>
                </a:lnTo>
                <a:lnTo>
                  <a:pt x="950971" y="2033739"/>
                </a:lnTo>
                <a:lnTo>
                  <a:pt x="948476" y="2017629"/>
                </a:lnTo>
                <a:lnTo>
                  <a:pt x="947115" y="2010368"/>
                </a:lnTo>
                <a:lnTo>
                  <a:pt x="945754" y="2003787"/>
                </a:lnTo>
                <a:lnTo>
                  <a:pt x="941897" y="1984954"/>
                </a:lnTo>
                <a:lnTo>
                  <a:pt x="936679" y="1957498"/>
                </a:lnTo>
                <a:lnTo>
                  <a:pt x="930554" y="1923688"/>
                </a:lnTo>
                <a:lnTo>
                  <a:pt x="924429" y="1887837"/>
                </a:lnTo>
                <a:lnTo>
                  <a:pt x="918531" y="1853120"/>
                </a:lnTo>
                <a:lnTo>
                  <a:pt x="913994" y="1822941"/>
                </a:lnTo>
                <a:lnTo>
                  <a:pt x="911045" y="1800931"/>
                </a:lnTo>
                <a:lnTo>
                  <a:pt x="910137" y="1794123"/>
                </a:lnTo>
                <a:lnTo>
                  <a:pt x="909910" y="1790720"/>
                </a:lnTo>
                <a:lnTo>
                  <a:pt x="910591" y="1786635"/>
                </a:lnTo>
                <a:lnTo>
                  <a:pt x="911045" y="1781643"/>
                </a:lnTo>
                <a:lnTo>
                  <a:pt x="911725" y="1771433"/>
                </a:lnTo>
                <a:lnTo>
                  <a:pt x="912179" y="1765987"/>
                </a:lnTo>
                <a:lnTo>
                  <a:pt x="913086" y="1760995"/>
                </a:lnTo>
                <a:lnTo>
                  <a:pt x="913994" y="1756684"/>
                </a:lnTo>
                <a:lnTo>
                  <a:pt x="914448" y="1754868"/>
                </a:lnTo>
                <a:lnTo>
                  <a:pt x="915355" y="1753053"/>
                </a:lnTo>
                <a:lnTo>
                  <a:pt x="916036" y="1751238"/>
                </a:lnTo>
                <a:lnTo>
                  <a:pt x="916489" y="1749196"/>
                </a:lnTo>
                <a:lnTo>
                  <a:pt x="917170" y="1746473"/>
                </a:lnTo>
                <a:lnTo>
                  <a:pt x="917397" y="1743750"/>
                </a:lnTo>
                <a:lnTo>
                  <a:pt x="917850" y="1737169"/>
                </a:lnTo>
                <a:lnTo>
                  <a:pt x="917850" y="1729681"/>
                </a:lnTo>
                <a:lnTo>
                  <a:pt x="917850" y="1722420"/>
                </a:lnTo>
                <a:lnTo>
                  <a:pt x="917624" y="1715159"/>
                </a:lnTo>
                <a:lnTo>
                  <a:pt x="916489" y="1702906"/>
                </a:lnTo>
                <a:lnTo>
                  <a:pt x="898341" y="1544297"/>
                </a:lnTo>
                <a:lnTo>
                  <a:pt x="886317" y="1439238"/>
                </a:lnTo>
                <a:lnTo>
                  <a:pt x="882461" y="1403613"/>
                </a:lnTo>
                <a:lnTo>
                  <a:pt x="881327" y="1392722"/>
                </a:lnTo>
                <a:lnTo>
                  <a:pt x="880873" y="1387503"/>
                </a:lnTo>
                <a:lnTo>
                  <a:pt x="881100" y="1381603"/>
                </a:lnTo>
                <a:lnTo>
                  <a:pt x="881100" y="1379561"/>
                </a:lnTo>
                <a:lnTo>
                  <a:pt x="880873" y="1377973"/>
                </a:lnTo>
                <a:lnTo>
                  <a:pt x="880646" y="1376384"/>
                </a:lnTo>
                <a:lnTo>
                  <a:pt x="879739" y="1374796"/>
                </a:lnTo>
                <a:lnTo>
                  <a:pt x="878604" y="1373208"/>
                </a:lnTo>
                <a:lnTo>
                  <a:pt x="877016" y="1371166"/>
                </a:lnTo>
                <a:lnTo>
                  <a:pt x="875201" y="1369123"/>
                </a:lnTo>
                <a:lnTo>
                  <a:pt x="873840" y="1367308"/>
                </a:lnTo>
                <a:lnTo>
                  <a:pt x="870891" y="1364812"/>
                </a:lnTo>
                <a:lnTo>
                  <a:pt x="869530" y="1362997"/>
                </a:lnTo>
                <a:lnTo>
                  <a:pt x="867715" y="1360728"/>
                </a:lnTo>
                <a:lnTo>
                  <a:pt x="865447" y="1357551"/>
                </a:lnTo>
                <a:lnTo>
                  <a:pt x="862497" y="1353467"/>
                </a:lnTo>
                <a:lnTo>
                  <a:pt x="859548" y="1348702"/>
                </a:lnTo>
                <a:lnTo>
                  <a:pt x="856826" y="1345525"/>
                </a:lnTo>
                <a:lnTo>
                  <a:pt x="855238" y="1344163"/>
                </a:lnTo>
                <a:lnTo>
                  <a:pt x="853877" y="1343256"/>
                </a:lnTo>
                <a:lnTo>
                  <a:pt x="852743" y="1342802"/>
                </a:lnTo>
                <a:lnTo>
                  <a:pt x="851608" y="1342121"/>
                </a:lnTo>
                <a:lnTo>
                  <a:pt x="850701" y="1342348"/>
                </a:lnTo>
                <a:lnTo>
                  <a:pt x="850020" y="1342802"/>
                </a:lnTo>
                <a:lnTo>
                  <a:pt x="849113" y="1343483"/>
                </a:lnTo>
                <a:lnTo>
                  <a:pt x="848432" y="1344844"/>
                </a:lnTo>
                <a:lnTo>
                  <a:pt x="848205" y="1346206"/>
                </a:lnTo>
                <a:lnTo>
                  <a:pt x="847979" y="1348248"/>
                </a:lnTo>
                <a:lnTo>
                  <a:pt x="847752" y="1350517"/>
                </a:lnTo>
                <a:lnTo>
                  <a:pt x="847979" y="1353467"/>
                </a:lnTo>
                <a:lnTo>
                  <a:pt x="848205" y="1359593"/>
                </a:lnTo>
                <a:lnTo>
                  <a:pt x="848205" y="1366174"/>
                </a:lnTo>
                <a:lnTo>
                  <a:pt x="848205" y="1372981"/>
                </a:lnTo>
                <a:lnTo>
                  <a:pt x="847752" y="1378880"/>
                </a:lnTo>
                <a:lnTo>
                  <a:pt x="846844" y="1388637"/>
                </a:lnTo>
                <a:lnTo>
                  <a:pt x="846617" y="1392495"/>
                </a:lnTo>
                <a:lnTo>
                  <a:pt x="843668" y="1392495"/>
                </a:lnTo>
                <a:lnTo>
                  <a:pt x="840492" y="1391814"/>
                </a:lnTo>
                <a:lnTo>
                  <a:pt x="837089" y="1390907"/>
                </a:lnTo>
                <a:lnTo>
                  <a:pt x="835275" y="1389999"/>
                </a:lnTo>
                <a:lnTo>
                  <a:pt x="833460" y="1389318"/>
                </a:lnTo>
                <a:lnTo>
                  <a:pt x="831872" y="1388184"/>
                </a:lnTo>
                <a:lnTo>
                  <a:pt x="830057" y="1386595"/>
                </a:lnTo>
                <a:lnTo>
                  <a:pt x="828923" y="1384780"/>
                </a:lnTo>
                <a:lnTo>
                  <a:pt x="827788" y="1382738"/>
                </a:lnTo>
                <a:lnTo>
                  <a:pt x="827108" y="1380242"/>
                </a:lnTo>
                <a:lnTo>
                  <a:pt x="826654" y="1377519"/>
                </a:lnTo>
                <a:lnTo>
                  <a:pt x="826427" y="1374569"/>
                </a:lnTo>
                <a:lnTo>
                  <a:pt x="825747" y="1372527"/>
                </a:lnTo>
                <a:lnTo>
                  <a:pt x="825066" y="1370939"/>
                </a:lnTo>
                <a:lnTo>
                  <a:pt x="824386" y="1369350"/>
                </a:lnTo>
                <a:lnTo>
                  <a:pt x="823251" y="1368670"/>
                </a:lnTo>
                <a:lnTo>
                  <a:pt x="822344" y="1367762"/>
                </a:lnTo>
                <a:lnTo>
                  <a:pt x="821210" y="1367535"/>
                </a:lnTo>
                <a:lnTo>
                  <a:pt x="820302" y="1367308"/>
                </a:lnTo>
                <a:lnTo>
                  <a:pt x="819168" y="1367535"/>
                </a:lnTo>
                <a:lnTo>
                  <a:pt x="818260" y="1367762"/>
                </a:lnTo>
                <a:lnTo>
                  <a:pt x="816446" y="1368216"/>
                </a:lnTo>
                <a:lnTo>
                  <a:pt x="814858" y="1369350"/>
                </a:lnTo>
                <a:lnTo>
                  <a:pt x="812589" y="1367989"/>
                </a:lnTo>
                <a:lnTo>
                  <a:pt x="810547" y="1366627"/>
                </a:lnTo>
                <a:lnTo>
                  <a:pt x="808279" y="1364585"/>
                </a:lnTo>
                <a:lnTo>
                  <a:pt x="805783" y="1362543"/>
                </a:lnTo>
                <a:lnTo>
                  <a:pt x="803742" y="1360047"/>
                </a:lnTo>
                <a:lnTo>
                  <a:pt x="803061" y="1358686"/>
                </a:lnTo>
                <a:lnTo>
                  <a:pt x="802380" y="1357324"/>
                </a:lnTo>
                <a:lnTo>
                  <a:pt x="801700" y="1356190"/>
                </a:lnTo>
                <a:lnTo>
                  <a:pt x="801700" y="1354828"/>
                </a:lnTo>
                <a:lnTo>
                  <a:pt x="801473" y="1353920"/>
                </a:lnTo>
                <a:lnTo>
                  <a:pt x="801019" y="1352786"/>
                </a:lnTo>
                <a:lnTo>
                  <a:pt x="800339" y="1352332"/>
                </a:lnTo>
                <a:lnTo>
                  <a:pt x="799431" y="1351878"/>
                </a:lnTo>
                <a:lnTo>
                  <a:pt x="798297" y="1351424"/>
                </a:lnTo>
                <a:lnTo>
                  <a:pt x="796936" y="1350971"/>
                </a:lnTo>
                <a:lnTo>
                  <a:pt x="794440" y="1350744"/>
                </a:lnTo>
                <a:lnTo>
                  <a:pt x="791718" y="1350971"/>
                </a:lnTo>
                <a:lnTo>
                  <a:pt x="789450" y="1351424"/>
                </a:lnTo>
                <a:lnTo>
                  <a:pt x="787181" y="1351878"/>
                </a:lnTo>
                <a:lnTo>
                  <a:pt x="784459" y="1347794"/>
                </a:lnTo>
                <a:lnTo>
                  <a:pt x="782190" y="1345071"/>
                </a:lnTo>
                <a:lnTo>
                  <a:pt x="779922" y="1342802"/>
                </a:lnTo>
                <a:lnTo>
                  <a:pt x="777653" y="1341214"/>
                </a:lnTo>
                <a:lnTo>
                  <a:pt x="775385" y="1339852"/>
                </a:lnTo>
                <a:lnTo>
                  <a:pt x="773570" y="1338944"/>
                </a:lnTo>
                <a:lnTo>
                  <a:pt x="771528" y="1337810"/>
                </a:lnTo>
                <a:lnTo>
                  <a:pt x="770167" y="1336902"/>
                </a:lnTo>
                <a:lnTo>
                  <a:pt x="769033" y="1335768"/>
                </a:lnTo>
                <a:lnTo>
                  <a:pt x="768352" y="1334406"/>
                </a:lnTo>
                <a:lnTo>
                  <a:pt x="767671" y="1332364"/>
                </a:lnTo>
                <a:lnTo>
                  <a:pt x="766991" y="1329868"/>
                </a:lnTo>
                <a:lnTo>
                  <a:pt x="765857" y="1323515"/>
                </a:lnTo>
                <a:lnTo>
                  <a:pt x="764495" y="1315800"/>
                </a:lnTo>
                <a:lnTo>
                  <a:pt x="764042" y="1307631"/>
                </a:lnTo>
                <a:lnTo>
                  <a:pt x="763588" y="1299689"/>
                </a:lnTo>
                <a:lnTo>
                  <a:pt x="763815" y="1291747"/>
                </a:lnTo>
                <a:lnTo>
                  <a:pt x="764042" y="1288117"/>
                </a:lnTo>
                <a:lnTo>
                  <a:pt x="764495" y="1284940"/>
                </a:lnTo>
                <a:lnTo>
                  <a:pt x="768352" y="1259073"/>
                </a:lnTo>
                <a:lnTo>
                  <a:pt x="771301" y="1237970"/>
                </a:lnTo>
                <a:lnTo>
                  <a:pt x="771528" y="1234793"/>
                </a:lnTo>
                <a:lnTo>
                  <a:pt x="771528" y="1232524"/>
                </a:lnTo>
                <a:lnTo>
                  <a:pt x="771301" y="1230936"/>
                </a:lnTo>
                <a:lnTo>
                  <a:pt x="771074" y="1230709"/>
                </a:lnTo>
                <a:lnTo>
                  <a:pt x="770621" y="1230482"/>
                </a:lnTo>
                <a:lnTo>
                  <a:pt x="769713" y="1230255"/>
                </a:lnTo>
                <a:lnTo>
                  <a:pt x="767898" y="1230482"/>
                </a:lnTo>
                <a:lnTo>
                  <a:pt x="762907" y="1231390"/>
                </a:lnTo>
                <a:lnTo>
                  <a:pt x="762681" y="1231390"/>
                </a:lnTo>
                <a:lnTo>
                  <a:pt x="762454" y="1230936"/>
                </a:lnTo>
                <a:lnTo>
                  <a:pt x="761773" y="1229121"/>
                </a:lnTo>
                <a:lnTo>
                  <a:pt x="761546" y="1226398"/>
                </a:lnTo>
                <a:lnTo>
                  <a:pt x="761093" y="1222313"/>
                </a:lnTo>
                <a:lnTo>
                  <a:pt x="760412" y="1211422"/>
                </a:lnTo>
                <a:lnTo>
                  <a:pt x="760412" y="1196900"/>
                </a:lnTo>
                <a:lnTo>
                  <a:pt x="760412" y="1179428"/>
                </a:lnTo>
                <a:lnTo>
                  <a:pt x="761093" y="1159687"/>
                </a:lnTo>
                <a:lnTo>
                  <a:pt x="761546" y="1138357"/>
                </a:lnTo>
                <a:lnTo>
                  <a:pt x="762227" y="1115893"/>
                </a:lnTo>
                <a:lnTo>
                  <a:pt x="764269" y="1069604"/>
                </a:lnTo>
                <a:lnTo>
                  <a:pt x="766764" y="1026037"/>
                </a:lnTo>
                <a:lnTo>
                  <a:pt x="769033" y="990186"/>
                </a:lnTo>
                <a:lnTo>
                  <a:pt x="770394" y="976117"/>
                </a:lnTo>
                <a:lnTo>
                  <a:pt x="771301" y="966133"/>
                </a:lnTo>
                <a:lnTo>
                  <a:pt x="772662" y="956603"/>
                </a:lnTo>
                <a:lnTo>
                  <a:pt x="774477" y="945031"/>
                </a:lnTo>
                <a:lnTo>
                  <a:pt x="779241" y="916894"/>
                </a:lnTo>
                <a:lnTo>
                  <a:pt x="785139" y="884446"/>
                </a:lnTo>
                <a:lnTo>
                  <a:pt x="791718" y="849956"/>
                </a:lnTo>
                <a:lnTo>
                  <a:pt x="803742" y="786648"/>
                </a:lnTo>
                <a:lnTo>
                  <a:pt x="808279" y="763050"/>
                </a:lnTo>
                <a:lnTo>
                  <a:pt x="811001" y="748301"/>
                </a:lnTo>
                <a:lnTo>
                  <a:pt x="814177" y="725383"/>
                </a:lnTo>
                <a:lnTo>
                  <a:pt x="818034" y="698154"/>
                </a:lnTo>
                <a:lnTo>
                  <a:pt x="821210" y="672740"/>
                </a:lnTo>
                <a:lnTo>
                  <a:pt x="822798" y="662529"/>
                </a:lnTo>
                <a:lnTo>
                  <a:pt x="824159" y="655495"/>
                </a:lnTo>
                <a:lnTo>
                  <a:pt x="826427" y="645738"/>
                </a:lnTo>
                <a:lnTo>
                  <a:pt x="830738" y="628039"/>
                </a:lnTo>
                <a:lnTo>
                  <a:pt x="842534" y="581069"/>
                </a:lnTo>
                <a:lnTo>
                  <a:pt x="854784" y="534099"/>
                </a:lnTo>
                <a:lnTo>
                  <a:pt x="859095" y="516854"/>
                </a:lnTo>
                <a:lnTo>
                  <a:pt x="861363" y="507551"/>
                </a:lnTo>
                <a:lnTo>
                  <a:pt x="861817" y="505055"/>
                </a:lnTo>
                <a:lnTo>
                  <a:pt x="862497" y="502786"/>
                </a:lnTo>
                <a:lnTo>
                  <a:pt x="863632" y="500063"/>
                </a:lnTo>
                <a:lnTo>
                  <a:pt x="864539" y="497567"/>
                </a:lnTo>
                <a:lnTo>
                  <a:pt x="866127" y="495071"/>
                </a:lnTo>
                <a:lnTo>
                  <a:pt x="867488" y="492802"/>
                </a:lnTo>
                <a:lnTo>
                  <a:pt x="869076" y="490306"/>
                </a:lnTo>
                <a:lnTo>
                  <a:pt x="870891" y="488036"/>
                </a:lnTo>
                <a:lnTo>
                  <a:pt x="872933" y="485767"/>
                </a:lnTo>
                <a:lnTo>
                  <a:pt x="874975" y="483725"/>
                </a:lnTo>
                <a:lnTo>
                  <a:pt x="877243" y="481456"/>
                </a:lnTo>
                <a:lnTo>
                  <a:pt x="879512" y="479641"/>
                </a:lnTo>
                <a:lnTo>
                  <a:pt x="882007" y="477826"/>
                </a:lnTo>
                <a:lnTo>
                  <a:pt x="884729" y="476010"/>
                </a:lnTo>
                <a:lnTo>
                  <a:pt x="887452" y="474649"/>
                </a:lnTo>
                <a:lnTo>
                  <a:pt x="890401" y="473287"/>
                </a:lnTo>
                <a:lnTo>
                  <a:pt x="911725" y="464211"/>
                </a:lnTo>
                <a:lnTo>
                  <a:pt x="943939" y="449689"/>
                </a:lnTo>
                <a:lnTo>
                  <a:pt x="993620" y="427906"/>
                </a:lnTo>
                <a:lnTo>
                  <a:pt x="997023" y="426090"/>
                </a:lnTo>
                <a:lnTo>
                  <a:pt x="1000426" y="424502"/>
                </a:lnTo>
                <a:lnTo>
                  <a:pt x="1006324" y="421325"/>
                </a:lnTo>
                <a:lnTo>
                  <a:pt x="1015399" y="415426"/>
                </a:lnTo>
                <a:lnTo>
                  <a:pt x="1016306" y="414972"/>
                </a:lnTo>
                <a:lnTo>
                  <a:pt x="1016987" y="414064"/>
                </a:lnTo>
                <a:lnTo>
                  <a:pt x="1017440" y="412930"/>
                </a:lnTo>
                <a:lnTo>
                  <a:pt x="1017667" y="412022"/>
                </a:lnTo>
                <a:lnTo>
                  <a:pt x="1017667" y="410888"/>
                </a:lnTo>
                <a:lnTo>
                  <a:pt x="1017667" y="409753"/>
                </a:lnTo>
                <a:lnTo>
                  <a:pt x="1016987" y="407030"/>
                </a:lnTo>
                <a:lnTo>
                  <a:pt x="1015852" y="404761"/>
                </a:lnTo>
                <a:lnTo>
                  <a:pt x="1014718" y="402719"/>
                </a:lnTo>
                <a:lnTo>
                  <a:pt x="1013130" y="401357"/>
                </a:lnTo>
                <a:lnTo>
                  <a:pt x="1012450" y="400677"/>
                </a:lnTo>
                <a:lnTo>
                  <a:pt x="1011542" y="400677"/>
                </a:lnTo>
                <a:lnTo>
                  <a:pt x="1002468" y="399996"/>
                </a:lnTo>
                <a:lnTo>
                  <a:pt x="997023" y="399542"/>
                </a:lnTo>
                <a:lnTo>
                  <a:pt x="994755" y="399315"/>
                </a:lnTo>
                <a:lnTo>
                  <a:pt x="993167" y="398634"/>
                </a:lnTo>
                <a:lnTo>
                  <a:pt x="991806" y="398181"/>
                </a:lnTo>
                <a:lnTo>
                  <a:pt x="991125" y="397500"/>
                </a:lnTo>
                <a:lnTo>
                  <a:pt x="989991" y="396819"/>
                </a:lnTo>
                <a:lnTo>
                  <a:pt x="989310" y="395685"/>
                </a:lnTo>
                <a:lnTo>
                  <a:pt x="988856" y="394550"/>
                </a:lnTo>
                <a:lnTo>
                  <a:pt x="988176" y="392962"/>
                </a:lnTo>
                <a:lnTo>
                  <a:pt x="987722" y="390239"/>
                </a:lnTo>
                <a:lnTo>
                  <a:pt x="987268" y="386835"/>
                </a:lnTo>
                <a:lnTo>
                  <a:pt x="987268" y="383885"/>
                </a:lnTo>
                <a:lnTo>
                  <a:pt x="987495" y="380709"/>
                </a:lnTo>
                <a:lnTo>
                  <a:pt x="987722" y="378213"/>
                </a:lnTo>
                <a:lnTo>
                  <a:pt x="987949" y="375944"/>
                </a:lnTo>
                <a:lnTo>
                  <a:pt x="988630" y="373674"/>
                </a:lnTo>
                <a:lnTo>
                  <a:pt x="989537" y="369590"/>
                </a:lnTo>
                <a:lnTo>
                  <a:pt x="989991" y="367321"/>
                </a:lnTo>
                <a:lnTo>
                  <a:pt x="990218" y="364598"/>
                </a:lnTo>
                <a:lnTo>
                  <a:pt x="990218" y="361648"/>
                </a:lnTo>
                <a:lnTo>
                  <a:pt x="989764" y="358245"/>
                </a:lnTo>
                <a:lnTo>
                  <a:pt x="989537" y="354614"/>
                </a:lnTo>
                <a:lnTo>
                  <a:pt x="989537" y="351664"/>
                </a:lnTo>
                <a:lnTo>
                  <a:pt x="989537" y="349395"/>
                </a:lnTo>
                <a:lnTo>
                  <a:pt x="989764" y="347353"/>
                </a:lnTo>
                <a:lnTo>
                  <a:pt x="990218" y="344857"/>
                </a:lnTo>
                <a:lnTo>
                  <a:pt x="990444" y="343949"/>
                </a:lnTo>
                <a:lnTo>
                  <a:pt x="988856" y="341000"/>
                </a:lnTo>
                <a:lnTo>
                  <a:pt x="987268" y="338277"/>
                </a:lnTo>
                <a:lnTo>
                  <a:pt x="985227" y="335554"/>
                </a:lnTo>
                <a:lnTo>
                  <a:pt x="984773" y="334873"/>
                </a:lnTo>
                <a:lnTo>
                  <a:pt x="984319" y="333965"/>
                </a:lnTo>
                <a:lnTo>
                  <a:pt x="983639" y="331469"/>
                </a:lnTo>
                <a:lnTo>
                  <a:pt x="983185" y="328520"/>
                </a:lnTo>
                <a:lnTo>
                  <a:pt x="982731" y="325343"/>
                </a:lnTo>
                <a:lnTo>
                  <a:pt x="982504" y="318536"/>
                </a:lnTo>
                <a:lnTo>
                  <a:pt x="982504" y="313997"/>
                </a:lnTo>
                <a:lnTo>
                  <a:pt x="982278" y="312636"/>
                </a:lnTo>
                <a:lnTo>
                  <a:pt x="981824" y="311501"/>
                </a:lnTo>
                <a:lnTo>
                  <a:pt x="981143" y="310821"/>
                </a:lnTo>
                <a:lnTo>
                  <a:pt x="980236" y="310367"/>
                </a:lnTo>
                <a:lnTo>
                  <a:pt x="977967" y="309232"/>
                </a:lnTo>
                <a:lnTo>
                  <a:pt x="975018" y="308325"/>
                </a:lnTo>
                <a:lnTo>
                  <a:pt x="974565" y="307644"/>
                </a:lnTo>
                <a:lnTo>
                  <a:pt x="974111" y="307190"/>
                </a:lnTo>
                <a:lnTo>
                  <a:pt x="973657" y="306056"/>
                </a:lnTo>
                <a:lnTo>
                  <a:pt x="973430" y="304467"/>
                </a:lnTo>
                <a:lnTo>
                  <a:pt x="973430" y="302425"/>
                </a:lnTo>
                <a:lnTo>
                  <a:pt x="973657" y="300156"/>
                </a:lnTo>
                <a:lnTo>
                  <a:pt x="974338" y="297660"/>
                </a:lnTo>
                <a:lnTo>
                  <a:pt x="976153" y="292214"/>
                </a:lnTo>
                <a:lnTo>
                  <a:pt x="978421" y="286768"/>
                </a:lnTo>
                <a:lnTo>
                  <a:pt x="980690" y="281323"/>
                </a:lnTo>
                <a:lnTo>
                  <a:pt x="982958" y="277011"/>
                </a:lnTo>
                <a:lnTo>
                  <a:pt x="984546" y="274062"/>
                </a:lnTo>
                <a:lnTo>
                  <a:pt x="985454" y="272019"/>
                </a:lnTo>
                <a:lnTo>
                  <a:pt x="985907" y="270204"/>
                </a:lnTo>
                <a:lnTo>
                  <a:pt x="986134" y="268389"/>
                </a:lnTo>
                <a:lnTo>
                  <a:pt x="986134" y="267027"/>
                </a:lnTo>
                <a:lnTo>
                  <a:pt x="985907" y="265212"/>
                </a:lnTo>
                <a:lnTo>
                  <a:pt x="985454" y="263397"/>
                </a:lnTo>
                <a:lnTo>
                  <a:pt x="984546" y="259086"/>
                </a:lnTo>
                <a:lnTo>
                  <a:pt x="983185" y="254547"/>
                </a:lnTo>
                <a:lnTo>
                  <a:pt x="981824" y="250463"/>
                </a:lnTo>
                <a:lnTo>
                  <a:pt x="980690" y="246606"/>
                </a:lnTo>
                <a:lnTo>
                  <a:pt x="980236" y="245244"/>
                </a:lnTo>
                <a:lnTo>
                  <a:pt x="980009" y="243656"/>
                </a:lnTo>
                <a:lnTo>
                  <a:pt x="980009" y="241387"/>
                </a:lnTo>
                <a:lnTo>
                  <a:pt x="980009" y="239118"/>
                </a:lnTo>
                <a:lnTo>
                  <a:pt x="980236" y="236622"/>
                </a:lnTo>
                <a:lnTo>
                  <a:pt x="980690" y="233899"/>
                </a:lnTo>
                <a:lnTo>
                  <a:pt x="981143" y="232764"/>
                </a:lnTo>
                <a:lnTo>
                  <a:pt x="981824" y="231630"/>
                </a:lnTo>
                <a:lnTo>
                  <a:pt x="983412" y="228907"/>
                </a:lnTo>
                <a:lnTo>
                  <a:pt x="985000" y="225049"/>
                </a:lnTo>
                <a:lnTo>
                  <a:pt x="986588" y="220284"/>
                </a:lnTo>
                <a:lnTo>
                  <a:pt x="987949" y="215292"/>
                </a:lnTo>
                <a:lnTo>
                  <a:pt x="989310" y="209619"/>
                </a:lnTo>
                <a:lnTo>
                  <a:pt x="990218" y="204174"/>
                </a:lnTo>
                <a:lnTo>
                  <a:pt x="991352" y="198955"/>
                </a:lnTo>
                <a:lnTo>
                  <a:pt x="992032" y="194190"/>
                </a:lnTo>
                <a:lnTo>
                  <a:pt x="992259" y="190105"/>
                </a:lnTo>
                <a:lnTo>
                  <a:pt x="992486" y="186475"/>
                </a:lnTo>
                <a:lnTo>
                  <a:pt x="992940" y="180348"/>
                </a:lnTo>
                <a:lnTo>
                  <a:pt x="993167" y="177398"/>
                </a:lnTo>
                <a:lnTo>
                  <a:pt x="993620" y="174902"/>
                </a:lnTo>
                <a:lnTo>
                  <a:pt x="994301" y="172406"/>
                </a:lnTo>
                <a:lnTo>
                  <a:pt x="995435" y="170364"/>
                </a:lnTo>
                <a:lnTo>
                  <a:pt x="996570" y="167868"/>
                </a:lnTo>
                <a:lnTo>
                  <a:pt x="997477" y="165145"/>
                </a:lnTo>
                <a:lnTo>
                  <a:pt x="998158" y="161969"/>
                </a:lnTo>
                <a:lnTo>
                  <a:pt x="998611" y="159019"/>
                </a:lnTo>
                <a:lnTo>
                  <a:pt x="998838" y="155615"/>
                </a:lnTo>
                <a:lnTo>
                  <a:pt x="998611" y="152892"/>
                </a:lnTo>
                <a:lnTo>
                  <a:pt x="998158" y="150169"/>
                </a:lnTo>
                <a:lnTo>
                  <a:pt x="997477" y="147900"/>
                </a:lnTo>
                <a:lnTo>
                  <a:pt x="996343" y="144723"/>
                </a:lnTo>
                <a:lnTo>
                  <a:pt x="995662" y="140866"/>
                </a:lnTo>
                <a:lnTo>
                  <a:pt x="995435" y="136101"/>
                </a:lnTo>
                <a:lnTo>
                  <a:pt x="995208" y="130882"/>
                </a:lnTo>
                <a:lnTo>
                  <a:pt x="995435" y="125209"/>
                </a:lnTo>
                <a:lnTo>
                  <a:pt x="996116" y="120217"/>
                </a:lnTo>
                <a:lnTo>
                  <a:pt x="996796" y="117948"/>
                </a:lnTo>
                <a:lnTo>
                  <a:pt x="997477" y="115679"/>
                </a:lnTo>
                <a:lnTo>
                  <a:pt x="998384" y="113637"/>
                </a:lnTo>
                <a:lnTo>
                  <a:pt x="999519" y="112049"/>
                </a:lnTo>
                <a:lnTo>
                  <a:pt x="1004736" y="105241"/>
                </a:lnTo>
                <a:lnTo>
                  <a:pt x="1007459" y="101838"/>
                </a:lnTo>
                <a:lnTo>
                  <a:pt x="1010862" y="98661"/>
                </a:lnTo>
                <a:lnTo>
                  <a:pt x="1013811" y="95484"/>
                </a:lnTo>
                <a:lnTo>
                  <a:pt x="1015626" y="94350"/>
                </a:lnTo>
                <a:lnTo>
                  <a:pt x="1017440" y="93215"/>
                </a:lnTo>
                <a:lnTo>
                  <a:pt x="1019028" y="92308"/>
                </a:lnTo>
                <a:lnTo>
                  <a:pt x="1020616" y="91854"/>
                </a:lnTo>
                <a:lnTo>
                  <a:pt x="1022204" y="91173"/>
                </a:lnTo>
                <a:lnTo>
                  <a:pt x="1024019" y="91173"/>
                </a:lnTo>
                <a:lnTo>
                  <a:pt x="1033547" y="90946"/>
                </a:lnTo>
                <a:lnTo>
                  <a:pt x="1040353" y="90492"/>
                </a:lnTo>
                <a:lnTo>
                  <a:pt x="1048066" y="89812"/>
                </a:lnTo>
                <a:lnTo>
                  <a:pt x="1056233" y="88904"/>
                </a:lnTo>
                <a:lnTo>
                  <a:pt x="1064173" y="87769"/>
                </a:lnTo>
                <a:lnTo>
                  <a:pt x="1072113" y="86408"/>
                </a:lnTo>
                <a:lnTo>
                  <a:pt x="1079372" y="84593"/>
                </a:lnTo>
                <a:lnTo>
                  <a:pt x="1083229" y="83912"/>
                </a:lnTo>
                <a:lnTo>
                  <a:pt x="1087539" y="83231"/>
                </a:lnTo>
                <a:lnTo>
                  <a:pt x="1092303" y="82324"/>
                </a:lnTo>
                <a:lnTo>
                  <a:pt x="1097748" y="81870"/>
                </a:lnTo>
                <a:lnTo>
                  <a:pt x="1103192" y="81416"/>
                </a:lnTo>
                <a:lnTo>
                  <a:pt x="1109090" y="81189"/>
                </a:lnTo>
                <a:lnTo>
                  <a:pt x="1114989" y="80962"/>
                </a:lnTo>
                <a:close/>
                <a:moveTo>
                  <a:pt x="387804" y="0"/>
                </a:moveTo>
                <a:lnTo>
                  <a:pt x="393020" y="0"/>
                </a:lnTo>
                <a:lnTo>
                  <a:pt x="398463" y="454"/>
                </a:lnTo>
                <a:lnTo>
                  <a:pt x="404359" y="1134"/>
                </a:lnTo>
                <a:lnTo>
                  <a:pt x="410482" y="2268"/>
                </a:lnTo>
                <a:lnTo>
                  <a:pt x="416832" y="3402"/>
                </a:lnTo>
                <a:lnTo>
                  <a:pt x="423182" y="4989"/>
                </a:lnTo>
                <a:lnTo>
                  <a:pt x="429532" y="6803"/>
                </a:lnTo>
                <a:lnTo>
                  <a:pt x="435656" y="8844"/>
                </a:lnTo>
                <a:lnTo>
                  <a:pt x="441779" y="10885"/>
                </a:lnTo>
                <a:lnTo>
                  <a:pt x="447675" y="13379"/>
                </a:lnTo>
                <a:lnTo>
                  <a:pt x="453345" y="15874"/>
                </a:lnTo>
                <a:lnTo>
                  <a:pt x="458561" y="18595"/>
                </a:lnTo>
                <a:lnTo>
                  <a:pt x="463324" y="21543"/>
                </a:lnTo>
                <a:lnTo>
                  <a:pt x="467632" y="24264"/>
                </a:lnTo>
                <a:lnTo>
                  <a:pt x="471261" y="27212"/>
                </a:lnTo>
                <a:lnTo>
                  <a:pt x="474209" y="30613"/>
                </a:lnTo>
                <a:lnTo>
                  <a:pt x="477157" y="33788"/>
                </a:lnTo>
                <a:lnTo>
                  <a:pt x="479652" y="37416"/>
                </a:lnTo>
                <a:lnTo>
                  <a:pt x="482374" y="41498"/>
                </a:lnTo>
                <a:lnTo>
                  <a:pt x="484868" y="45807"/>
                </a:lnTo>
                <a:lnTo>
                  <a:pt x="487363" y="50115"/>
                </a:lnTo>
                <a:lnTo>
                  <a:pt x="489857" y="54877"/>
                </a:lnTo>
                <a:lnTo>
                  <a:pt x="492352" y="59639"/>
                </a:lnTo>
                <a:lnTo>
                  <a:pt x="494620" y="64628"/>
                </a:lnTo>
                <a:lnTo>
                  <a:pt x="496661" y="69844"/>
                </a:lnTo>
                <a:lnTo>
                  <a:pt x="498475" y="74832"/>
                </a:lnTo>
                <a:lnTo>
                  <a:pt x="500290" y="80275"/>
                </a:lnTo>
                <a:lnTo>
                  <a:pt x="501650" y="85264"/>
                </a:lnTo>
                <a:lnTo>
                  <a:pt x="502784" y="90706"/>
                </a:lnTo>
                <a:lnTo>
                  <a:pt x="503918" y="95695"/>
                </a:lnTo>
                <a:lnTo>
                  <a:pt x="504599" y="100684"/>
                </a:lnTo>
                <a:lnTo>
                  <a:pt x="504825" y="105899"/>
                </a:lnTo>
                <a:lnTo>
                  <a:pt x="505506" y="121999"/>
                </a:lnTo>
                <a:lnTo>
                  <a:pt x="505279" y="132657"/>
                </a:lnTo>
                <a:lnTo>
                  <a:pt x="505279" y="138553"/>
                </a:lnTo>
                <a:lnTo>
                  <a:pt x="504825" y="140367"/>
                </a:lnTo>
                <a:lnTo>
                  <a:pt x="506186" y="140367"/>
                </a:lnTo>
                <a:lnTo>
                  <a:pt x="508907" y="140367"/>
                </a:lnTo>
                <a:lnTo>
                  <a:pt x="510722" y="140367"/>
                </a:lnTo>
                <a:lnTo>
                  <a:pt x="512536" y="140821"/>
                </a:lnTo>
                <a:lnTo>
                  <a:pt x="514350" y="141274"/>
                </a:lnTo>
                <a:lnTo>
                  <a:pt x="516165" y="141955"/>
                </a:lnTo>
                <a:lnTo>
                  <a:pt x="516845" y="142862"/>
                </a:lnTo>
                <a:lnTo>
                  <a:pt x="517299" y="143996"/>
                </a:lnTo>
                <a:lnTo>
                  <a:pt x="517979" y="145356"/>
                </a:lnTo>
                <a:lnTo>
                  <a:pt x="518659" y="147170"/>
                </a:lnTo>
                <a:lnTo>
                  <a:pt x="519340" y="151252"/>
                </a:lnTo>
                <a:lnTo>
                  <a:pt x="520020" y="155787"/>
                </a:lnTo>
                <a:lnTo>
                  <a:pt x="520700" y="160776"/>
                </a:lnTo>
                <a:lnTo>
                  <a:pt x="520700" y="166219"/>
                </a:lnTo>
                <a:lnTo>
                  <a:pt x="520474" y="171207"/>
                </a:lnTo>
                <a:lnTo>
                  <a:pt x="519793" y="175743"/>
                </a:lnTo>
                <a:lnTo>
                  <a:pt x="519340" y="178010"/>
                </a:lnTo>
                <a:lnTo>
                  <a:pt x="518659" y="180505"/>
                </a:lnTo>
                <a:lnTo>
                  <a:pt x="515711" y="187081"/>
                </a:lnTo>
                <a:lnTo>
                  <a:pt x="512309" y="194564"/>
                </a:lnTo>
                <a:lnTo>
                  <a:pt x="508227" y="201821"/>
                </a:lnTo>
                <a:lnTo>
                  <a:pt x="503918" y="208624"/>
                </a:lnTo>
                <a:lnTo>
                  <a:pt x="499609" y="214746"/>
                </a:lnTo>
                <a:lnTo>
                  <a:pt x="497568" y="217014"/>
                </a:lnTo>
                <a:lnTo>
                  <a:pt x="495754" y="219055"/>
                </a:lnTo>
                <a:lnTo>
                  <a:pt x="494166" y="220415"/>
                </a:lnTo>
                <a:lnTo>
                  <a:pt x="493032" y="221096"/>
                </a:lnTo>
                <a:lnTo>
                  <a:pt x="491672" y="221549"/>
                </a:lnTo>
                <a:lnTo>
                  <a:pt x="490765" y="222003"/>
                </a:lnTo>
                <a:lnTo>
                  <a:pt x="489631" y="223137"/>
                </a:lnTo>
                <a:lnTo>
                  <a:pt x="488950" y="224044"/>
                </a:lnTo>
                <a:lnTo>
                  <a:pt x="487363" y="226765"/>
                </a:lnTo>
                <a:lnTo>
                  <a:pt x="486229" y="229713"/>
                </a:lnTo>
                <a:lnTo>
                  <a:pt x="484188" y="236062"/>
                </a:lnTo>
                <a:lnTo>
                  <a:pt x="482827" y="238783"/>
                </a:lnTo>
                <a:lnTo>
                  <a:pt x="481693" y="241504"/>
                </a:lnTo>
                <a:lnTo>
                  <a:pt x="480559" y="243772"/>
                </a:lnTo>
                <a:lnTo>
                  <a:pt x="479652" y="246267"/>
                </a:lnTo>
                <a:lnTo>
                  <a:pt x="478972" y="248534"/>
                </a:lnTo>
                <a:lnTo>
                  <a:pt x="478518" y="250802"/>
                </a:lnTo>
                <a:lnTo>
                  <a:pt x="478065" y="256017"/>
                </a:lnTo>
                <a:lnTo>
                  <a:pt x="477157" y="262820"/>
                </a:lnTo>
                <a:lnTo>
                  <a:pt x="476250" y="268263"/>
                </a:lnTo>
                <a:lnTo>
                  <a:pt x="475797" y="275746"/>
                </a:lnTo>
                <a:lnTo>
                  <a:pt x="474209" y="294341"/>
                </a:lnTo>
                <a:lnTo>
                  <a:pt x="473302" y="311802"/>
                </a:lnTo>
                <a:lnTo>
                  <a:pt x="472849" y="317924"/>
                </a:lnTo>
                <a:lnTo>
                  <a:pt x="472395" y="321326"/>
                </a:lnTo>
                <a:lnTo>
                  <a:pt x="472168" y="322913"/>
                </a:lnTo>
                <a:lnTo>
                  <a:pt x="472849" y="323593"/>
                </a:lnTo>
                <a:lnTo>
                  <a:pt x="473302" y="324500"/>
                </a:lnTo>
                <a:lnTo>
                  <a:pt x="474209" y="324727"/>
                </a:lnTo>
                <a:lnTo>
                  <a:pt x="475343" y="325181"/>
                </a:lnTo>
                <a:lnTo>
                  <a:pt x="476250" y="325634"/>
                </a:lnTo>
                <a:lnTo>
                  <a:pt x="477157" y="326768"/>
                </a:lnTo>
                <a:lnTo>
                  <a:pt x="478065" y="327902"/>
                </a:lnTo>
                <a:lnTo>
                  <a:pt x="478518" y="330623"/>
                </a:lnTo>
                <a:lnTo>
                  <a:pt x="479425" y="333798"/>
                </a:lnTo>
                <a:lnTo>
                  <a:pt x="480559" y="342188"/>
                </a:lnTo>
                <a:lnTo>
                  <a:pt x="481466" y="350805"/>
                </a:lnTo>
                <a:lnTo>
                  <a:pt x="481693" y="357608"/>
                </a:lnTo>
                <a:lnTo>
                  <a:pt x="481693" y="358969"/>
                </a:lnTo>
                <a:lnTo>
                  <a:pt x="481920" y="359876"/>
                </a:lnTo>
                <a:lnTo>
                  <a:pt x="482827" y="361916"/>
                </a:lnTo>
                <a:lnTo>
                  <a:pt x="484188" y="363731"/>
                </a:lnTo>
                <a:lnTo>
                  <a:pt x="485775" y="365545"/>
                </a:lnTo>
                <a:lnTo>
                  <a:pt x="487363" y="367586"/>
                </a:lnTo>
                <a:lnTo>
                  <a:pt x="489177" y="370080"/>
                </a:lnTo>
                <a:lnTo>
                  <a:pt x="491218" y="373028"/>
                </a:lnTo>
                <a:lnTo>
                  <a:pt x="493032" y="377110"/>
                </a:lnTo>
                <a:lnTo>
                  <a:pt x="495074" y="382099"/>
                </a:lnTo>
                <a:lnTo>
                  <a:pt x="498249" y="387994"/>
                </a:lnTo>
                <a:lnTo>
                  <a:pt x="501877" y="394571"/>
                </a:lnTo>
                <a:lnTo>
                  <a:pt x="506413" y="401147"/>
                </a:lnTo>
                <a:lnTo>
                  <a:pt x="511175" y="407950"/>
                </a:lnTo>
                <a:lnTo>
                  <a:pt x="516391" y="414299"/>
                </a:lnTo>
                <a:lnTo>
                  <a:pt x="519113" y="417247"/>
                </a:lnTo>
                <a:lnTo>
                  <a:pt x="521834" y="419968"/>
                </a:lnTo>
                <a:lnTo>
                  <a:pt x="524783" y="422463"/>
                </a:lnTo>
                <a:lnTo>
                  <a:pt x="527277" y="424730"/>
                </a:lnTo>
                <a:lnTo>
                  <a:pt x="534988" y="430399"/>
                </a:lnTo>
                <a:lnTo>
                  <a:pt x="545874" y="437883"/>
                </a:lnTo>
                <a:lnTo>
                  <a:pt x="573088" y="456477"/>
                </a:lnTo>
                <a:lnTo>
                  <a:pt x="598034" y="473031"/>
                </a:lnTo>
                <a:lnTo>
                  <a:pt x="606652" y="478700"/>
                </a:lnTo>
                <a:lnTo>
                  <a:pt x="610734" y="481195"/>
                </a:lnTo>
                <a:lnTo>
                  <a:pt x="612775" y="482329"/>
                </a:lnTo>
                <a:lnTo>
                  <a:pt x="615497" y="484369"/>
                </a:lnTo>
                <a:lnTo>
                  <a:pt x="618899" y="486864"/>
                </a:lnTo>
                <a:lnTo>
                  <a:pt x="622300" y="489812"/>
                </a:lnTo>
                <a:lnTo>
                  <a:pt x="625475" y="493213"/>
                </a:lnTo>
                <a:lnTo>
                  <a:pt x="627063" y="495027"/>
                </a:lnTo>
                <a:lnTo>
                  <a:pt x="628197" y="496841"/>
                </a:lnTo>
                <a:lnTo>
                  <a:pt x="629558" y="498656"/>
                </a:lnTo>
                <a:lnTo>
                  <a:pt x="630238" y="500696"/>
                </a:lnTo>
                <a:lnTo>
                  <a:pt x="631145" y="502511"/>
                </a:lnTo>
                <a:lnTo>
                  <a:pt x="631372" y="504551"/>
                </a:lnTo>
                <a:lnTo>
                  <a:pt x="634320" y="540607"/>
                </a:lnTo>
                <a:lnTo>
                  <a:pt x="640670" y="611131"/>
                </a:lnTo>
                <a:lnTo>
                  <a:pt x="644299" y="649227"/>
                </a:lnTo>
                <a:lnTo>
                  <a:pt x="647474" y="683696"/>
                </a:lnTo>
                <a:lnTo>
                  <a:pt x="650649" y="710227"/>
                </a:lnTo>
                <a:lnTo>
                  <a:pt x="651783" y="719071"/>
                </a:lnTo>
                <a:lnTo>
                  <a:pt x="652917" y="724967"/>
                </a:lnTo>
                <a:lnTo>
                  <a:pt x="654504" y="733357"/>
                </a:lnTo>
                <a:lnTo>
                  <a:pt x="656091" y="743788"/>
                </a:lnTo>
                <a:lnTo>
                  <a:pt x="657679" y="755353"/>
                </a:lnTo>
                <a:lnTo>
                  <a:pt x="659267" y="767145"/>
                </a:lnTo>
                <a:lnTo>
                  <a:pt x="660400" y="778710"/>
                </a:lnTo>
                <a:lnTo>
                  <a:pt x="661308" y="788688"/>
                </a:lnTo>
                <a:lnTo>
                  <a:pt x="661761" y="797305"/>
                </a:lnTo>
                <a:lnTo>
                  <a:pt x="661988" y="802974"/>
                </a:lnTo>
                <a:lnTo>
                  <a:pt x="662215" y="805922"/>
                </a:lnTo>
                <a:lnTo>
                  <a:pt x="662668" y="810230"/>
                </a:lnTo>
                <a:lnTo>
                  <a:pt x="664256" y="822475"/>
                </a:lnTo>
                <a:lnTo>
                  <a:pt x="669018" y="855810"/>
                </a:lnTo>
                <a:lnTo>
                  <a:pt x="673781" y="889598"/>
                </a:lnTo>
                <a:lnTo>
                  <a:pt x="675368" y="902523"/>
                </a:lnTo>
                <a:lnTo>
                  <a:pt x="675822" y="907285"/>
                </a:lnTo>
                <a:lnTo>
                  <a:pt x="676049" y="910687"/>
                </a:lnTo>
                <a:lnTo>
                  <a:pt x="676049" y="915902"/>
                </a:lnTo>
                <a:lnTo>
                  <a:pt x="676729" y="920665"/>
                </a:lnTo>
                <a:lnTo>
                  <a:pt x="677183" y="925653"/>
                </a:lnTo>
                <a:lnTo>
                  <a:pt x="677863" y="930189"/>
                </a:lnTo>
                <a:lnTo>
                  <a:pt x="678770" y="933817"/>
                </a:lnTo>
                <a:lnTo>
                  <a:pt x="679677" y="937445"/>
                </a:lnTo>
                <a:lnTo>
                  <a:pt x="680811" y="940166"/>
                </a:lnTo>
                <a:lnTo>
                  <a:pt x="681718" y="942207"/>
                </a:lnTo>
                <a:lnTo>
                  <a:pt x="682625" y="944475"/>
                </a:lnTo>
                <a:lnTo>
                  <a:pt x="683533" y="947650"/>
                </a:lnTo>
                <a:lnTo>
                  <a:pt x="684213" y="951505"/>
                </a:lnTo>
                <a:lnTo>
                  <a:pt x="684893" y="955360"/>
                </a:lnTo>
                <a:lnTo>
                  <a:pt x="686027" y="963296"/>
                </a:lnTo>
                <a:lnTo>
                  <a:pt x="686254" y="969419"/>
                </a:lnTo>
                <a:lnTo>
                  <a:pt x="686708" y="972820"/>
                </a:lnTo>
                <a:lnTo>
                  <a:pt x="688068" y="979170"/>
                </a:lnTo>
                <a:lnTo>
                  <a:pt x="692377" y="997538"/>
                </a:lnTo>
                <a:lnTo>
                  <a:pt x="694418" y="1007969"/>
                </a:lnTo>
                <a:lnTo>
                  <a:pt x="696459" y="1018173"/>
                </a:lnTo>
                <a:lnTo>
                  <a:pt x="697593" y="1027924"/>
                </a:lnTo>
                <a:lnTo>
                  <a:pt x="698274" y="1032233"/>
                </a:lnTo>
                <a:lnTo>
                  <a:pt x="698274" y="1036315"/>
                </a:lnTo>
                <a:lnTo>
                  <a:pt x="698500" y="1041303"/>
                </a:lnTo>
                <a:lnTo>
                  <a:pt x="699181" y="1048787"/>
                </a:lnTo>
                <a:lnTo>
                  <a:pt x="701675" y="1069195"/>
                </a:lnTo>
                <a:lnTo>
                  <a:pt x="705304" y="1095047"/>
                </a:lnTo>
                <a:lnTo>
                  <a:pt x="709386" y="1123165"/>
                </a:lnTo>
                <a:lnTo>
                  <a:pt x="716643" y="1174641"/>
                </a:lnTo>
                <a:lnTo>
                  <a:pt x="718911" y="1192102"/>
                </a:lnTo>
                <a:lnTo>
                  <a:pt x="719818" y="1197091"/>
                </a:lnTo>
                <a:lnTo>
                  <a:pt x="719818" y="1199585"/>
                </a:lnTo>
                <a:lnTo>
                  <a:pt x="719365" y="1201626"/>
                </a:lnTo>
                <a:lnTo>
                  <a:pt x="719365" y="1203667"/>
                </a:lnTo>
                <a:lnTo>
                  <a:pt x="719138" y="1206842"/>
                </a:lnTo>
                <a:lnTo>
                  <a:pt x="718911" y="1207975"/>
                </a:lnTo>
                <a:lnTo>
                  <a:pt x="718458" y="1208882"/>
                </a:lnTo>
                <a:lnTo>
                  <a:pt x="717324" y="1209109"/>
                </a:lnTo>
                <a:lnTo>
                  <a:pt x="715963" y="1209109"/>
                </a:lnTo>
                <a:lnTo>
                  <a:pt x="715736" y="1209109"/>
                </a:lnTo>
                <a:lnTo>
                  <a:pt x="715056" y="1209336"/>
                </a:lnTo>
                <a:lnTo>
                  <a:pt x="714829" y="1210016"/>
                </a:lnTo>
                <a:lnTo>
                  <a:pt x="714602" y="1211604"/>
                </a:lnTo>
                <a:lnTo>
                  <a:pt x="714602" y="1213418"/>
                </a:lnTo>
                <a:lnTo>
                  <a:pt x="715056" y="1218407"/>
                </a:lnTo>
                <a:lnTo>
                  <a:pt x="716190" y="1224302"/>
                </a:lnTo>
                <a:lnTo>
                  <a:pt x="718458" y="1235867"/>
                </a:lnTo>
                <a:lnTo>
                  <a:pt x="719365" y="1240176"/>
                </a:lnTo>
                <a:lnTo>
                  <a:pt x="719818" y="1242444"/>
                </a:lnTo>
                <a:lnTo>
                  <a:pt x="719365" y="1243804"/>
                </a:lnTo>
                <a:lnTo>
                  <a:pt x="719138" y="1244938"/>
                </a:lnTo>
                <a:lnTo>
                  <a:pt x="718231" y="1247886"/>
                </a:lnTo>
                <a:lnTo>
                  <a:pt x="716870" y="1251061"/>
                </a:lnTo>
                <a:lnTo>
                  <a:pt x="722540" y="1277365"/>
                </a:lnTo>
                <a:lnTo>
                  <a:pt x="726395" y="1297094"/>
                </a:lnTo>
                <a:lnTo>
                  <a:pt x="727529" y="1305031"/>
                </a:lnTo>
                <a:lnTo>
                  <a:pt x="727983" y="1309566"/>
                </a:lnTo>
                <a:lnTo>
                  <a:pt x="727756" y="1311380"/>
                </a:lnTo>
                <a:lnTo>
                  <a:pt x="727302" y="1314101"/>
                </a:lnTo>
                <a:lnTo>
                  <a:pt x="725715" y="1322038"/>
                </a:lnTo>
                <a:lnTo>
                  <a:pt x="723447" y="1332242"/>
                </a:lnTo>
                <a:lnTo>
                  <a:pt x="720725" y="1343127"/>
                </a:lnTo>
                <a:lnTo>
                  <a:pt x="717777" y="1354012"/>
                </a:lnTo>
                <a:lnTo>
                  <a:pt x="714602" y="1363763"/>
                </a:lnTo>
                <a:lnTo>
                  <a:pt x="712334" y="1371699"/>
                </a:lnTo>
                <a:lnTo>
                  <a:pt x="710293" y="1376461"/>
                </a:lnTo>
                <a:lnTo>
                  <a:pt x="708706" y="1379183"/>
                </a:lnTo>
                <a:lnTo>
                  <a:pt x="707118" y="1382131"/>
                </a:lnTo>
                <a:lnTo>
                  <a:pt x="705077" y="1384625"/>
                </a:lnTo>
                <a:lnTo>
                  <a:pt x="702583" y="1387119"/>
                </a:lnTo>
                <a:lnTo>
                  <a:pt x="699408" y="1389614"/>
                </a:lnTo>
                <a:lnTo>
                  <a:pt x="696233" y="1392108"/>
                </a:lnTo>
                <a:lnTo>
                  <a:pt x="692377" y="1394376"/>
                </a:lnTo>
                <a:lnTo>
                  <a:pt x="688068" y="1396644"/>
                </a:lnTo>
                <a:lnTo>
                  <a:pt x="683759" y="1398911"/>
                </a:lnTo>
                <a:lnTo>
                  <a:pt x="679677" y="1401632"/>
                </a:lnTo>
                <a:lnTo>
                  <a:pt x="675822" y="1404127"/>
                </a:lnTo>
                <a:lnTo>
                  <a:pt x="672193" y="1406394"/>
                </a:lnTo>
                <a:lnTo>
                  <a:pt x="668111" y="1408662"/>
                </a:lnTo>
                <a:lnTo>
                  <a:pt x="666070" y="1409342"/>
                </a:lnTo>
                <a:lnTo>
                  <a:pt x="663802" y="1410249"/>
                </a:lnTo>
                <a:lnTo>
                  <a:pt x="661534" y="1410930"/>
                </a:lnTo>
                <a:lnTo>
                  <a:pt x="658813" y="1411383"/>
                </a:lnTo>
                <a:lnTo>
                  <a:pt x="656318" y="1411610"/>
                </a:lnTo>
                <a:lnTo>
                  <a:pt x="653597" y="1411610"/>
                </a:lnTo>
                <a:lnTo>
                  <a:pt x="648381" y="1411837"/>
                </a:lnTo>
                <a:lnTo>
                  <a:pt x="643391" y="1412290"/>
                </a:lnTo>
                <a:lnTo>
                  <a:pt x="635454" y="1412971"/>
                </a:lnTo>
                <a:lnTo>
                  <a:pt x="632052" y="1413197"/>
                </a:lnTo>
                <a:lnTo>
                  <a:pt x="629558" y="1413197"/>
                </a:lnTo>
                <a:lnTo>
                  <a:pt x="628424" y="1412971"/>
                </a:lnTo>
                <a:lnTo>
                  <a:pt x="627743" y="1412744"/>
                </a:lnTo>
                <a:lnTo>
                  <a:pt x="627290" y="1412290"/>
                </a:lnTo>
                <a:lnTo>
                  <a:pt x="626836" y="1411610"/>
                </a:lnTo>
                <a:lnTo>
                  <a:pt x="626156" y="1410476"/>
                </a:lnTo>
                <a:lnTo>
                  <a:pt x="625929" y="1409116"/>
                </a:lnTo>
                <a:lnTo>
                  <a:pt x="625929" y="1407982"/>
                </a:lnTo>
                <a:lnTo>
                  <a:pt x="626156" y="1406848"/>
                </a:lnTo>
                <a:lnTo>
                  <a:pt x="626836" y="1405941"/>
                </a:lnTo>
                <a:lnTo>
                  <a:pt x="627517" y="1404807"/>
                </a:lnTo>
                <a:lnTo>
                  <a:pt x="629104" y="1402993"/>
                </a:lnTo>
                <a:lnTo>
                  <a:pt x="630691" y="1401632"/>
                </a:lnTo>
                <a:lnTo>
                  <a:pt x="632279" y="1400499"/>
                </a:lnTo>
                <a:lnTo>
                  <a:pt x="634093" y="1399591"/>
                </a:lnTo>
                <a:lnTo>
                  <a:pt x="633186" y="1398684"/>
                </a:lnTo>
                <a:lnTo>
                  <a:pt x="630691" y="1397551"/>
                </a:lnTo>
                <a:lnTo>
                  <a:pt x="629104" y="1396644"/>
                </a:lnTo>
                <a:lnTo>
                  <a:pt x="627290" y="1395963"/>
                </a:lnTo>
                <a:lnTo>
                  <a:pt x="625475" y="1395736"/>
                </a:lnTo>
                <a:lnTo>
                  <a:pt x="623434" y="1395510"/>
                </a:lnTo>
                <a:lnTo>
                  <a:pt x="622527" y="1395283"/>
                </a:lnTo>
                <a:lnTo>
                  <a:pt x="621620" y="1395056"/>
                </a:lnTo>
                <a:lnTo>
                  <a:pt x="620940" y="1394376"/>
                </a:lnTo>
                <a:lnTo>
                  <a:pt x="620486" y="1393696"/>
                </a:lnTo>
                <a:lnTo>
                  <a:pt x="619352" y="1392108"/>
                </a:lnTo>
                <a:lnTo>
                  <a:pt x="618899" y="1390067"/>
                </a:lnTo>
                <a:lnTo>
                  <a:pt x="618899" y="1387800"/>
                </a:lnTo>
                <a:lnTo>
                  <a:pt x="619125" y="1385986"/>
                </a:lnTo>
                <a:lnTo>
                  <a:pt x="619579" y="1385079"/>
                </a:lnTo>
                <a:lnTo>
                  <a:pt x="620486" y="1384398"/>
                </a:lnTo>
                <a:lnTo>
                  <a:pt x="620940" y="1383718"/>
                </a:lnTo>
                <a:lnTo>
                  <a:pt x="621847" y="1383491"/>
                </a:lnTo>
                <a:lnTo>
                  <a:pt x="623888" y="1382811"/>
                </a:lnTo>
                <a:lnTo>
                  <a:pt x="625702" y="1382131"/>
                </a:lnTo>
                <a:lnTo>
                  <a:pt x="629331" y="1380090"/>
                </a:lnTo>
                <a:lnTo>
                  <a:pt x="632279" y="1377822"/>
                </a:lnTo>
                <a:lnTo>
                  <a:pt x="634320" y="1375781"/>
                </a:lnTo>
                <a:lnTo>
                  <a:pt x="634774" y="1374421"/>
                </a:lnTo>
                <a:lnTo>
                  <a:pt x="635000" y="1373287"/>
                </a:lnTo>
                <a:lnTo>
                  <a:pt x="634774" y="1371473"/>
                </a:lnTo>
                <a:lnTo>
                  <a:pt x="634320" y="1369659"/>
                </a:lnTo>
                <a:lnTo>
                  <a:pt x="632733" y="1366030"/>
                </a:lnTo>
                <a:lnTo>
                  <a:pt x="631825" y="1362856"/>
                </a:lnTo>
                <a:lnTo>
                  <a:pt x="631599" y="1359908"/>
                </a:lnTo>
                <a:lnTo>
                  <a:pt x="631599" y="1354919"/>
                </a:lnTo>
                <a:lnTo>
                  <a:pt x="632279" y="1340859"/>
                </a:lnTo>
                <a:lnTo>
                  <a:pt x="632733" y="1332923"/>
                </a:lnTo>
                <a:lnTo>
                  <a:pt x="633413" y="1325666"/>
                </a:lnTo>
                <a:lnTo>
                  <a:pt x="634093" y="1319317"/>
                </a:lnTo>
                <a:lnTo>
                  <a:pt x="634774" y="1315235"/>
                </a:lnTo>
                <a:lnTo>
                  <a:pt x="635681" y="1311834"/>
                </a:lnTo>
                <a:lnTo>
                  <a:pt x="636134" y="1308432"/>
                </a:lnTo>
                <a:lnTo>
                  <a:pt x="636361" y="1304804"/>
                </a:lnTo>
                <a:lnTo>
                  <a:pt x="636588" y="1301176"/>
                </a:lnTo>
                <a:lnTo>
                  <a:pt x="636361" y="1297547"/>
                </a:lnTo>
                <a:lnTo>
                  <a:pt x="636134" y="1293919"/>
                </a:lnTo>
                <a:lnTo>
                  <a:pt x="635454" y="1290291"/>
                </a:lnTo>
                <a:lnTo>
                  <a:pt x="634320" y="1287116"/>
                </a:lnTo>
                <a:lnTo>
                  <a:pt x="633867" y="1285529"/>
                </a:lnTo>
                <a:lnTo>
                  <a:pt x="633640" y="1283488"/>
                </a:lnTo>
                <a:lnTo>
                  <a:pt x="632733" y="1278953"/>
                </a:lnTo>
                <a:lnTo>
                  <a:pt x="632733" y="1273964"/>
                </a:lnTo>
                <a:lnTo>
                  <a:pt x="632733" y="1268522"/>
                </a:lnTo>
                <a:lnTo>
                  <a:pt x="633186" y="1259224"/>
                </a:lnTo>
                <a:lnTo>
                  <a:pt x="633413" y="1253782"/>
                </a:lnTo>
                <a:lnTo>
                  <a:pt x="633413" y="1252875"/>
                </a:lnTo>
                <a:lnTo>
                  <a:pt x="632733" y="1252194"/>
                </a:lnTo>
                <a:lnTo>
                  <a:pt x="632279" y="1251287"/>
                </a:lnTo>
                <a:lnTo>
                  <a:pt x="631825" y="1251061"/>
                </a:lnTo>
                <a:lnTo>
                  <a:pt x="630238" y="1250607"/>
                </a:lnTo>
                <a:lnTo>
                  <a:pt x="628877" y="1250380"/>
                </a:lnTo>
                <a:lnTo>
                  <a:pt x="628197" y="1250154"/>
                </a:lnTo>
                <a:lnTo>
                  <a:pt x="627743" y="1249700"/>
                </a:lnTo>
                <a:lnTo>
                  <a:pt x="627063" y="1248339"/>
                </a:lnTo>
                <a:lnTo>
                  <a:pt x="626156" y="1246299"/>
                </a:lnTo>
                <a:lnTo>
                  <a:pt x="625249" y="1244031"/>
                </a:lnTo>
                <a:lnTo>
                  <a:pt x="623888" y="1239496"/>
                </a:lnTo>
                <a:lnTo>
                  <a:pt x="623434" y="1237455"/>
                </a:lnTo>
                <a:lnTo>
                  <a:pt x="619806" y="1238362"/>
                </a:lnTo>
                <a:lnTo>
                  <a:pt x="612095" y="1207975"/>
                </a:lnTo>
                <a:lnTo>
                  <a:pt x="611868" y="1209336"/>
                </a:lnTo>
                <a:lnTo>
                  <a:pt x="610961" y="1213871"/>
                </a:lnTo>
                <a:lnTo>
                  <a:pt x="610734" y="1217726"/>
                </a:lnTo>
                <a:lnTo>
                  <a:pt x="610508" y="1222262"/>
                </a:lnTo>
                <a:lnTo>
                  <a:pt x="610508" y="1227704"/>
                </a:lnTo>
                <a:lnTo>
                  <a:pt x="610508" y="1234280"/>
                </a:lnTo>
                <a:lnTo>
                  <a:pt x="610961" y="1242897"/>
                </a:lnTo>
                <a:lnTo>
                  <a:pt x="611868" y="1253782"/>
                </a:lnTo>
                <a:lnTo>
                  <a:pt x="613683" y="1278272"/>
                </a:lnTo>
                <a:lnTo>
                  <a:pt x="615270" y="1299362"/>
                </a:lnTo>
                <a:lnTo>
                  <a:pt x="616177" y="1309793"/>
                </a:lnTo>
                <a:lnTo>
                  <a:pt x="616177" y="1311153"/>
                </a:lnTo>
                <a:lnTo>
                  <a:pt x="615497" y="1312060"/>
                </a:lnTo>
                <a:lnTo>
                  <a:pt x="614817" y="1313194"/>
                </a:lnTo>
                <a:lnTo>
                  <a:pt x="614136" y="1313874"/>
                </a:lnTo>
                <a:lnTo>
                  <a:pt x="612775" y="1315235"/>
                </a:lnTo>
                <a:lnTo>
                  <a:pt x="612095" y="1315689"/>
                </a:lnTo>
                <a:lnTo>
                  <a:pt x="611188" y="1369659"/>
                </a:lnTo>
                <a:lnTo>
                  <a:pt x="610281" y="1410023"/>
                </a:lnTo>
                <a:lnTo>
                  <a:pt x="610054" y="1425669"/>
                </a:lnTo>
                <a:lnTo>
                  <a:pt x="609600" y="1435194"/>
                </a:lnTo>
                <a:lnTo>
                  <a:pt x="605972" y="1492792"/>
                </a:lnTo>
                <a:lnTo>
                  <a:pt x="603477" y="1533383"/>
                </a:lnTo>
                <a:lnTo>
                  <a:pt x="602343" y="1552431"/>
                </a:lnTo>
                <a:lnTo>
                  <a:pt x="601663" y="1569438"/>
                </a:lnTo>
                <a:lnTo>
                  <a:pt x="601436" y="1585992"/>
                </a:lnTo>
                <a:lnTo>
                  <a:pt x="600983" y="1603680"/>
                </a:lnTo>
                <a:lnTo>
                  <a:pt x="600302" y="1640642"/>
                </a:lnTo>
                <a:lnTo>
                  <a:pt x="600075" y="1657876"/>
                </a:lnTo>
                <a:lnTo>
                  <a:pt x="599622" y="1672843"/>
                </a:lnTo>
                <a:lnTo>
                  <a:pt x="598941" y="1685088"/>
                </a:lnTo>
                <a:lnTo>
                  <a:pt x="598034" y="1689623"/>
                </a:lnTo>
                <a:lnTo>
                  <a:pt x="597581" y="1693478"/>
                </a:lnTo>
                <a:lnTo>
                  <a:pt x="590777" y="1726133"/>
                </a:lnTo>
                <a:lnTo>
                  <a:pt x="579665" y="1783731"/>
                </a:lnTo>
                <a:lnTo>
                  <a:pt x="573995" y="1814571"/>
                </a:lnTo>
                <a:lnTo>
                  <a:pt x="569006" y="1841783"/>
                </a:lnTo>
                <a:lnTo>
                  <a:pt x="565604" y="1863098"/>
                </a:lnTo>
                <a:lnTo>
                  <a:pt x="564697" y="1870355"/>
                </a:lnTo>
                <a:lnTo>
                  <a:pt x="564470" y="1875344"/>
                </a:lnTo>
                <a:lnTo>
                  <a:pt x="564016" y="1890990"/>
                </a:lnTo>
                <a:lnTo>
                  <a:pt x="562429" y="1921604"/>
                </a:lnTo>
                <a:lnTo>
                  <a:pt x="558120" y="2007774"/>
                </a:lnTo>
                <a:lnTo>
                  <a:pt x="555625" y="2053127"/>
                </a:lnTo>
                <a:lnTo>
                  <a:pt x="553131" y="2092811"/>
                </a:lnTo>
                <a:lnTo>
                  <a:pt x="551090" y="2122290"/>
                </a:lnTo>
                <a:lnTo>
                  <a:pt x="550183" y="2131134"/>
                </a:lnTo>
                <a:lnTo>
                  <a:pt x="549729" y="2135669"/>
                </a:lnTo>
                <a:lnTo>
                  <a:pt x="549502" y="2137937"/>
                </a:lnTo>
                <a:lnTo>
                  <a:pt x="549729" y="2140205"/>
                </a:lnTo>
                <a:lnTo>
                  <a:pt x="550409" y="2142926"/>
                </a:lnTo>
                <a:lnTo>
                  <a:pt x="551316" y="2145874"/>
                </a:lnTo>
                <a:lnTo>
                  <a:pt x="552450" y="2148822"/>
                </a:lnTo>
                <a:lnTo>
                  <a:pt x="554038" y="2152223"/>
                </a:lnTo>
                <a:lnTo>
                  <a:pt x="557440" y="2158799"/>
                </a:lnTo>
                <a:lnTo>
                  <a:pt x="564697" y="2172405"/>
                </a:lnTo>
                <a:lnTo>
                  <a:pt x="567645" y="2178755"/>
                </a:lnTo>
                <a:lnTo>
                  <a:pt x="569006" y="2181703"/>
                </a:lnTo>
                <a:lnTo>
                  <a:pt x="569686" y="2184651"/>
                </a:lnTo>
                <a:lnTo>
                  <a:pt x="571727" y="2191454"/>
                </a:lnTo>
                <a:lnTo>
                  <a:pt x="575129" y="2200524"/>
                </a:lnTo>
                <a:lnTo>
                  <a:pt x="582613" y="2222067"/>
                </a:lnTo>
                <a:lnTo>
                  <a:pt x="589870" y="2242249"/>
                </a:lnTo>
                <a:lnTo>
                  <a:pt x="592138" y="2249959"/>
                </a:lnTo>
                <a:lnTo>
                  <a:pt x="593272" y="2254494"/>
                </a:lnTo>
                <a:lnTo>
                  <a:pt x="593725" y="2255855"/>
                </a:lnTo>
                <a:lnTo>
                  <a:pt x="594406" y="2256988"/>
                </a:lnTo>
                <a:lnTo>
                  <a:pt x="595086" y="2258349"/>
                </a:lnTo>
                <a:lnTo>
                  <a:pt x="595766" y="2259483"/>
                </a:lnTo>
                <a:lnTo>
                  <a:pt x="598488" y="2261524"/>
                </a:lnTo>
                <a:lnTo>
                  <a:pt x="601209" y="2263565"/>
                </a:lnTo>
                <a:lnTo>
                  <a:pt x="608467" y="2268100"/>
                </a:lnTo>
                <a:lnTo>
                  <a:pt x="612549" y="2271048"/>
                </a:lnTo>
                <a:lnTo>
                  <a:pt x="617084" y="2273996"/>
                </a:lnTo>
                <a:lnTo>
                  <a:pt x="619579" y="2276037"/>
                </a:lnTo>
                <a:lnTo>
                  <a:pt x="623434" y="2278078"/>
                </a:lnTo>
                <a:lnTo>
                  <a:pt x="627970" y="2280345"/>
                </a:lnTo>
                <a:lnTo>
                  <a:pt x="633186" y="2282840"/>
                </a:lnTo>
                <a:lnTo>
                  <a:pt x="644979" y="2287828"/>
                </a:lnTo>
                <a:lnTo>
                  <a:pt x="658133" y="2293044"/>
                </a:lnTo>
                <a:lnTo>
                  <a:pt x="671286" y="2297579"/>
                </a:lnTo>
                <a:lnTo>
                  <a:pt x="683986" y="2301661"/>
                </a:lnTo>
                <a:lnTo>
                  <a:pt x="689656" y="2303022"/>
                </a:lnTo>
                <a:lnTo>
                  <a:pt x="694645" y="2304382"/>
                </a:lnTo>
                <a:lnTo>
                  <a:pt x="699181" y="2305063"/>
                </a:lnTo>
                <a:lnTo>
                  <a:pt x="702809" y="2305743"/>
                </a:lnTo>
                <a:lnTo>
                  <a:pt x="709159" y="2305970"/>
                </a:lnTo>
                <a:lnTo>
                  <a:pt x="714829" y="2306196"/>
                </a:lnTo>
                <a:lnTo>
                  <a:pt x="725715" y="2305970"/>
                </a:lnTo>
                <a:lnTo>
                  <a:pt x="730704" y="2305970"/>
                </a:lnTo>
                <a:lnTo>
                  <a:pt x="735013" y="2305970"/>
                </a:lnTo>
                <a:lnTo>
                  <a:pt x="738642" y="2306196"/>
                </a:lnTo>
                <a:lnTo>
                  <a:pt x="742043" y="2306877"/>
                </a:lnTo>
                <a:lnTo>
                  <a:pt x="744765" y="2308237"/>
                </a:lnTo>
                <a:lnTo>
                  <a:pt x="747259" y="2309598"/>
                </a:lnTo>
                <a:lnTo>
                  <a:pt x="749301" y="2311412"/>
                </a:lnTo>
                <a:lnTo>
                  <a:pt x="751115" y="2313453"/>
                </a:lnTo>
                <a:lnTo>
                  <a:pt x="752475" y="2315721"/>
                </a:lnTo>
                <a:lnTo>
                  <a:pt x="753383" y="2318215"/>
                </a:lnTo>
                <a:lnTo>
                  <a:pt x="753836" y="2321163"/>
                </a:lnTo>
                <a:lnTo>
                  <a:pt x="754063" y="2323884"/>
                </a:lnTo>
                <a:lnTo>
                  <a:pt x="753836" y="2325698"/>
                </a:lnTo>
                <a:lnTo>
                  <a:pt x="753156" y="2327286"/>
                </a:lnTo>
                <a:lnTo>
                  <a:pt x="751795" y="2328873"/>
                </a:lnTo>
                <a:lnTo>
                  <a:pt x="750434" y="2330460"/>
                </a:lnTo>
                <a:lnTo>
                  <a:pt x="748393" y="2332274"/>
                </a:lnTo>
                <a:lnTo>
                  <a:pt x="746125" y="2334088"/>
                </a:lnTo>
                <a:lnTo>
                  <a:pt x="743404" y="2335903"/>
                </a:lnTo>
                <a:lnTo>
                  <a:pt x="740683" y="2337490"/>
                </a:lnTo>
                <a:lnTo>
                  <a:pt x="734333" y="2340891"/>
                </a:lnTo>
                <a:lnTo>
                  <a:pt x="727756" y="2343613"/>
                </a:lnTo>
                <a:lnTo>
                  <a:pt x="720952" y="2346107"/>
                </a:lnTo>
                <a:lnTo>
                  <a:pt x="717777" y="2347241"/>
                </a:lnTo>
                <a:lnTo>
                  <a:pt x="714375" y="2347921"/>
                </a:lnTo>
                <a:lnTo>
                  <a:pt x="710293" y="2348601"/>
                </a:lnTo>
                <a:lnTo>
                  <a:pt x="704170" y="2349508"/>
                </a:lnTo>
                <a:lnTo>
                  <a:pt x="688068" y="2351096"/>
                </a:lnTo>
                <a:lnTo>
                  <a:pt x="667884" y="2352456"/>
                </a:lnTo>
                <a:lnTo>
                  <a:pt x="644979" y="2353817"/>
                </a:lnTo>
                <a:lnTo>
                  <a:pt x="622300" y="2354497"/>
                </a:lnTo>
                <a:lnTo>
                  <a:pt x="611188" y="2354724"/>
                </a:lnTo>
                <a:lnTo>
                  <a:pt x="601209" y="2354724"/>
                </a:lnTo>
                <a:lnTo>
                  <a:pt x="592138" y="2354497"/>
                </a:lnTo>
                <a:lnTo>
                  <a:pt x="583974" y="2354271"/>
                </a:lnTo>
                <a:lnTo>
                  <a:pt x="577397" y="2353817"/>
                </a:lnTo>
                <a:lnTo>
                  <a:pt x="572634" y="2352910"/>
                </a:lnTo>
                <a:lnTo>
                  <a:pt x="564697" y="2351096"/>
                </a:lnTo>
                <a:lnTo>
                  <a:pt x="557440" y="2348601"/>
                </a:lnTo>
                <a:lnTo>
                  <a:pt x="550409" y="2346334"/>
                </a:lnTo>
                <a:lnTo>
                  <a:pt x="544513" y="2344066"/>
                </a:lnTo>
                <a:lnTo>
                  <a:pt x="533854" y="2340211"/>
                </a:lnTo>
                <a:lnTo>
                  <a:pt x="526143" y="2337263"/>
                </a:lnTo>
                <a:lnTo>
                  <a:pt x="523422" y="2336583"/>
                </a:lnTo>
                <a:lnTo>
                  <a:pt x="521381" y="2336356"/>
                </a:lnTo>
                <a:lnTo>
                  <a:pt x="519793" y="2336583"/>
                </a:lnTo>
                <a:lnTo>
                  <a:pt x="518659" y="2337036"/>
                </a:lnTo>
                <a:lnTo>
                  <a:pt x="517752" y="2338397"/>
                </a:lnTo>
                <a:lnTo>
                  <a:pt x="517299" y="2339531"/>
                </a:lnTo>
                <a:lnTo>
                  <a:pt x="517072" y="2341572"/>
                </a:lnTo>
                <a:lnTo>
                  <a:pt x="516845" y="2343839"/>
                </a:lnTo>
                <a:lnTo>
                  <a:pt x="516845" y="2345200"/>
                </a:lnTo>
                <a:lnTo>
                  <a:pt x="516391" y="2345880"/>
                </a:lnTo>
                <a:lnTo>
                  <a:pt x="515711" y="2346787"/>
                </a:lnTo>
                <a:lnTo>
                  <a:pt x="515031" y="2347468"/>
                </a:lnTo>
                <a:lnTo>
                  <a:pt x="513670" y="2347921"/>
                </a:lnTo>
                <a:lnTo>
                  <a:pt x="512536" y="2348148"/>
                </a:lnTo>
                <a:lnTo>
                  <a:pt x="508681" y="2348601"/>
                </a:lnTo>
                <a:lnTo>
                  <a:pt x="503918" y="2348601"/>
                </a:lnTo>
                <a:lnTo>
                  <a:pt x="497795" y="2348601"/>
                </a:lnTo>
                <a:lnTo>
                  <a:pt x="490538" y="2349055"/>
                </a:lnTo>
                <a:lnTo>
                  <a:pt x="481693" y="2349282"/>
                </a:lnTo>
                <a:lnTo>
                  <a:pt x="471488" y="2349508"/>
                </a:lnTo>
                <a:lnTo>
                  <a:pt x="460602" y="2349735"/>
                </a:lnTo>
                <a:lnTo>
                  <a:pt x="449263" y="2349508"/>
                </a:lnTo>
                <a:lnTo>
                  <a:pt x="438150" y="2349055"/>
                </a:lnTo>
                <a:lnTo>
                  <a:pt x="418647" y="2348148"/>
                </a:lnTo>
                <a:lnTo>
                  <a:pt x="406400" y="2347921"/>
                </a:lnTo>
                <a:lnTo>
                  <a:pt x="403452" y="2347694"/>
                </a:lnTo>
                <a:lnTo>
                  <a:pt x="402318" y="2347468"/>
                </a:lnTo>
                <a:lnTo>
                  <a:pt x="401411" y="2347014"/>
                </a:lnTo>
                <a:lnTo>
                  <a:pt x="400504" y="2346334"/>
                </a:lnTo>
                <a:lnTo>
                  <a:pt x="399823" y="2345653"/>
                </a:lnTo>
                <a:lnTo>
                  <a:pt x="399370" y="2344973"/>
                </a:lnTo>
                <a:lnTo>
                  <a:pt x="399143" y="2344066"/>
                </a:lnTo>
                <a:lnTo>
                  <a:pt x="398463" y="2342025"/>
                </a:lnTo>
                <a:lnTo>
                  <a:pt x="398463" y="2339531"/>
                </a:lnTo>
                <a:lnTo>
                  <a:pt x="398463" y="2333181"/>
                </a:lnTo>
                <a:lnTo>
                  <a:pt x="398236" y="2331141"/>
                </a:lnTo>
                <a:lnTo>
                  <a:pt x="398009" y="2328873"/>
                </a:lnTo>
                <a:lnTo>
                  <a:pt x="396648" y="2323204"/>
                </a:lnTo>
                <a:lnTo>
                  <a:pt x="393020" y="2308464"/>
                </a:lnTo>
                <a:lnTo>
                  <a:pt x="391206" y="2300301"/>
                </a:lnTo>
                <a:lnTo>
                  <a:pt x="390752" y="2296446"/>
                </a:lnTo>
                <a:lnTo>
                  <a:pt x="390072" y="2292817"/>
                </a:lnTo>
                <a:lnTo>
                  <a:pt x="389618" y="2288962"/>
                </a:lnTo>
                <a:lnTo>
                  <a:pt x="389618" y="2285561"/>
                </a:lnTo>
                <a:lnTo>
                  <a:pt x="389845" y="2282386"/>
                </a:lnTo>
                <a:lnTo>
                  <a:pt x="390525" y="2279211"/>
                </a:lnTo>
                <a:lnTo>
                  <a:pt x="392113" y="2274223"/>
                </a:lnTo>
                <a:lnTo>
                  <a:pt x="393927" y="2269234"/>
                </a:lnTo>
                <a:lnTo>
                  <a:pt x="395515" y="2264925"/>
                </a:lnTo>
                <a:lnTo>
                  <a:pt x="396648" y="2261070"/>
                </a:lnTo>
                <a:lnTo>
                  <a:pt x="397102" y="2259256"/>
                </a:lnTo>
                <a:lnTo>
                  <a:pt x="397329" y="2257669"/>
                </a:lnTo>
                <a:lnTo>
                  <a:pt x="397329" y="2256535"/>
                </a:lnTo>
                <a:lnTo>
                  <a:pt x="397102" y="2255174"/>
                </a:lnTo>
                <a:lnTo>
                  <a:pt x="396422" y="2254041"/>
                </a:lnTo>
                <a:lnTo>
                  <a:pt x="395741" y="2253133"/>
                </a:lnTo>
                <a:lnTo>
                  <a:pt x="394834" y="2252453"/>
                </a:lnTo>
                <a:lnTo>
                  <a:pt x="393247" y="2251773"/>
                </a:lnTo>
                <a:lnTo>
                  <a:pt x="392340" y="2251546"/>
                </a:lnTo>
                <a:lnTo>
                  <a:pt x="391659" y="2250866"/>
                </a:lnTo>
                <a:lnTo>
                  <a:pt x="390525" y="2249732"/>
                </a:lnTo>
                <a:lnTo>
                  <a:pt x="389391" y="2247918"/>
                </a:lnTo>
                <a:lnTo>
                  <a:pt x="388711" y="2245650"/>
                </a:lnTo>
                <a:lnTo>
                  <a:pt x="388257" y="2242929"/>
                </a:lnTo>
                <a:lnTo>
                  <a:pt x="387577" y="2239754"/>
                </a:lnTo>
                <a:lnTo>
                  <a:pt x="387577" y="2236580"/>
                </a:lnTo>
                <a:lnTo>
                  <a:pt x="387577" y="2232725"/>
                </a:lnTo>
                <a:lnTo>
                  <a:pt x="388257" y="2224788"/>
                </a:lnTo>
                <a:lnTo>
                  <a:pt x="389165" y="2216171"/>
                </a:lnTo>
                <a:lnTo>
                  <a:pt x="390525" y="2207327"/>
                </a:lnTo>
                <a:lnTo>
                  <a:pt x="391886" y="2198937"/>
                </a:lnTo>
                <a:lnTo>
                  <a:pt x="393247" y="2190546"/>
                </a:lnTo>
                <a:lnTo>
                  <a:pt x="394381" y="2183063"/>
                </a:lnTo>
                <a:lnTo>
                  <a:pt x="395968" y="2169684"/>
                </a:lnTo>
                <a:lnTo>
                  <a:pt x="397102" y="2159253"/>
                </a:lnTo>
                <a:lnTo>
                  <a:pt x="397329" y="2152904"/>
                </a:lnTo>
                <a:lnTo>
                  <a:pt x="397329" y="2151089"/>
                </a:lnTo>
                <a:lnTo>
                  <a:pt x="397556" y="2149049"/>
                </a:lnTo>
                <a:lnTo>
                  <a:pt x="397782" y="2147008"/>
                </a:lnTo>
                <a:lnTo>
                  <a:pt x="398463" y="2144740"/>
                </a:lnTo>
                <a:lnTo>
                  <a:pt x="399370" y="2142699"/>
                </a:lnTo>
                <a:lnTo>
                  <a:pt x="400504" y="2140431"/>
                </a:lnTo>
                <a:lnTo>
                  <a:pt x="402091" y="2138164"/>
                </a:lnTo>
                <a:lnTo>
                  <a:pt x="403906" y="2135669"/>
                </a:lnTo>
                <a:lnTo>
                  <a:pt x="405947" y="2132948"/>
                </a:lnTo>
                <a:lnTo>
                  <a:pt x="408215" y="2129774"/>
                </a:lnTo>
                <a:lnTo>
                  <a:pt x="410256" y="2126599"/>
                </a:lnTo>
                <a:lnTo>
                  <a:pt x="411616" y="2122971"/>
                </a:lnTo>
                <a:lnTo>
                  <a:pt x="412523" y="2120930"/>
                </a:lnTo>
                <a:lnTo>
                  <a:pt x="412977" y="2119116"/>
                </a:lnTo>
                <a:lnTo>
                  <a:pt x="413431" y="2117075"/>
                </a:lnTo>
                <a:lnTo>
                  <a:pt x="413431" y="2115487"/>
                </a:lnTo>
                <a:lnTo>
                  <a:pt x="413431" y="2113673"/>
                </a:lnTo>
                <a:lnTo>
                  <a:pt x="413204" y="2111632"/>
                </a:lnTo>
                <a:lnTo>
                  <a:pt x="412750" y="2109818"/>
                </a:lnTo>
                <a:lnTo>
                  <a:pt x="411616" y="2108004"/>
                </a:lnTo>
                <a:lnTo>
                  <a:pt x="410936" y="2106190"/>
                </a:lnTo>
                <a:lnTo>
                  <a:pt x="410029" y="2104149"/>
                </a:lnTo>
                <a:lnTo>
                  <a:pt x="408668" y="2099614"/>
                </a:lnTo>
                <a:lnTo>
                  <a:pt x="407761" y="2094625"/>
                </a:lnTo>
                <a:lnTo>
                  <a:pt x="407081" y="2089636"/>
                </a:lnTo>
                <a:lnTo>
                  <a:pt x="406627" y="2084194"/>
                </a:lnTo>
                <a:lnTo>
                  <a:pt x="406627" y="2079432"/>
                </a:lnTo>
                <a:lnTo>
                  <a:pt x="406400" y="2071042"/>
                </a:lnTo>
                <a:lnTo>
                  <a:pt x="403906" y="1957886"/>
                </a:lnTo>
                <a:lnTo>
                  <a:pt x="402998" y="1916842"/>
                </a:lnTo>
                <a:lnTo>
                  <a:pt x="402545" y="1879652"/>
                </a:lnTo>
                <a:lnTo>
                  <a:pt x="402318" y="1850400"/>
                </a:lnTo>
                <a:lnTo>
                  <a:pt x="402318" y="1840649"/>
                </a:lnTo>
                <a:lnTo>
                  <a:pt x="402545" y="1834299"/>
                </a:lnTo>
                <a:lnTo>
                  <a:pt x="404813" y="1794162"/>
                </a:lnTo>
                <a:lnTo>
                  <a:pt x="406173" y="1772166"/>
                </a:lnTo>
                <a:lnTo>
                  <a:pt x="406400" y="1761281"/>
                </a:lnTo>
                <a:lnTo>
                  <a:pt x="406400" y="1751077"/>
                </a:lnTo>
                <a:lnTo>
                  <a:pt x="406627" y="1729307"/>
                </a:lnTo>
                <a:lnTo>
                  <a:pt x="407081" y="1705724"/>
                </a:lnTo>
                <a:lnTo>
                  <a:pt x="407761" y="1685088"/>
                </a:lnTo>
                <a:lnTo>
                  <a:pt x="407988" y="1671029"/>
                </a:lnTo>
                <a:lnTo>
                  <a:pt x="407761" y="1668534"/>
                </a:lnTo>
                <a:lnTo>
                  <a:pt x="407081" y="1665813"/>
                </a:lnTo>
                <a:lnTo>
                  <a:pt x="406400" y="1662412"/>
                </a:lnTo>
                <a:lnTo>
                  <a:pt x="405266" y="1659010"/>
                </a:lnTo>
                <a:lnTo>
                  <a:pt x="402545" y="1651300"/>
                </a:lnTo>
                <a:lnTo>
                  <a:pt x="399597" y="1643363"/>
                </a:lnTo>
                <a:lnTo>
                  <a:pt x="396422" y="1635427"/>
                </a:lnTo>
                <a:lnTo>
                  <a:pt x="393700" y="1627717"/>
                </a:lnTo>
                <a:lnTo>
                  <a:pt x="391432" y="1621141"/>
                </a:lnTo>
                <a:lnTo>
                  <a:pt x="390979" y="1618193"/>
                </a:lnTo>
                <a:lnTo>
                  <a:pt x="390525" y="1615925"/>
                </a:lnTo>
                <a:lnTo>
                  <a:pt x="389391" y="1606628"/>
                </a:lnTo>
                <a:lnTo>
                  <a:pt x="387804" y="1597103"/>
                </a:lnTo>
                <a:lnTo>
                  <a:pt x="386216" y="1586219"/>
                </a:lnTo>
                <a:lnTo>
                  <a:pt x="384175" y="1573520"/>
                </a:lnTo>
                <a:lnTo>
                  <a:pt x="383041" y="1567171"/>
                </a:lnTo>
                <a:lnTo>
                  <a:pt x="382361" y="1564223"/>
                </a:lnTo>
                <a:lnTo>
                  <a:pt x="381227" y="1561955"/>
                </a:lnTo>
                <a:lnTo>
                  <a:pt x="380547" y="1559914"/>
                </a:lnTo>
                <a:lnTo>
                  <a:pt x="379640" y="1558100"/>
                </a:lnTo>
                <a:lnTo>
                  <a:pt x="378506" y="1557193"/>
                </a:lnTo>
                <a:lnTo>
                  <a:pt x="377825" y="1556513"/>
                </a:lnTo>
                <a:lnTo>
                  <a:pt x="377145" y="1556513"/>
                </a:lnTo>
                <a:lnTo>
                  <a:pt x="376691" y="1556739"/>
                </a:lnTo>
                <a:lnTo>
                  <a:pt x="376011" y="1557646"/>
                </a:lnTo>
                <a:lnTo>
                  <a:pt x="374877" y="1559007"/>
                </a:lnTo>
                <a:lnTo>
                  <a:pt x="374197" y="1561728"/>
                </a:lnTo>
                <a:lnTo>
                  <a:pt x="373516" y="1564676"/>
                </a:lnTo>
                <a:lnTo>
                  <a:pt x="372836" y="1568985"/>
                </a:lnTo>
                <a:lnTo>
                  <a:pt x="372382" y="1573973"/>
                </a:lnTo>
                <a:lnTo>
                  <a:pt x="372156" y="1580096"/>
                </a:lnTo>
                <a:lnTo>
                  <a:pt x="371475" y="1597103"/>
                </a:lnTo>
                <a:lnTo>
                  <a:pt x="369888" y="1619553"/>
                </a:lnTo>
                <a:lnTo>
                  <a:pt x="366259" y="1672616"/>
                </a:lnTo>
                <a:lnTo>
                  <a:pt x="363084" y="1720237"/>
                </a:lnTo>
                <a:lnTo>
                  <a:pt x="361950" y="1736790"/>
                </a:lnTo>
                <a:lnTo>
                  <a:pt x="361497" y="1744727"/>
                </a:lnTo>
                <a:lnTo>
                  <a:pt x="361723" y="1746541"/>
                </a:lnTo>
                <a:lnTo>
                  <a:pt x="361950" y="1748355"/>
                </a:lnTo>
                <a:lnTo>
                  <a:pt x="363084" y="1752437"/>
                </a:lnTo>
                <a:lnTo>
                  <a:pt x="366032" y="1761281"/>
                </a:lnTo>
                <a:lnTo>
                  <a:pt x="367620" y="1765816"/>
                </a:lnTo>
                <a:lnTo>
                  <a:pt x="368981" y="1770578"/>
                </a:lnTo>
                <a:lnTo>
                  <a:pt x="369434" y="1773073"/>
                </a:lnTo>
                <a:lnTo>
                  <a:pt x="369661" y="1775340"/>
                </a:lnTo>
                <a:lnTo>
                  <a:pt x="369661" y="1778062"/>
                </a:lnTo>
                <a:lnTo>
                  <a:pt x="369661" y="1780556"/>
                </a:lnTo>
                <a:lnTo>
                  <a:pt x="363084" y="1830671"/>
                </a:lnTo>
                <a:lnTo>
                  <a:pt x="349931" y="1930674"/>
                </a:lnTo>
                <a:lnTo>
                  <a:pt x="342447" y="1984417"/>
                </a:lnTo>
                <a:lnTo>
                  <a:pt x="335643" y="2032718"/>
                </a:lnTo>
                <a:lnTo>
                  <a:pt x="332695" y="2053127"/>
                </a:lnTo>
                <a:lnTo>
                  <a:pt x="329973" y="2069908"/>
                </a:lnTo>
                <a:lnTo>
                  <a:pt x="327932" y="2082380"/>
                </a:lnTo>
                <a:lnTo>
                  <a:pt x="326345" y="2089863"/>
                </a:lnTo>
                <a:lnTo>
                  <a:pt x="324077" y="2098480"/>
                </a:lnTo>
                <a:lnTo>
                  <a:pt x="322489" y="2105963"/>
                </a:lnTo>
                <a:lnTo>
                  <a:pt x="321582" y="2112539"/>
                </a:lnTo>
                <a:lnTo>
                  <a:pt x="321356" y="2118435"/>
                </a:lnTo>
                <a:lnTo>
                  <a:pt x="321582" y="2123651"/>
                </a:lnTo>
                <a:lnTo>
                  <a:pt x="322036" y="2128640"/>
                </a:lnTo>
                <a:lnTo>
                  <a:pt x="323397" y="2133402"/>
                </a:lnTo>
                <a:lnTo>
                  <a:pt x="324984" y="2138391"/>
                </a:lnTo>
                <a:lnTo>
                  <a:pt x="327025" y="2144740"/>
                </a:lnTo>
                <a:lnTo>
                  <a:pt x="329293" y="2153130"/>
                </a:lnTo>
                <a:lnTo>
                  <a:pt x="331561" y="2163335"/>
                </a:lnTo>
                <a:lnTo>
                  <a:pt x="333829" y="2174446"/>
                </a:lnTo>
                <a:lnTo>
                  <a:pt x="335870" y="2185784"/>
                </a:lnTo>
                <a:lnTo>
                  <a:pt x="337684" y="2196896"/>
                </a:lnTo>
                <a:lnTo>
                  <a:pt x="338818" y="2207327"/>
                </a:lnTo>
                <a:lnTo>
                  <a:pt x="339272" y="2211862"/>
                </a:lnTo>
                <a:lnTo>
                  <a:pt x="339272" y="2216171"/>
                </a:lnTo>
                <a:lnTo>
                  <a:pt x="339498" y="2224108"/>
                </a:lnTo>
                <a:lnTo>
                  <a:pt x="339725" y="2231591"/>
                </a:lnTo>
                <a:lnTo>
                  <a:pt x="340632" y="2246104"/>
                </a:lnTo>
                <a:lnTo>
                  <a:pt x="341086" y="2258576"/>
                </a:lnTo>
                <a:lnTo>
                  <a:pt x="341086" y="2263338"/>
                </a:lnTo>
                <a:lnTo>
                  <a:pt x="340632" y="2267420"/>
                </a:lnTo>
                <a:lnTo>
                  <a:pt x="339952" y="2270594"/>
                </a:lnTo>
                <a:lnTo>
                  <a:pt x="339272" y="2273996"/>
                </a:lnTo>
                <a:lnTo>
                  <a:pt x="338138" y="2276717"/>
                </a:lnTo>
                <a:lnTo>
                  <a:pt x="337231" y="2279665"/>
                </a:lnTo>
                <a:lnTo>
                  <a:pt x="334736" y="2284881"/>
                </a:lnTo>
                <a:lnTo>
                  <a:pt x="332695" y="2289643"/>
                </a:lnTo>
                <a:lnTo>
                  <a:pt x="332241" y="2291230"/>
                </a:lnTo>
                <a:lnTo>
                  <a:pt x="332241" y="2292817"/>
                </a:lnTo>
                <a:lnTo>
                  <a:pt x="332468" y="2294858"/>
                </a:lnTo>
                <a:lnTo>
                  <a:pt x="332922" y="2296672"/>
                </a:lnTo>
                <a:lnTo>
                  <a:pt x="334282" y="2301661"/>
                </a:lnTo>
                <a:lnTo>
                  <a:pt x="335870" y="2306877"/>
                </a:lnTo>
                <a:lnTo>
                  <a:pt x="339952" y="2317761"/>
                </a:lnTo>
                <a:lnTo>
                  <a:pt x="341993" y="2323204"/>
                </a:lnTo>
                <a:lnTo>
                  <a:pt x="343354" y="2327966"/>
                </a:lnTo>
                <a:lnTo>
                  <a:pt x="344488" y="2334542"/>
                </a:lnTo>
                <a:lnTo>
                  <a:pt x="346075" y="2344293"/>
                </a:lnTo>
                <a:lnTo>
                  <a:pt x="347663" y="2356765"/>
                </a:lnTo>
                <a:lnTo>
                  <a:pt x="349250" y="2370144"/>
                </a:lnTo>
                <a:lnTo>
                  <a:pt x="350611" y="2383750"/>
                </a:lnTo>
                <a:lnTo>
                  <a:pt x="351518" y="2395995"/>
                </a:lnTo>
                <a:lnTo>
                  <a:pt x="351745" y="2401664"/>
                </a:lnTo>
                <a:lnTo>
                  <a:pt x="351745" y="2406426"/>
                </a:lnTo>
                <a:lnTo>
                  <a:pt x="351745" y="2410508"/>
                </a:lnTo>
                <a:lnTo>
                  <a:pt x="351065" y="2413456"/>
                </a:lnTo>
                <a:lnTo>
                  <a:pt x="350384" y="2418218"/>
                </a:lnTo>
                <a:lnTo>
                  <a:pt x="349477" y="2421846"/>
                </a:lnTo>
                <a:lnTo>
                  <a:pt x="348570" y="2423660"/>
                </a:lnTo>
                <a:lnTo>
                  <a:pt x="347890" y="2425248"/>
                </a:lnTo>
                <a:lnTo>
                  <a:pt x="346756" y="2426835"/>
                </a:lnTo>
                <a:lnTo>
                  <a:pt x="345622" y="2427969"/>
                </a:lnTo>
                <a:lnTo>
                  <a:pt x="343807" y="2429103"/>
                </a:lnTo>
                <a:lnTo>
                  <a:pt x="341539" y="2430010"/>
                </a:lnTo>
                <a:lnTo>
                  <a:pt x="339045" y="2430690"/>
                </a:lnTo>
                <a:lnTo>
                  <a:pt x="335870" y="2431597"/>
                </a:lnTo>
                <a:lnTo>
                  <a:pt x="332241" y="2432278"/>
                </a:lnTo>
                <a:lnTo>
                  <a:pt x="327932" y="2432731"/>
                </a:lnTo>
                <a:lnTo>
                  <a:pt x="317047" y="2433411"/>
                </a:lnTo>
                <a:lnTo>
                  <a:pt x="310697" y="2433638"/>
                </a:lnTo>
                <a:lnTo>
                  <a:pt x="303893" y="2433638"/>
                </a:lnTo>
                <a:lnTo>
                  <a:pt x="289379" y="2432731"/>
                </a:lnTo>
                <a:lnTo>
                  <a:pt x="274411" y="2431824"/>
                </a:lnTo>
                <a:lnTo>
                  <a:pt x="259443" y="2430463"/>
                </a:lnTo>
                <a:lnTo>
                  <a:pt x="245836" y="2429103"/>
                </a:lnTo>
                <a:lnTo>
                  <a:pt x="233363" y="2427515"/>
                </a:lnTo>
                <a:lnTo>
                  <a:pt x="216807" y="2425475"/>
                </a:lnTo>
                <a:lnTo>
                  <a:pt x="214313" y="2425021"/>
                </a:lnTo>
                <a:lnTo>
                  <a:pt x="212045" y="2424568"/>
                </a:lnTo>
                <a:lnTo>
                  <a:pt x="210004" y="2423660"/>
                </a:lnTo>
                <a:lnTo>
                  <a:pt x="208416" y="2422527"/>
                </a:lnTo>
                <a:lnTo>
                  <a:pt x="206602" y="2421166"/>
                </a:lnTo>
                <a:lnTo>
                  <a:pt x="205014" y="2419805"/>
                </a:lnTo>
                <a:lnTo>
                  <a:pt x="203427" y="2418445"/>
                </a:lnTo>
                <a:lnTo>
                  <a:pt x="202293" y="2416631"/>
                </a:lnTo>
                <a:lnTo>
                  <a:pt x="201159" y="2414817"/>
                </a:lnTo>
                <a:lnTo>
                  <a:pt x="200252" y="2413003"/>
                </a:lnTo>
                <a:lnTo>
                  <a:pt x="199345" y="2411188"/>
                </a:lnTo>
                <a:lnTo>
                  <a:pt x="198891" y="2409148"/>
                </a:lnTo>
                <a:lnTo>
                  <a:pt x="198664" y="2407333"/>
                </a:lnTo>
                <a:lnTo>
                  <a:pt x="198438" y="2405519"/>
                </a:lnTo>
                <a:lnTo>
                  <a:pt x="198438" y="2403705"/>
                </a:lnTo>
                <a:lnTo>
                  <a:pt x="198664" y="2401891"/>
                </a:lnTo>
                <a:lnTo>
                  <a:pt x="200025" y="2395542"/>
                </a:lnTo>
                <a:lnTo>
                  <a:pt x="202520" y="2385110"/>
                </a:lnTo>
                <a:lnTo>
                  <a:pt x="209550" y="2357218"/>
                </a:lnTo>
                <a:lnTo>
                  <a:pt x="216354" y="2329553"/>
                </a:lnTo>
                <a:lnTo>
                  <a:pt x="218622" y="2319349"/>
                </a:lnTo>
                <a:lnTo>
                  <a:pt x="219302" y="2315721"/>
                </a:lnTo>
                <a:lnTo>
                  <a:pt x="219529" y="2313680"/>
                </a:lnTo>
                <a:lnTo>
                  <a:pt x="219529" y="2310958"/>
                </a:lnTo>
                <a:lnTo>
                  <a:pt x="219529" y="2308464"/>
                </a:lnTo>
                <a:lnTo>
                  <a:pt x="218848" y="2306423"/>
                </a:lnTo>
                <a:lnTo>
                  <a:pt x="218395" y="2305289"/>
                </a:lnTo>
                <a:lnTo>
                  <a:pt x="217941" y="2304609"/>
                </a:lnTo>
                <a:lnTo>
                  <a:pt x="217261" y="2303929"/>
                </a:lnTo>
                <a:lnTo>
                  <a:pt x="216127" y="2303475"/>
                </a:lnTo>
                <a:lnTo>
                  <a:pt x="214993" y="2302795"/>
                </a:lnTo>
                <a:lnTo>
                  <a:pt x="213179" y="2302341"/>
                </a:lnTo>
                <a:lnTo>
                  <a:pt x="209097" y="2301888"/>
                </a:lnTo>
                <a:lnTo>
                  <a:pt x="203427" y="2301661"/>
                </a:lnTo>
                <a:lnTo>
                  <a:pt x="197984" y="2301661"/>
                </a:lnTo>
                <a:lnTo>
                  <a:pt x="195489" y="2301434"/>
                </a:lnTo>
                <a:lnTo>
                  <a:pt x="192995" y="2300754"/>
                </a:lnTo>
                <a:lnTo>
                  <a:pt x="191407" y="2300301"/>
                </a:lnTo>
                <a:lnTo>
                  <a:pt x="189593" y="2299847"/>
                </a:lnTo>
                <a:lnTo>
                  <a:pt x="188005" y="2299167"/>
                </a:lnTo>
                <a:lnTo>
                  <a:pt x="187098" y="2298033"/>
                </a:lnTo>
                <a:lnTo>
                  <a:pt x="185964" y="2297126"/>
                </a:lnTo>
                <a:lnTo>
                  <a:pt x="185057" y="2295538"/>
                </a:lnTo>
                <a:lnTo>
                  <a:pt x="184604" y="2293951"/>
                </a:lnTo>
                <a:lnTo>
                  <a:pt x="183923" y="2292364"/>
                </a:lnTo>
                <a:lnTo>
                  <a:pt x="183697" y="2290550"/>
                </a:lnTo>
                <a:lnTo>
                  <a:pt x="183697" y="2288509"/>
                </a:lnTo>
                <a:lnTo>
                  <a:pt x="183923" y="2283293"/>
                </a:lnTo>
                <a:lnTo>
                  <a:pt x="184830" y="2258576"/>
                </a:lnTo>
                <a:lnTo>
                  <a:pt x="186418" y="2202338"/>
                </a:lnTo>
                <a:lnTo>
                  <a:pt x="190727" y="2035439"/>
                </a:lnTo>
                <a:lnTo>
                  <a:pt x="195489" y="1865366"/>
                </a:lnTo>
                <a:lnTo>
                  <a:pt x="197077" y="1804593"/>
                </a:lnTo>
                <a:lnTo>
                  <a:pt x="197984" y="1784865"/>
                </a:lnTo>
                <a:lnTo>
                  <a:pt x="198664" y="1773753"/>
                </a:lnTo>
                <a:lnTo>
                  <a:pt x="198891" y="1765816"/>
                </a:lnTo>
                <a:lnTo>
                  <a:pt x="198891" y="1754932"/>
                </a:lnTo>
                <a:lnTo>
                  <a:pt x="198891" y="1741099"/>
                </a:lnTo>
                <a:lnTo>
                  <a:pt x="198664" y="1725225"/>
                </a:lnTo>
                <a:lnTo>
                  <a:pt x="197757" y="1688716"/>
                </a:lnTo>
                <a:lnTo>
                  <a:pt x="196170" y="1649486"/>
                </a:lnTo>
                <a:lnTo>
                  <a:pt x="193448" y="1578509"/>
                </a:lnTo>
                <a:lnTo>
                  <a:pt x="191861" y="1543133"/>
                </a:lnTo>
                <a:lnTo>
                  <a:pt x="191634" y="1538825"/>
                </a:lnTo>
                <a:lnTo>
                  <a:pt x="190727" y="1532249"/>
                </a:lnTo>
                <a:lnTo>
                  <a:pt x="188005" y="1515695"/>
                </a:lnTo>
                <a:lnTo>
                  <a:pt x="184830" y="1496193"/>
                </a:lnTo>
                <a:lnTo>
                  <a:pt x="181202" y="1477372"/>
                </a:lnTo>
                <a:lnTo>
                  <a:pt x="180522" y="1471476"/>
                </a:lnTo>
                <a:lnTo>
                  <a:pt x="179614" y="1463086"/>
                </a:lnTo>
                <a:lnTo>
                  <a:pt x="178480" y="1439729"/>
                </a:lnTo>
                <a:lnTo>
                  <a:pt x="176893" y="1410930"/>
                </a:lnTo>
                <a:lnTo>
                  <a:pt x="175986" y="1379409"/>
                </a:lnTo>
                <a:lnTo>
                  <a:pt x="174172" y="1322038"/>
                </a:lnTo>
                <a:lnTo>
                  <a:pt x="173264" y="1293239"/>
                </a:lnTo>
                <a:lnTo>
                  <a:pt x="173264" y="1291652"/>
                </a:lnTo>
                <a:lnTo>
                  <a:pt x="173038" y="1290291"/>
                </a:lnTo>
                <a:lnTo>
                  <a:pt x="172584" y="1289157"/>
                </a:lnTo>
                <a:lnTo>
                  <a:pt x="172357" y="1288023"/>
                </a:lnTo>
                <a:lnTo>
                  <a:pt x="170997" y="1286209"/>
                </a:lnTo>
                <a:lnTo>
                  <a:pt x="169636" y="1285075"/>
                </a:lnTo>
                <a:lnTo>
                  <a:pt x="167822" y="1284622"/>
                </a:lnTo>
                <a:lnTo>
                  <a:pt x="165780" y="1284168"/>
                </a:lnTo>
                <a:lnTo>
                  <a:pt x="163739" y="1284622"/>
                </a:lnTo>
                <a:lnTo>
                  <a:pt x="161698" y="1285075"/>
                </a:lnTo>
                <a:lnTo>
                  <a:pt x="160111" y="1285529"/>
                </a:lnTo>
                <a:lnTo>
                  <a:pt x="158070" y="1285756"/>
                </a:lnTo>
                <a:lnTo>
                  <a:pt x="155348" y="1285529"/>
                </a:lnTo>
                <a:lnTo>
                  <a:pt x="151720" y="1285302"/>
                </a:lnTo>
                <a:lnTo>
                  <a:pt x="143782" y="1284622"/>
                </a:lnTo>
                <a:lnTo>
                  <a:pt x="134484" y="1283034"/>
                </a:lnTo>
                <a:lnTo>
                  <a:pt x="116114" y="1279633"/>
                </a:lnTo>
                <a:lnTo>
                  <a:pt x="102507" y="1277139"/>
                </a:lnTo>
                <a:lnTo>
                  <a:pt x="100466" y="1276685"/>
                </a:lnTo>
                <a:lnTo>
                  <a:pt x="98652" y="1276005"/>
                </a:lnTo>
                <a:lnTo>
                  <a:pt x="97291" y="1275098"/>
                </a:lnTo>
                <a:lnTo>
                  <a:pt x="96157" y="1274417"/>
                </a:lnTo>
                <a:lnTo>
                  <a:pt x="95250" y="1273284"/>
                </a:lnTo>
                <a:lnTo>
                  <a:pt x="94796" y="1272150"/>
                </a:lnTo>
                <a:lnTo>
                  <a:pt x="94570" y="1270789"/>
                </a:lnTo>
                <a:lnTo>
                  <a:pt x="94570" y="1269429"/>
                </a:lnTo>
                <a:lnTo>
                  <a:pt x="94570" y="1267841"/>
                </a:lnTo>
                <a:lnTo>
                  <a:pt x="94796" y="1266027"/>
                </a:lnTo>
                <a:lnTo>
                  <a:pt x="95930" y="1262399"/>
                </a:lnTo>
                <a:lnTo>
                  <a:pt x="98425" y="1253555"/>
                </a:lnTo>
                <a:lnTo>
                  <a:pt x="100693" y="1246072"/>
                </a:lnTo>
                <a:lnTo>
                  <a:pt x="103641" y="1234053"/>
                </a:lnTo>
                <a:lnTo>
                  <a:pt x="111352" y="1203440"/>
                </a:lnTo>
                <a:lnTo>
                  <a:pt x="118382" y="1173734"/>
                </a:lnTo>
                <a:lnTo>
                  <a:pt x="122238" y="1157407"/>
                </a:lnTo>
                <a:lnTo>
                  <a:pt x="123372" y="1150604"/>
                </a:lnTo>
                <a:lnTo>
                  <a:pt x="124052" y="1146295"/>
                </a:lnTo>
                <a:lnTo>
                  <a:pt x="124052" y="1141987"/>
                </a:lnTo>
                <a:lnTo>
                  <a:pt x="124052" y="1139266"/>
                </a:lnTo>
                <a:lnTo>
                  <a:pt x="123598" y="1136998"/>
                </a:lnTo>
                <a:lnTo>
                  <a:pt x="123372" y="1134730"/>
                </a:lnTo>
                <a:lnTo>
                  <a:pt x="122918" y="1132236"/>
                </a:lnTo>
                <a:lnTo>
                  <a:pt x="122011" y="1129968"/>
                </a:lnTo>
                <a:lnTo>
                  <a:pt x="120877" y="1127701"/>
                </a:lnTo>
                <a:lnTo>
                  <a:pt x="119743" y="1125433"/>
                </a:lnTo>
                <a:lnTo>
                  <a:pt x="118155" y="1123165"/>
                </a:lnTo>
                <a:lnTo>
                  <a:pt x="115888" y="1120217"/>
                </a:lnTo>
                <a:lnTo>
                  <a:pt x="113166" y="1115909"/>
                </a:lnTo>
                <a:lnTo>
                  <a:pt x="105682" y="1103210"/>
                </a:lnTo>
                <a:lnTo>
                  <a:pt x="96611" y="1087110"/>
                </a:lnTo>
                <a:lnTo>
                  <a:pt x="86405" y="1069195"/>
                </a:lnTo>
                <a:lnTo>
                  <a:pt x="67129" y="1033820"/>
                </a:lnTo>
                <a:lnTo>
                  <a:pt x="54202" y="1009103"/>
                </a:lnTo>
                <a:lnTo>
                  <a:pt x="46945" y="994136"/>
                </a:lnTo>
                <a:lnTo>
                  <a:pt x="43316" y="986880"/>
                </a:lnTo>
                <a:lnTo>
                  <a:pt x="39914" y="979850"/>
                </a:lnTo>
                <a:lnTo>
                  <a:pt x="36059" y="973274"/>
                </a:lnTo>
                <a:lnTo>
                  <a:pt x="32204" y="967151"/>
                </a:lnTo>
                <a:lnTo>
                  <a:pt x="30163" y="963977"/>
                </a:lnTo>
                <a:lnTo>
                  <a:pt x="28121" y="961482"/>
                </a:lnTo>
                <a:lnTo>
                  <a:pt x="25854" y="959215"/>
                </a:lnTo>
                <a:lnTo>
                  <a:pt x="23586" y="956947"/>
                </a:lnTo>
                <a:lnTo>
                  <a:pt x="19050" y="952865"/>
                </a:lnTo>
                <a:lnTo>
                  <a:pt x="14968" y="948557"/>
                </a:lnTo>
                <a:lnTo>
                  <a:pt x="13380" y="946062"/>
                </a:lnTo>
                <a:lnTo>
                  <a:pt x="11339" y="943795"/>
                </a:lnTo>
                <a:lnTo>
                  <a:pt x="9752" y="941300"/>
                </a:lnTo>
                <a:lnTo>
                  <a:pt x="8164" y="938579"/>
                </a:lnTo>
                <a:lnTo>
                  <a:pt x="7030" y="935631"/>
                </a:lnTo>
                <a:lnTo>
                  <a:pt x="5670" y="932456"/>
                </a:lnTo>
                <a:lnTo>
                  <a:pt x="4763" y="929055"/>
                </a:lnTo>
                <a:lnTo>
                  <a:pt x="3629" y="925653"/>
                </a:lnTo>
                <a:lnTo>
                  <a:pt x="3175" y="921572"/>
                </a:lnTo>
                <a:lnTo>
                  <a:pt x="2268" y="917490"/>
                </a:lnTo>
                <a:lnTo>
                  <a:pt x="2041" y="912955"/>
                </a:lnTo>
                <a:lnTo>
                  <a:pt x="2041" y="908192"/>
                </a:lnTo>
                <a:lnTo>
                  <a:pt x="1814" y="897081"/>
                </a:lnTo>
                <a:lnTo>
                  <a:pt x="1588" y="885063"/>
                </a:lnTo>
                <a:lnTo>
                  <a:pt x="680" y="859892"/>
                </a:lnTo>
                <a:lnTo>
                  <a:pt x="454" y="848100"/>
                </a:lnTo>
                <a:lnTo>
                  <a:pt x="0" y="837669"/>
                </a:lnTo>
                <a:lnTo>
                  <a:pt x="454" y="829278"/>
                </a:lnTo>
                <a:lnTo>
                  <a:pt x="680" y="825650"/>
                </a:lnTo>
                <a:lnTo>
                  <a:pt x="1134" y="823156"/>
                </a:lnTo>
                <a:lnTo>
                  <a:pt x="2268" y="818847"/>
                </a:lnTo>
                <a:lnTo>
                  <a:pt x="3855" y="814765"/>
                </a:lnTo>
                <a:lnTo>
                  <a:pt x="5670" y="810910"/>
                </a:lnTo>
                <a:lnTo>
                  <a:pt x="7257" y="807282"/>
                </a:lnTo>
                <a:lnTo>
                  <a:pt x="10205" y="801160"/>
                </a:lnTo>
                <a:lnTo>
                  <a:pt x="10886" y="798438"/>
                </a:lnTo>
                <a:lnTo>
                  <a:pt x="11566" y="796171"/>
                </a:lnTo>
                <a:lnTo>
                  <a:pt x="13380" y="768732"/>
                </a:lnTo>
                <a:lnTo>
                  <a:pt x="16329" y="726781"/>
                </a:lnTo>
                <a:lnTo>
                  <a:pt x="16782" y="721792"/>
                </a:lnTo>
                <a:lnTo>
                  <a:pt x="17236" y="717030"/>
                </a:lnTo>
                <a:lnTo>
                  <a:pt x="19050" y="707506"/>
                </a:lnTo>
                <a:lnTo>
                  <a:pt x="21091" y="698435"/>
                </a:lnTo>
                <a:lnTo>
                  <a:pt x="23586" y="689365"/>
                </a:lnTo>
                <a:lnTo>
                  <a:pt x="26080" y="681655"/>
                </a:lnTo>
                <a:lnTo>
                  <a:pt x="29029" y="674852"/>
                </a:lnTo>
                <a:lnTo>
                  <a:pt x="31523" y="669183"/>
                </a:lnTo>
                <a:lnTo>
                  <a:pt x="33791" y="665101"/>
                </a:lnTo>
                <a:lnTo>
                  <a:pt x="38327" y="658525"/>
                </a:lnTo>
                <a:lnTo>
                  <a:pt x="40821" y="655123"/>
                </a:lnTo>
                <a:lnTo>
                  <a:pt x="43089" y="651268"/>
                </a:lnTo>
                <a:lnTo>
                  <a:pt x="45130" y="647413"/>
                </a:lnTo>
                <a:lnTo>
                  <a:pt x="46945" y="643558"/>
                </a:lnTo>
                <a:lnTo>
                  <a:pt x="47398" y="641744"/>
                </a:lnTo>
                <a:lnTo>
                  <a:pt x="47625" y="639930"/>
                </a:lnTo>
                <a:lnTo>
                  <a:pt x="48079" y="638116"/>
                </a:lnTo>
                <a:lnTo>
                  <a:pt x="48079" y="636302"/>
                </a:lnTo>
                <a:lnTo>
                  <a:pt x="47625" y="632447"/>
                </a:lnTo>
                <a:lnTo>
                  <a:pt x="47398" y="627458"/>
                </a:lnTo>
                <a:lnTo>
                  <a:pt x="47171" y="621789"/>
                </a:lnTo>
                <a:lnTo>
                  <a:pt x="47398" y="615893"/>
                </a:lnTo>
                <a:lnTo>
                  <a:pt x="48079" y="610224"/>
                </a:lnTo>
                <a:lnTo>
                  <a:pt x="48986" y="604555"/>
                </a:lnTo>
                <a:lnTo>
                  <a:pt x="49666" y="602060"/>
                </a:lnTo>
                <a:lnTo>
                  <a:pt x="50573" y="599566"/>
                </a:lnTo>
                <a:lnTo>
                  <a:pt x="51254" y="597525"/>
                </a:lnTo>
                <a:lnTo>
                  <a:pt x="52614" y="595711"/>
                </a:lnTo>
                <a:lnTo>
                  <a:pt x="54655" y="592083"/>
                </a:lnTo>
                <a:lnTo>
                  <a:pt x="56243" y="588681"/>
                </a:lnTo>
                <a:lnTo>
                  <a:pt x="57604" y="584826"/>
                </a:lnTo>
                <a:lnTo>
                  <a:pt x="58964" y="580744"/>
                </a:lnTo>
                <a:lnTo>
                  <a:pt x="59645" y="576663"/>
                </a:lnTo>
                <a:lnTo>
                  <a:pt x="60325" y="572354"/>
                </a:lnTo>
                <a:lnTo>
                  <a:pt x="61686" y="563057"/>
                </a:lnTo>
                <a:lnTo>
                  <a:pt x="62366" y="556934"/>
                </a:lnTo>
                <a:lnTo>
                  <a:pt x="62820" y="548771"/>
                </a:lnTo>
                <a:lnTo>
                  <a:pt x="64634" y="529042"/>
                </a:lnTo>
                <a:lnTo>
                  <a:pt x="65995" y="519064"/>
                </a:lnTo>
                <a:lnTo>
                  <a:pt x="67582" y="509313"/>
                </a:lnTo>
                <a:lnTo>
                  <a:pt x="68263" y="505005"/>
                </a:lnTo>
                <a:lnTo>
                  <a:pt x="69170" y="501150"/>
                </a:lnTo>
                <a:lnTo>
                  <a:pt x="70530" y="497975"/>
                </a:lnTo>
                <a:lnTo>
                  <a:pt x="71891" y="495481"/>
                </a:lnTo>
                <a:lnTo>
                  <a:pt x="72798" y="492986"/>
                </a:lnTo>
                <a:lnTo>
                  <a:pt x="74159" y="490719"/>
                </a:lnTo>
                <a:lnTo>
                  <a:pt x="75520" y="485503"/>
                </a:lnTo>
                <a:lnTo>
                  <a:pt x="76880" y="480514"/>
                </a:lnTo>
                <a:lnTo>
                  <a:pt x="77788" y="475526"/>
                </a:lnTo>
                <a:lnTo>
                  <a:pt x="78468" y="470310"/>
                </a:lnTo>
                <a:lnTo>
                  <a:pt x="78695" y="465321"/>
                </a:lnTo>
                <a:lnTo>
                  <a:pt x="78695" y="455570"/>
                </a:lnTo>
                <a:lnTo>
                  <a:pt x="78921" y="453076"/>
                </a:lnTo>
                <a:lnTo>
                  <a:pt x="79148" y="450581"/>
                </a:lnTo>
                <a:lnTo>
                  <a:pt x="79829" y="448087"/>
                </a:lnTo>
                <a:lnTo>
                  <a:pt x="80963" y="445593"/>
                </a:lnTo>
                <a:lnTo>
                  <a:pt x="82096" y="443098"/>
                </a:lnTo>
                <a:lnTo>
                  <a:pt x="83457" y="440150"/>
                </a:lnTo>
                <a:lnTo>
                  <a:pt x="86405" y="435388"/>
                </a:lnTo>
                <a:lnTo>
                  <a:pt x="89807" y="430626"/>
                </a:lnTo>
                <a:lnTo>
                  <a:pt x="92755" y="426771"/>
                </a:lnTo>
                <a:lnTo>
                  <a:pt x="95477" y="423370"/>
                </a:lnTo>
                <a:lnTo>
                  <a:pt x="97971" y="421782"/>
                </a:lnTo>
                <a:lnTo>
                  <a:pt x="99786" y="420195"/>
                </a:lnTo>
                <a:lnTo>
                  <a:pt x="102734" y="418381"/>
                </a:lnTo>
                <a:lnTo>
                  <a:pt x="108857" y="415433"/>
                </a:lnTo>
                <a:lnTo>
                  <a:pt x="111805" y="413846"/>
                </a:lnTo>
                <a:lnTo>
                  <a:pt x="114527" y="413165"/>
                </a:lnTo>
                <a:lnTo>
                  <a:pt x="116795" y="412258"/>
                </a:lnTo>
                <a:lnTo>
                  <a:pt x="117929" y="412258"/>
                </a:lnTo>
                <a:lnTo>
                  <a:pt x="118382" y="412258"/>
                </a:lnTo>
                <a:lnTo>
                  <a:pt x="119063" y="412485"/>
                </a:lnTo>
                <a:lnTo>
                  <a:pt x="119970" y="412485"/>
                </a:lnTo>
                <a:lnTo>
                  <a:pt x="122011" y="411805"/>
                </a:lnTo>
                <a:lnTo>
                  <a:pt x="124732" y="410898"/>
                </a:lnTo>
                <a:lnTo>
                  <a:pt x="127907" y="409537"/>
                </a:lnTo>
                <a:lnTo>
                  <a:pt x="135391" y="405909"/>
                </a:lnTo>
                <a:lnTo>
                  <a:pt x="143782" y="402507"/>
                </a:lnTo>
                <a:lnTo>
                  <a:pt x="164193" y="394571"/>
                </a:lnTo>
                <a:lnTo>
                  <a:pt x="199118" y="381418"/>
                </a:lnTo>
                <a:lnTo>
                  <a:pt x="217261" y="374615"/>
                </a:lnTo>
                <a:lnTo>
                  <a:pt x="232909" y="368493"/>
                </a:lnTo>
                <a:lnTo>
                  <a:pt x="244248" y="363731"/>
                </a:lnTo>
                <a:lnTo>
                  <a:pt x="247877" y="362143"/>
                </a:lnTo>
                <a:lnTo>
                  <a:pt x="249691" y="361009"/>
                </a:lnTo>
                <a:lnTo>
                  <a:pt x="252866" y="358061"/>
                </a:lnTo>
                <a:lnTo>
                  <a:pt x="256722" y="355340"/>
                </a:lnTo>
                <a:lnTo>
                  <a:pt x="265339" y="349218"/>
                </a:lnTo>
                <a:lnTo>
                  <a:pt x="269875" y="346043"/>
                </a:lnTo>
                <a:lnTo>
                  <a:pt x="274411" y="342415"/>
                </a:lnTo>
                <a:lnTo>
                  <a:pt x="278947" y="338786"/>
                </a:lnTo>
                <a:lnTo>
                  <a:pt x="283256" y="334931"/>
                </a:lnTo>
                <a:lnTo>
                  <a:pt x="287338" y="331303"/>
                </a:lnTo>
                <a:lnTo>
                  <a:pt x="290513" y="328582"/>
                </a:lnTo>
                <a:lnTo>
                  <a:pt x="293688" y="326314"/>
                </a:lnTo>
                <a:lnTo>
                  <a:pt x="296182" y="324500"/>
                </a:lnTo>
                <a:lnTo>
                  <a:pt x="298450" y="323140"/>
                </a:lnTo>
                <a:lnTo>
                  <a:pt x="300491" y="322233"/>
                </a:lnTo>
                <a:lnTo>
                  <a:pt x="302306" y="321326"/>
                </a:lnTo>
                <a:lnTo>
                  <a:pt x="304120" y="320872"/>
                </a:lnTo>
                <a:lnTo>
                  <a:pt x="305481" y="320645"/>
                </a:lnTo>
                <a:lnTo>
                  <a:pt x="306841" y="320192"/>
                </a:lnTo>
                <a:lnTo>
                  <a:pt x="308202" y="319285"/>
                </a:lnTo>
                <a:lnTo>
                  <a:pt x="309336" y="318378"/>
                </a:lnTo>
                <a:lnTo>
                  <a:pt x="310470" y="317017"/>
                </a:lnTo>
                <a:lnTo>
                  <a:pt x="311604" y="315203"/>
                </a:lnTo>
                <a:lnTo>
                  <a:pt x="312738" y="312935"/>
                </a:lnTo>
                <a:lnTo>
                  <a:pt x="313872" y="309987"/>
                </a:lnTo>
                <a:lnTo>
                  <a:pt x="315232" y="306813"/>
                </a:lnTo>
                <a:lnTo>
                  <a:pt x="316366" y="304092"/>
                </a:lnTo>
                <a:lnTo>
                  <a:pt x="319088" y="299556"/>
                </a:lnTo>
                <a:lnTo>
                  <a:pt x="320675" y="296835"/>
                </a:lnTo>
                <a:lnTo>
                  <a:pt x="321582" y="296155"/>
                </a:lnTo>
                <a:lnTo>
                  <a:pt x="322489" y="295701"/>
                </a:lnTo>
                <a:lnTo>
                  <a:pt x="323397" y="295248"/>
                </a:lnTo>
                <a:lnTo>
                  <a:pt x="324304" y="294567"/>
                </a:lnTo>
                <a:lnTo>
                  <a:pt x="325438" y="293207"/>
                </a:lnTo>
                <a:lnTo>
                  <a:pt x="326345" y="291166"/>
                </a:lnTo>
                <a:lnTo>
                  <a:pt x="326798" y="288672"/>
                </a:lnTo>
                <a:lnTo>
                  <a:pt x="327025" y="284817"/>
                </a:lnTo>
                <a:lnTo>
                  <a:pt x="327252" y="278014"/>
                </a:lnTo>
                <a:lnTo>
                  <a:pt x="327252" y="275292"/>
                </a:lnTo>
                <a:lnTo>
                  <a:pt x="327252" y="272571"/>
                </a:lnTo>
                <a:lnTo>
                  <a:pt x="327025" y="270077"/>
                </a:lnTo>
                <a:lnTo>
                  <a:pt x="326118" y="267356"/>
                </a:lnTo>
                <a:lnTo>
                  <a:pt x="324757" y="264408"/>
                </a:lnTo>
                <a:lnTo>
                  <a:pt x="322716" y="261006"/>
                </a:lnTo>
                <a:lnTo>
                  <a:pt x="319995" y="256698"/>
                </a:lnTo>
                <a:lnTo>
                  <a:pt x="317500" y="251936"/>
                </a:lnTo>
                <a:lnTo>
                  <a:pt x="312511" y="241504"/>
                </a:lnTo>
                <a:lnTo>
                  <a:pt x="308882" y="232887"/>
                </a:lnTo>
                <a:lnTo>
                  <a:pt x="307295" y="229486"/>
                </a:lnTo>
                <a:lnTo>
                  <a:pt x="306161" y="229713"/>
                </a:lnTo>
                <a:lnTo>
                  <a:pt x="304800" y="229713"/>
                </a:lnTo>
                <a:lnTo>
                  <a:pt x="302986" y="229486"/>
                </a:lnTo>
                <a:lnTo>
                  <a:pt x="301172" y="229032"/>
                </a:lnTo>
                <a:lnTo>
                  <a:pt x="299131" y="227672"/>
                </a:lnTo>
                <a:lnTo>
                  <a:pt x="298223" y="226765"/>
                </a:lnTo>
                <a:lnTo>
                  <a:pt x="297316" y="225631"/>
                </a:lnTo>
                <a:lnTo>
                  <a:pt x="296409" y="224270"/>
                </a:lnTo>
                <a:lnTo>
                  <a:pt x="295502" y="222910"/>
                </a:lnTo>
                <a:lnTo>
                  <a:pt x="291193" y="214293"/>
                </a:lnTo>
                <a:lnTo>
                  <a:pt x="288245" y="208624"/>
                </a:lnTo>
                <a:lnTo>
                  <a:pt x="285750" y="202501"/>
                </a:lnTo>
                <a:lnTo>
                  <a:pt x="283256" y="196605"/>
                </a:lnTo>
                <a:lnTo>
                  <a:pt x="281441" y="190709"/>
                </a:lnTo>
                <a:lnTo>
                  <a:pt x="280761" y="187988"/>
                </a:lnTo>
                <a:lnTo>
                  <a:pt x="280307" y="185040"/>
                </a:lnTo>
                <a:lnTo>
                  <a:pt x="280081" y="182546"/>
                </a:lnTo>
                <a:lnTo>
                  <a:pt x="280081" y="180278"/>
                </a:lnTo>
                <a:lnTo>
                  <a:pt x="280534" y="176196"/>
                </a:lnTo>
                <a:lnTo>
                  <a:pt x="281214" y="173022"/>
                </a:lnTo>
                <a:lnTo>
                  <a:pt x="282348" y="170527"/>
                </a:lnTo>
                <a:lnTo>
                  <a:pt x="283256" y="168486"/>
                </a:lnTo>
                <a:lnTo>
                  <a:pt x="284616" y="166899"/>
                </a:lnTo>
                <a:lnTo>
                  <a:pt x="285750" y="165765"/>
                </a:lnTo>
                <a:lnTo>
                  <a:pt x="287338" y="165312"/>
                </a:lnTo>
                <a:lnTo>
                  <a:pt x="288925" y="165085"/>
                </a:lnTo>
                <a:lnTo>
                  <a:pt x="290513" y="165085"/>
                </a:lnTo>
                <a:lnTo>
                  <a:pt x="292100" y="164404"/>
                </a:lnTo>
                <a:lnTo>
                  <a:pt x="293688" y="163271"/>
                </a:lnTo>
                <a:lnTo>
                  <a:pt x="294822" y="162137"/>
                </a:lnTo>
                <a:lnTo>
                  <a:pt x="295275" y="161230"/>
                </a:lnTo>
                <a:lnTo>
                  <a:pt x="295502" y="160549"/>
                </a:lnTo>
                <a:lnTo>
                  <a:pt x="295729" y="159416"/>
                </a:lnTo>
                <a:lnTo>
                  <a:pt x="295502" y="158735"/>
                </a:lnTo>
                <a:lnTo>
                  <a:pt x="295502" y="157828"/>
                </a:lnTo>
                <a:lnTo>
                  <a:pt x="294822" y="156468"/>
                </a:lnTo>
                <a:lnTo>
                  <a:pt x="294141" y="155561"/>
                </a:lnTo>
                <a:lnTo>
                  <a:pt x="293461" y="154200"/>
                </a:lnTo>
                <a:lnTo>
                  <a:pt x="292327" y="152613"/>
                </a:lnTo>
                <a:lnTo>
                  <a:pt x="291420" y="150345"/>
                </a:lnTo>
                <a:lnTo>
                  <a:pt x="290286" y="147624"/>
                </a:lnTo>
                <a:lnTo>
                  <a:pt x="289379" y="144676"/>
                </a:lnTo>
                <a:lnTo>
                  <a:pt x="287791" y="136966"/>
                </a:lnTo>
                <a:lnTo>
                  <a:pt x="286657" y="128349"/>
                </a:lnTo>
                <a:lnTo>
                  <a:pt x="285750" y="119278"/>
                </a:lnTo>
                <a:lnTo>
                  <a:pt x="285523" y="110208"/>
                </a:lnTo>
                <a:lnTo>
                  <a:pt x="285523" y="105899"/>
                </a:lnTo>
                <a:lnTo>
                  <a:pt x="285750" y="101591"/>
                </a:lnTo>
                <a:lnTo>
                  <a:pt x="285977" y="97736"/>
                </a:lnTo>
                <a:lnTo>
                  <a:pt x="286657" y="94107"/>
                </a:lnTo>
                <a:lnTo>
                  <a:pt x="288245" y="87078"/>
                </a:lnTo>
                <a:lnTo>
                  <a:pt x="290286" y="78687"/>
                </a:lnTo>
                <a:lnTo>
                  <a:pt x="293234" y="69844"/>
                </a:lnTo>
                <a:lnTo>
                  <a:pt x="296409" y="61000"/>
                </a:lnTo>
                <a:lnTo>
                  <a:pt x="298450" y="56465"/>
                </a:lnTo>
                <a:lnTo>
                  <a:pt x="300491" y="51929"/>
                </a:lnTo>
                <a:lnTo>
                  <a:pt x="302759" y="47621"/>
                </a:lnTo>
                <a:lnTo>
                  <a:pt x="305027" y="43539"/>
                </a:lnTo>
                <a:lnTo>
                  <a:pt x="307522" y="39684"/>
                </a:lnTo>
                <a:lnTo>
                  <a:pt x="310470" y="36056"/>
                </a:lnTo>
                <a:lnTo>
                  <a:pt x="313191" y="32881"/>
                </a:lnTo>
                <a:lnTo>
                  <a:pt x="315913" y="30160"/>
                </a:lnTo>
                <a:lnTo>
                  <a:pt x="319315" y="27212"/>
                </a:lnTo>
                <a:lnTo>
                  <a:pt x="322716" y="24491"/>
                </a:lnTo>
                <a:lnTo>
                  <a:pt x="326572" y="21996"/>
                </a:lnTo>
                <a:lnTo>
                  <a:pt x="330654" y="19275"/>
                </a:lnTo>
                <a:lnTo>
                  <a:pt x="334963" y="16554"/>
                </a:lnTo>
                <a:lnTo>
                  <a:pt x="339498" y="14060"/>
                </a:lnTo>
                <a:lnTo>
                  <a:pt x="344034" y="11792"/>
                </a:lnTo>
                <a:lnTo>
                  <a:pt x="348797" y="9524"/>
                </a:lnTo>
                <a:lnTo>
                  <a:pt x="353786" y="7483"/>
                </a:lnTo>
                <a:lnTo>
                  <a:pt x="358775" y="5669"/>
                </a:lnTo>
                <a:lnTo>
                  <a:pt x="363538" y="4082"/>
                </a:lnTo>
                <a:lnTo>
                  <a:pt x="368754" y="2721"/>
                </a:lnTo>
                <a:lnTo>
                  <a:pt x="373516" y="1361"/>
                </a:lnTo>
                <a:lnTo>
                  <a:pt x="378506" y="680"/>
                </a:lnTo>
                <a:lnTo>
                  <a:pt x="383041" y="227"/>
                </a:lnTo>
                <a:lnTo>
                  <a:pt x="387804" y="0"/>
                </a:lnTo>
                <a:close/>
              </a:path>
            </a:pathLst>
          </a:custGeom>
          <a:solidFill>
            <a:srgbClr val="B3016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5" grpId="0"/>
      <p:bldP spid="12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泪滴形 8"/>
          <p:cNvSpPr/>
          <p:nvPr/>
        </p:nvSpPr>
        <p:spPr>
          <a:xfrm rot="8080184">
            <a:off x="2068325" y="1700808"/>
            <a:ext cx="1800200" cy="1800200"/>
          </a:xfrm>
          <a:prstGeom prst="teardrop">
            <a:avLst/>
          </a:prstGeom>
          <a:solidFill>
            <a:srgbClr val="EA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55441" y="102150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宣讲安排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右箭头 2"/>
          <p:cNvSpPr/>
          <p:nvPr/>
        </p:nvSpPr>
        <p:spPr>
          <a:xfrm>
            <a:off x="1559496" y="4005064"/>
            <a:ext cx="9582422" cy="2884008"/>
          </a:xfrm>
          <a:prstGeom prst="bentArrow">
            <a:avLst>
              <a:gd name="adj1" fmla="val 7661"/>
              <a:gd name="adj2" fmla="val 7353"/>
              <a:gd name="adj3" fmla="val 13407"/>
              <a:gd name="adj4" fmla="val 27661"/>
            </a:avLst>
          </a:prstGeom>
          <a:solidFill>
            <a:srgbClr val="A11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2392486" y="4553922"/>
            <a:ext cx="1284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endParaRPr lang="zh-CN" altLang="en-US" sz="28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80582" y="5633728"/>
            <a:ext cx="65870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请在此处输入您的内容或者通过右键复制粘贴您的内容，并选择只保留文字。请在此处输入您的内容或者通过右键复制粘贴您的内容，并选择只保留文字。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450"/>
          <p:cNvSpPr/>
          <p:nvPr/>
        </p:nvSpPr>
        <p:spPr bwMode="auto">
          <a:xfrm>
            <a:off x="2743412" y="5499570"/>
            <a:ext cx="945027" cy="834350"/>
          </a:xfrm>
          <a:custGeom>
            <a:gdLst>
              <a:gd name="T0" fmla="*/ 176213 w 288"/>
              <a:gd name="T1" fmla="*/ 137054 h 252"/>
              <a:gd name="T2" fmla="*/ 154186 w 288"/>
              <a:gd name="T3" fmla="*/ 116681 h 252"/>
              <a:gd name="T4" fmla="*/ 104626 w 288"/>
              <a:gd name="T5" fmla="*/ 95074 h 252"/>
              <a:gd name="T6" fmla="*/ 119311 w 288"/>
              <a:gd name="T7" fmla="*/ 66675 h 252"/>
              <a:gd name="T8" fmla="*/ 121758 w 288"/>
              <a:gd name="T9" fmla="*/ 45685 h 252"/>
              <a:gd name="T10" fmla="*/ 121146 w 288"/>
              <a:gd name="T11" fmla="*/ 23460 h 252"/>
              <a:gd name="T12" fmla="*/ 88107 w 288"/>
              <a:gd name="T13" fmla="*/ 0 h 252"/>
              <a:gd name="T14" fmla="*/ 54455 w 288"/>
              <a:gd name="T15" fmla="*/ 23460 h 252"/>
              <a:gd name="T16" fmla="*/ 53843 w 288"/>
              <a:gd name="T17" fmla="*/ 45685 h 252"/>
              <a:gd name="T18" fmla="*/ 56290 w 288"/>
              <a:gd name="T19" fmla="*/ 66675 h 252"/>
              <a:gd name="T20" fmla="*/ 71587 w 288"/>
              <a:gd name="T21" fmla="*/ 95074 h 252"/>
              <a:gd name="T22" fmla="*/ 22027 w 288"/>
              <a:gd name="T23" fmla="*/ 116681 h 252"/>
              <a:gd name="T24" fmla="*/ 0 w 288"/>
              <a:gd name="T25" fmla="*/ 137054 h 252"/>
              <a:gd name="T26" fmla="*/ 0 w 288"/>
              <a:gd name="T27" fmla="*/ 155575 h 252"/>
              <a:gd name="T28" fmla="*/ 77705 w 288"/>
              <a:gd name="T29" fmla="*/ 155575 h 252"/>
              <a:gd name="T30" fmla="*/ 81988 w 288"/>
              <a:gd name="T31" fmla="*/ 135202 h 252"/>
              <a:gd name="T32" fmla="*/ 73422 w 288"/>
              <a:gd name="T33" fmla="*/ 123472 h 252"/>
              <a:gd name="T34" fmla="*/ 88107 w 288"/>
              <a:gd name="T35" fmla="*/ 113594 h 252"/>
              <a:gd name="T36" fmla="*/ 102791 w 288"/>
              <a:gd name="T37" fmla="*/ 123472 h 252"/>
              <a:gd name="T38" fmla="*/ 94225 w 288"/>
              <a:gd name="T39" fmla="*/ 135202 h 252"/>
              <a:gd name="T40" fmla="*/ 97896 w 288"/>
              <a:gd name="T41" fmla="*/ 155575 h 252"/>
              <a:gd name="T42" fmla="*/ 176213 w 288"/>
              <a:gd name="T43" fmla="*/ 155575 h 252"/>
              <a:gd name="T44" fmla="*/ 176213 w 288"/>
              <a:gd name="T45" fmla="*/ 137054 h 2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88"/>
              <a:gd name="T70" fmla="*/ 0 h 252"/>
              <a:gd name="T71" fmla="*/ 288 w 288"/>
              <a:gd name="T72" fmla="*/ 252 h 25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88" h="251">
                <a:moveTo>
                  <a:pt x="288" y="222"/>
                </a:moveTo>
                <a:cubicBezTo>
                  <a:pt x="288" y="222"/>
                  <a:pt x="288" y="205"/>
                  <a:pt x="252" y="189"/>
                </a:cubicBezTo>
                <a:cubicBezTo>
                  <a:pt x="235" y="181"/>
                  <a:pt x="209" y="161"/>
                  <a:pt x="171" y="154"/>
                </a:cubicBezTo>
                <a:cubicBezTo>
                  <a:pt x="180" y="144"/>
                  <a:pt x="188" y="127"/>
                  <a:pt x="195" y="108"/>
                </a:cubicBezTo>
                <a:cubicBezTo>
                  <a:pt x="200" y="97"/>
                  <a:pt x="199" y="87"/>
                  <a:pt x="199" y="74"/>
                </a:cubicBezTo>
                <a:cubicBezTo>
                  <a:pt x="199" y="63"/>
                  <a:pt x="201" y="47"/>
                  <a:pt x="198" y="38"/>
                </a:cubicBezTo>
                <a:cubicBezTo>
                  <a:pt x="190" y="8"/>
                  <a:pt x="169" y="0"/>
                  <a:pt x="144" y="0"/>
                </a:cubicBezTo>
                <a:cubicBezTo>
                  <a:pt x="119" y="0"/>
                  <a:pt x="97" y="8"/>
                  <a:pt x="89" y="38"/>
                </a:cubicBezTo>
                <a:cubicBezTo>
                  <a:pt x="86" y="47"/>
                  <a:pt x="88" y="63"/>
                  <a:pt x="88" y="74"/>
                </a:cubicBezTo>
                <a:cubicBezTo>
                  <a:pt x="88" y="87"/>
                  <a:pt x="88" y="97"/>
                  <a:pt x="92" y="108"/>
                </a:cubicBezTo>
                <a:cubicBezTo>
                  <a:pt x="100" y="128"/>
                  <a:pt x="107" y="144"/>
                  <a:pt x="117" y="154"/>
                </a:cubicBezTo>
                <a:cubicBezTo>
                  <a:pt x="79" y="161"/>
                  <a:pt x="53" y="181"/>
                  <a:pt x="36" y="189"/>
                </a:cubicBezTo>
                <a:cubicBezTo>
                  <a:pt x="0" y="205"/>
                  <a:pt x="0" y="222"/>
                  <a:pt x="0" y="222"/>
                </a:cubicBezTo>
                <a:cubicBezTo>
                  <a:pt x="0" y="252"/>
                  <a:pt x="0" y="252"/>
                  <a:pt x="0" y="252"/>
                </a:cubicBezTo>
                <a:cubicBezTo>
                  <a:pt x="127" y="252"/>
                  <a:pt x="127" y="252"/>
                  <a:pt x="127" y="252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20" y="200"/>
                  <a:pt x="135" y="184"/>
                  <a:pt x="144" y="184"/>
                </a:cubicBezTo>
                <a:cubicBezTo>
                  <a:pt x="153" y="184"/>
                  <a:pt x="168" y="200"/>
                  <a:pt x="168" y="200"/>
                </a:cubicBezTo>
                <a:cubicBezTo>
                  <a:pt x="154" y="219"/>
                  <a:pt x="154" y="219"/>
                  <a:pt x="154" y="219"/>
                </a:cubicBezTo>
                <a:cubicBezTo>
                  <a:pt x="160" y="252"/>
                  <a:pt x="160" y="252"/>
                  <a:pt x="160" y="252"/>
                </a:cubicBezTo>
                <a:cubicBezTo>
                  <a:pt x="288" y="252"/>
                  <a:pt x="288" y="252"/>
                  <a:pt x="288" y="252"/>
                </a:cubicBezTo>
                <a:lnTo>
                  <a:pt x="288" y="22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773103" y="4005064"/>
            <a:ext cx="393106" cy="393106"/>
          </a:xfrm>
          <a:prstGeom prst="ellipse">
            <a:avLst/>
          </a:prstGeom>
          <a:solidFill>
            <a:schemeClr val="bg1"/>
          </a:solidFill>
          <a:ln w="114300">
            <a:solidFill>
              <a:srgbClr val="EA4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02364" y="2256430"/>
            <a:ext cx="124536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泪滴形 9"/>
          <p:cNvSpPr/>
          <p:nvPr/>
        </p:nvSpPr>
        <p:spPr>
          <a:xfrm rot="8080184">
            <a:off x="4164557" y="1724049"/>
            <a:ext cx="1800200" cy="1800200"/>
          </a:xfrm>
          <a:prstGeom prst="teardrop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"/>
          <p:cNvSpPr txBox="1"/>
          <p:nvPr/>
        </p:nvSpPr>
        <p:spPr>
          <a:xfrm>
            <a:off x="4488718" y="4577163"/>
            <a:ext cx="1284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82C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>
                <a:solidFill>
                  <a:srgbClr val="82C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b="1">
                <a:solidFill>
                  <a:srgbClr val="82C83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endParaRPr lang="zh-CN" altLang="en-US" sz="2800" b="1">
              <a:solidFill>
                <a:srgbClr val="82C83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869335" y="4028305"/>
            <a:ext cx="393106" cy="393106"/>
          </a:xfrm>
          <a:prstGeom prst="ellipse">
            <a:avLst/>
          </a:prstGeom>
          <a:solidFill>
            <a:schemeClr val="bg1"/>
          </a:solidFill>
          <a:ln w="114300">
            <a:solidFill>
              <a:srgbClr val="82C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98596" y="2279671"/>
            <a:ext cx="124536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泪滴形 13"/>
          <p:cNvSpPr/>
          <p:nvPr/>
        </p:nvSpPr>
        <p:spPr>
          <a:xfrm rot="8080184">
            <a:off x="6227243" y="1700808"/>
            <a:ext cx="1800200" cy="1800200"/>
          </a:xfrm>
          <a:prstGeom prst="teardrop">
            <a:avLst/>
          </a:prstGeom>
          <a:solidFill>
            <a:srgbClr val="EF1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"/>
          <p:cNvSpPr txBox="1"/>
          <p:nvPr/>
        </p:nvSpPr>
        <p:spPr>
          <a:xfrm>
            <a:off x="6551404" y="4553922"/>
            <a:ext cx="1284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EF11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>
                <a:solidFill>
                  <a:srgbClr val="EF11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b="1">
                <a:solidFill>
                  <a:srgbClr val="EF11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endParaRPr lang="zh-CN" altLang="en-US" sz="2800" b="1">
              <a:solidFill>
                <a:srgbClr val="EF11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932021" y="4005064"/>
            <a:ext cx="393106" cy="393106"/>
          </a:xfrm>
          <a:prstGeom prst="ellipse">
            <a:avLst/>
          </a:prstGeom>
          <a:solidFill>
            <a:schemeClr val="bg1"/>
          </a:solidFill>
          <a:ln w="114300">
            <a:solidFill>
              <a:srgbClr val="EF11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61282" y="2256430"/>
            <a:ext cx="124536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泪滴形 17"/>
          <p:cNvSpPr/>
          <p:nvPr/>
        </p:nvSpPr>
        <p:spPr>
          <a:xfrm rot="8080184">
            <a:off x="8315475" y="1700808"/>
            <a:ext cx="1800200" cy="1800200"/>
          </a:xfrm>
          <a:prstGeom prst="teardrop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2"/>
          <p:cNvSpPr txBox="1"/>
          <p:nvPr/>
        </p:nvSpPr>
        <p:spPr>
          <a:xfrm>
            <a:off x="8639636" y="4553922"/>
            <a:ext cx="12847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b="1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站</a:t>
            </a:r>
            <a:endParaRPr lang="zh-CN" altLang="en-US" sz="2800" b="1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9020253" y="4005064"/>
            <a:ext cx="393106" cy="393106"/>
          </a:xfrm>
          <a:prstGeom prst="ellipse">
            <a:avLst/>
          </a:prstGeom>
          <a:solidFill>
            <a:schemeClr val="bg1"/>
          </a:solidFill>
          <a:ln w="1143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649514" y="2256430"/>
            <a:ext cx="124536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</a:t>
            </a:r>
            <a:endParaRPr lang="en-US" altLang="zh-CN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输入内容</a:t>
            </a:r>
            <a:endParaRPr lang="zh-CN" altLang="en-US" sz="3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5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250"/>
                            </p:stCondLst>
                            <p:childTnLst>
                              <p:par>
                                <p:cTn id="7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775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250"/>
                            </p:stCondLst>
                            <p:childTnLst>
                              <p:par>
                                <p:cTn id="8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925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9750"/>
                            </p:stCondLst>
                            <p:childTnLst>
                              <p:par>
                                <p:cTn id="9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250"/>
                            </p:stCondLst>
                            <p:childTnLst>
                              <p:par>
                                <p:cTn id="10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750"/>
                            </p:stCondLst>
                            <p:childTnLst>
                              <p:par>
                                <p:cTn id="10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17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4" grpId="0"/>
      <p:bldP spid="5" grpId="0"/>
      <p:bldP spid="6" grpId="0" animBg="1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3" name="组合 42"/>
          <p:cNvGrpSpPr/>
          <p:nvPr/>
        </p:nvGrpSpPr>
        <p:grpSpPr>
          <a:xfrm>
            <a:off x="3183346" y="2310707"/>
            <a:ext cx="449773" cy="454788"/>
            <a:chOff x="3182551" y="2310707"/>
            <a:chExt cx="449773" cy="454788"/>
          </a:xfrm>
        </p:grpSpPr>
        <p:sp>
          <p:nvSpPr>
            <p:cNvPr id="2" name="MH_Other_1"/>
            <p:cNvSpPr/>
            <p:nvPr>
              <p:custDataLst>
                <p:tags r:id="rId3"/>
              </p:custDataLst>
            </p:nvPr>
          </p:nvSpPr>
          <p:spPr bwMode="auto">
            <a:xfrm>
              <a:off x="3182551" y="2310707"/>
              <a:ext cx="449773" cy="454788"/>
            </a:xfrm>
            <a:custGeom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0 w 30"/>
                <a:gd name="T7" fmla="*/ 2147483646 h 30"/>
                <a:gd name="T8" fmla="*/ 0 w 30"/>
                <a:gd name="T9" fmla="*/ 2147483646 h 30"/>
                <a:gd name="T10" fmla="*/ 2147483646 w 30"/>
                <a:gd name="T11" fmla="*/ 0 h 30"/>
                <a:gd name="T12" fmla="*/ 2147483646 w 30"/>
                <a:gd name="T13" fmla="*/ 0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30">
                  <a:moveTo>
                    <a:pt x="30" y="27"/>
                  </a:moveTo>
                  <a:cubicBezTo>
                    <a:pt x="30" y="28"/>
                    <a:pt x="28" y="30"/>
                    <a:pt x="26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30" y="2"/>
                    <a:pt x="30" y="3"/>
                  </a:cubicBezTo>
                  <a:cubicBezTo>
                    <a:pt x="30" y="27"/>
                    <a:pt x="30" y="27"/>
                    <a:pt x="30" y="27"/>
                  </a:cubicBezTo>
                </a:path>
              </a:pathLst>
            </a:custGeom>
            <a:solidFill>
              <a:srgbClr val="00B0F0"/>
            </a:solidFill>
            <a:ln w="9525">
              <a:solidFill>
                <a:srgbClr val="5AC0C9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" name="MH_Other_2"/>
            <p:cNvSpPr/>
            <p:nvPr>
              <p:custDataLst>
                <p:tags r:id="rId4"/>
              </p:custDataLst>
            </p:nvPr>
          </p:nvSpPr>
          <p:spPr bwMode="auto">
            <a:xfrm>
              <a:off x="3378178" y="2417716"/>
              <a:ext cx="254146" cy="347779"/>
            </a:xfrm>
            <a:custGeom>
              <a:gdLst>
                <a:gd name="T0" fmla="*/ 2147483646 w 17"/>
                <a:gd name="T1" fmla="*/ 0 h 23"/>
                <a:gd name="T2" fmla="*/ 0 w 17"/>
                <a:gd name="T3" fmla="*/ 2147483646 h 23"/>
                <a:gd name="T4" fmla="*/ 2147483646 w 17"/>
                <a:gd name="T5" fmla="*/ 2147483646 h 23"/>
                <a:gd name="T6" fmla="*/ 2147483646 w 17"/>
                <a:gd name="T7" fmla="*/ 2147483646 h 23"/>
                <a:gd name="T8" fmla="*/ 2147483646 w 17"/>
                <a:gd name="T9" fmla="*/ 2147483646 h 23"/>
                <a:gd name="T10" fmla="*/ 2147483646 w 17"/>
                <a:gd name="T11" fmla="*/ 2147483646 h 23"/>
                <a:gd name="T12" fmla="*/ 2147483646 w 17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23">
                  <a:moveTo>
                    <a:pt x="1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3"/>
                    <a:pt x="17" y="21"/>
                    <a:pt x="17" y="2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DA8AF"/>
            </a:solidFill>
            <a:ln w="9525">
              <a:solidFill>
                <a:srgbClr val="4DA8AF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" name="MH_Other_3"/>
            <p:cNvSpPr/>
            <p:nvPr>
              <p:custDataLst>
                <p:tags r:id="rId5"/>
              </p:custDataLst>
            </p:nvPr>
          </p:nvSpPr>
          <p:spPr bwMode="auto">
            <a:xfrm>
              <a:off x="3271167" y="2417716"/>
              <a:ext cx="272539" cy="259162"/>
            </a:xfrm>
            <a:custGeom>
              <a:gdLst>
                <a:gd name="T0" fmla="*/ 2147483646 w 18"/>
                <a:gd name="T1" fmla="*/ 2147483646 h 17"/>
                <a:gd name="T2" fmla="*/ 2147483646 w 18"/>
                <a:gd name="T3" fmla="*/ 2147483646 h 17"/>
                <a:gd name="T4" fmla="*/ 2147483646 w 18"/>
                <a:gd name="T5" fmla="*/ 2147483646 h 17"/>
                <a:gd name="T6" fmla="*/ 2147483646 w 18"/>
                <a:gd name="T7" fmla="*/ 2147483646 h 17"/>
                <a:gd name="T8" fmla="*/ 2147483646 w 18"/>
                <a:gd name="T9" fmla="*/ 2147483646 h 17"/>
                <a:gd name="T10" fmla="*/ 2147483646 w 18"/>
                <a:gd name="T11" fmla="*/ 2147483646 h 17"/>
                <a:gd name="T12" fmla="*/ 2147483646 w 18"/>
                <a:gd name="T13" fmla="*/ 2147483646 h 17"/>
                <a:gd name="T14" fmla="*/ 2147483646 w 18"/>
                <a:gd name="T15" fmla="*/ 0 h 17"/>
                <a:gd name="T16" fmla="*/ 2147483646 w 18"/>
                <a:gd name="T17" fmla="*/ 2147483646 h 17"/>
                <a:gd name="T18" fmla="*/ 2147483646 w 18"/>
                <a:gd name="T19" fmla="*/ 2147483646 h 17"/>
                <a:gd name="T20" fmla="*/ 2147483646 w 18"/>
                <a:gd name="T21" fmla="*/ 214748364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0" y="9"/>
                    <a:pt x="1" y="9"/>
                  </a:cubicBezTo>
                  <a:cubicBezTo>
                    <a:pt x="1" y="8"/>
                    <a:pt x="4" y="8"/>
                    <a:pt x="4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2"/>
                    <a:pt x="9" y="10"/>
                    <a:pt x="10" y="9"/>
                  </a:cubicBezTo>
                  <a:cubicBezTo>
                    <a:pt x="11" y="6"/>
                    <a:pt x="13" y="2"/>
                    <a:pt x="15" y="1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8" y="1"/>
                    <a:pt x="15" y="4"/>
                    <a:pt x="12" y="10"/>
                  </a:cubicBezTo>
                  <a:cubicBezTo>
                    <a:pt x="11" y="13"/>
                    <a:pt x="10" y="16"/>
                    <a:pt x="10" y="16"/>
                  </a:cubicBezTo>
                  <a:cubicBezTo>
                    <a:pt x="10" y="17"/>
                    <a:pt x="9" y="17"/>
                    <a:pt x="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" name="MH_Other_4"/>
          <p:cNvSpPr/>
          <p:nvPr>
            <p:custDataLst>
              <p:tags r:id="rId6"/>
            </p:custDataLst>
          </p:nvPr>
        </p:nvSpPr>
        <p:spPr bwMode="auto">
          <a:xfrm>
            <a:off x="2593126" y="2069937"/>
            <a:ext cx="6743235" cy="4807042"/>
          </a:xfrm>
          <a:custGeom>
            <a:gdLst>
              <a:gd name="T0" fmla="*/ 262287250 w 10001"/>
              <a:gd name="T1" fmla="*/ 0 h 12408"/>
              <a:gd name="T2" fmla="*/ 2147483646 w 10001"/>
              <a:gd name="T3" fmla="*/ 0 h 12408"/>
              <a:gd name="T4" fmla="*/ 2147483646 w 10001"/>
              <a:gd name="T5" fmla="*/ 2147483646 h 12408"/>
              <a:gd name="T6" fmla="*/ 2147483646 w 10001"/>
              <a:gd name="T7" fmla="*/ 2147483646 h 12408"/>
              <a:gd name="T8" fmla="*/ 2147483646 w 10001"/>
              <a:gd name="T9" fmla="*/ 2147483646 h 12408"/>
              <a:gd name="T10" fmla="*/ 2147483646 w 10001"/>
              <a:gd name="T11" fmla="*/ 2147483646 h 12408"/>
              <a:gd name="T12" fmla="*/ 262287250 w 10001"/>
              <a:gd name="T13" fmla="*/ 2147483646 h 12408"/>
              <a:gd name="T14" fmla="*/ 0 w 10001"/>
              <a:gd name="T15" fmla="*/ 2147483646 h 124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0001" h="12408">
                <a:moveTo>
                  <a:pt x="1" y="0"/>
                </a:moveTo>
                <a:lnTo>
                  <a:pt x="9287" y="0"/>
                </a:lnTo>
                <a:cubicBezTo>
                  <a:pt x="9689" y="0"/>
                  <a:pt x="10001" y="547"/>
                  <a:pt x="10001" y="1250"/>
                </a:cubicBezTo>
                <a:lnTo>
                  <a:pt x="10001" y="4688"/>
                </a:lnTo>
                <a:cubicBezTo>
                  <a:pt x="10001" y="5391"/>
                  <a:pt x="9689" y="5938"/>
                  <a:pt x="9287" y="5938"/>
                </a:cubicBezTo>
                <a:lnTo>
                  <a:pt x="715" y="5938"/>
                </a:lnTo>
                <a:cubicBezTo>
                  <a:pt x="336" y="5938"/>
                  <a:pt x="1" y="6484"/>
                  <a:pt x="1" y="7188"/>
                </a:cubicBezTo>
                <a:cubicBezTo>
                  <a:pt x="1" y="10000"/>
                  <a:pt x="0" y="12408"/>
                  <a:pt x="0" y="12408"/>
                </a:cubicBezTo>
              </a:path>
            </a:pathLst>
          </a:custGeom>
          <a:noFill/>
          <a:ln w="11113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48" name="组合 47"/>
          <p:cNvGrpSpPr/>
          <p:nvPr/>
        </p:nvGrpSpPr>
        <p:grpSpPr>
          <a:xfrm>
            <a:off x="3303731" y="1936176"/>
            <a:ext cx="252475" cy="254146"/>
            <a:chOff x="3302936" y="1936176"/>
            <a:chExt cx="252475" cy="254146"/>
          </a:xfrm>
        </p:grpSpPr>
        <p:sp>
          <p:nvSpPr>
            <p:cNvPr id="6" name="MH_Other_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302936" y="1936176"/>
              <a:ext cx="252475" cy="254146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>
                <a:latin typeface="Impact" panose="020b0806030902050204" pitchFamily="34" charset="0"/>
              </a:endParaRPr>
            </a:p>
          </p:txBody>
        </p:sp>
        <p:sp>
          <p:nvSpPr>
            <p:cNvPr id="7" name="MH_Other_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6409" y="1981320"/>
              <a:ext cx="165530" cy="1638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>
                <a:latin typeface="Impact" panose="020b080603090205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65949" y="2310707"/>
            <a:ext cx="436398" cy="454788"/>
            <a:chOff x="8165155" y="2310707"/>
            <a:chExt cx="436398" cy="454788"/>
          </a:xfrm>
        </p:grpSpPr>
        <p:sp>
          <p:nvSpPr>
            <p:cNvPr id="8" name="MH_Other_7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8165155" y="2310707"/>
              <a:ext cx="436398" cy="454788"/>
            </a:xfrm>
            <a:custGeom>
              <a:gdLst>
                <a:gd name="T0" fmla="*/ 2147483646 w 29"/>
                <a:gd name="T1" fmla="*/ 2147483646 h 30"/>
                <a:gd name="T2" fmla="*/ 2147483646 w 29"/>
                <a:gd name="T3" fmla="*/ 2147483646 h 30"/>
                <a:gd name="T4" fmla="*/ 2147483646 w 29"/>
                <a:gd name="T5" fmla="*/ 2147483646 h 30"/>
                <a:gd name="T6" fmla="*/ 2147483646 w 29"/>
                <a:gd name="T7" fmla="*/ 2147483646 h 30"/>
                <a:gd name="T8" fmla="*/ 2147483646 w 29"/>
                <a:gd name="T9" fmla="*/ 2147483646 h 30"/>
                <a:gd name="T10" fmla="*/ 2147483646 w 29"/>
                <a:gd name="T11" fmla="*/ 2147483646 h 30"/>
                <a:gd name="T12" fmla="*/ 2147483646 w 29"/>
                <a:gd name="T13" fmla="*/ 2147483646 h 30"/>
                <a:gd name="T14" fmla="*/ 2147483646 w 29"/>
                <a:gd name="T15" fmla="*/ 0 h 30"/>
                <a:gd name="T16" fmla="*/ 2147483646 w 29"/>
                <a:gd name="T17" fmla="*/ 0 h 30"/>
                <a:gd name="T18" fmla="*/ 0 w 29"/>
                <a:gd name="T19" fmla="*/ 2147483646 h 30"/>
                <a:gd name="T20" fmla="*/ 0 w 29"/>
                <a:gd name="T21" fmla="*/ 2147483646 h 30"/>
                <a:gd name="T22" fmla="*/ 2147483646 w 29"/>
                <a:gd name="T23" fmla="*/ 2147483646 h 30"/>
                <a:gd name="T24" fmla="*/ 2147483646 w 29"/>
                <a:gd name="T25" fmla="*/ 2147483646 h 30"/>
                <a:gd name="T26" fmla="*/ 2147483646 w 29"/>
                <a:gd name="T27" fmla="*/ 2147483646 h 30"/>
                <a:gd name="T28" fmla="*/ 2147483646 w 29"/>
                <a:gd name="T29" fmla="*/ 2147483646 h 30"/>
                <a:gd name="T30" fmla="*/ 2147483646 w 29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8" h="30">
                  <a:moveTo>
                    <a:pt x="19" y="30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8" y="30"/>
                    <a:pt x="26" y="30"/>
                  </a:cubicBezTo>
                  <a:cubicBezTo>
                    <a:pt x="19" y="30"/>
                    <a:pt x="19" y="30"/>
                    <a:pt x="19" y="30"/>
                  </a:cubicBezTo>
                  <a:moveTo>
                    <a:pt x="26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30"/>
                    <a:pt x="3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8" y="30"/>
                    <a:pt x="29" y="28"/>
                    <a:pt x="29" y="2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8" y="0"/>
                    <a:pt x="26" y="0"/>
                  </a:cubicBezTo>
                </a:path>
              </a:pathLst>
            </a:custGeom>
            <a:solidFill>
              <a:srgbClr val="82C836"/>
            </a:solidFill>
            <a:ln w="9525">
              <a:solidFill>
                <a:srgbClr val="82C836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9" name="MH_Other_8"/>
            <p:cNvSpPr/>
            <p:nvPr>
              <p:custDataLst>
                <p:tags r:id="rId10"/>
              </p:custDataLst>
            </p:nvPr>
          </p:nvSpPr>
          <p:spPr bwMode="auto">
            <a:xfrm>
              <a:off x="8360781" y="2417716"/>
              <a:ext cx="240770" cy="347779"/>
            </a:xfrm>
            <a:custGeom>
              <a:gdLst>
                <a:gd name="T0" fmla="*/ 2147483646 w 16"/>
                <a:gd name="T1" fmla="*/ 0 h 23"/>
                <a:gd name="T2" fmla="*/ 0 w 16"/>
                <a:gd name="T3" fmla="*/ 2147483646 h 23"/>
                <a:gd name="T4" fmla="*/ 2147483646 w 16"/>
                <a:gd name="T5" fmla="*/ 2147483646 h 23"/>
                <a:gd name="T6" fmla="*/ 2147483646 w 16"/>
                <a:gd name="T7" fmla="*/ 2147483646 h 23"/>
                <a:gd name="T8" fmla="*/ 2147483646 w 16"/>
                <a:gd name="T9" fmla="*/ 2147483646 h 23"/>
                <a:gd name="T10" fmla="*/ 2147483646 w 16"/>
                <a:gd name="T11" fmla="*/ 2147483646 h 23"/>
                <a:gd name="T12" fmla="*/ 2147483646 w 1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3">
                  <a:moveTo>
                    <a:pt x="1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3"/>
                    <a:pt x="16" y="21"/>
                    <a:pt x="16" y="2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B050"/>
            </a:solidFill>
            <a:ln w="9525">
              <a:solidFill>
                <a:srgbClr val="00B05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0" name="MH_Other_9"/>
            <p:cNvSpPr/>
            <p:nvPr>
              <p:custDataLst>
                <p:tags r:id="rId11"/>
              </p:custDataLst>
            </p:nvPr>
          </p:nvSpPr>
          <p:spPr bwMode="auto">
            <a:xfrm>
              <a:off x="8253773" y="2417716"/>
              <a:ext cx="272539" cy="259162"/>
            </a:xfrm>
            <a:custGeom>
              <a:gdLst>
                <a:gd name="T0" fmla="*/ 2147483646 w 18"/>
                <a:gd name="T1" fmla="*/ 2147483646 h 17"/>
                <a:gd name="T2" fmla="*/ 2147483646 w 18"/>
                <a:gd name="T3" fmla="*/ 2147483646 h 17"/>
                <a:gd name="T4" fmla="*/ 0 w 18"/>
                <a:gd name="T5" fmla="*/ 2147483646 h 17"/>
                <a:gd name="T6" fmla="*/ 2147483646 w 18"/>
                <a:gd name="T7" fmla="*/ 2147483646 h 17"/>
                <a:gd name="T8" fmla="*/ 2147483646 w 18"/>
                <a:gd name="T9" fmla="*/ 2147483646 h 17"/>
                <a:gd name="T10" fmla="*/ 2147483646 w 18"/>
                <a:gd name="T11" fmla="*/ 2147483646 h 17"/>
                <a:gd name="T12" fmla="*/ 2147483646 w 18"/>
                <a:gd name="T13" fmla="*/ 2147483646 h 17"/>
                <a:gd name="T14" fmla="*/ 2147483646 w 18"/>
                <a:gd name="T15" fmla="*/ 0 h 17"/>
                <a:gd name="T16" fmla="*/ 2147483646 w 18"/>
                <a:gd name="T17" fmla="*/ 2147483646 h 17"/>
                <a:gd name="T18" fmla="*/ 2147483646 w 18"/>
                <a:gd name="T19" fmla="*/ 2147483646 h 17"/>
                <a:gd name="T20" fmla="*/ 2147483646 w 18"/>
                <a:gd name="T21" fmla="*/ 2147483646 h 17"/>
                <a:gd name="T22" fmla="*/ 2147483646 w 18"/>
                <a:gd name="T23" fmla="*/ 214748364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0" y="9"/>
                    <a:pt x="0" y="9"/>
                  </a:cubicBezTo>
                  <a:cubicBezTo>
                    <a:pt x="1" y="8"/>
                    <a:pt x="3" y="8"/>
                    <a:pt x="4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9" y="10"/>
                    <a:pt x="9" y="9"/>
                  </a:cubicBezTo>
                  <a:cubicBezTo>
                    <a:pt x="11" y="6"/>
                    <a:pt x="13" y="2"/>
                    <a:pt x="15" y="1"/>
                  </a:cubicBezTo>
                  <a:cubicBezTo>
                    <a:pt x="15" y="0"/>
                    <a:pt x="17" y="0"/>
                    <a:pt x="17" y="0"/>
                  </a:cubicBezTo>
                  <a:cubicBezTo>
                    <a:pt x="18" y="1"/>
                    <a:pt x="15" y="4"/>
                    <a:pt x="12" y="10"/>
                  </a:cubicBezTo>
                  <a:cubicBezTo>
                    <a:pt x="11" y="13"/>
                    <a:pt x="10" y="16"/>
                    <a:pt x="10" y="16"/>
                  </a:cubicBezTo>
                  <a:cubicBezTo>
                    <a:pt x="10" y="17"/>
                    <a:pt x="9" y="17"/>
                    <a:pt x="9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286337" y="1936176"/>
            <a:ext cx="252475" cy="254146"/>
            <a:chOff x="8285542" y="1936176"/>
            <a:chExt cx="252475" cy="254146"/>
          </a:xfrm>
        </p:grpSpPr>
        <p:sp>
          <p:nvSpPr>
            <p:cNvPr id="11" name="MH_Other_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285542" y="1936176"/>
              <a:ext cx="252475" cy="254146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>
                <a:latin typeface="Impact" panose="020b0806030902050204" pitchFamily="34" charset="0"/>
              </a:endParaRPr>
            </a:p>
          </p:txBody>
        </p:sp>
        <p:sp>
          <p:nvSpPr>
            <p:cNvPr id="12" name="MH_Other_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8329013" y="1981320"/>
              <a:ext cx="165530" cy="1638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>
                <a:latin typeface="Impact" panose="020b080603090205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632847" y="2310707"/>
            <a:ext cx="436396" cy="454788"/>
            <a:chOff x="5632053" y="2310707"/>
            <a:chExt cx="436396" cy="454788"/>
          </a:xfrm>
        </p:grpSpPr>
        <p:sp>
          <p:nvSpPr>
            <p:cNvPr id="13" name="MH_Other_12"/>
            <p:cNvSpPr/>
            <p:nvPr>
              <p:custDataLst>
                <p:tags r:id="rId14"/>
              </p:custDataLst>
            </p:nvPr>
          </p:nvSpPr>
          <p:spPr bwMode="auto">
            <a:xfrm>
              <a:off x="5632053" y="2310707"/>
              <a:ext cx="436396" cy="454788"/>
            </a:xfrm>
            <a:custGeom>
              <a:gdLst>
                <a:gd name="T0" fmla="*/ 2147483646 w 29"/>
                <a:gd name="T1" fmla="*/ 2147483646 h 30"/>
                <a:gd name="T2" fmla="*/ 2147483646 w 29"/>
                <a:gd name="T3" fmla="*/ 2147483646 h 30"/>
                <a:gd name="T4" fmla="*/ 2147483646 w 29"/>
                <a:gd name="T5" fmla="*/ 2147483646 h 30"/>
                <a:gd name="T6" fmla="*/ 0 w 29"/>
                <a:gd name="T7" fmla="*/ 2147483646 h 30"/>
                <a:gd name="T8" fmla="*/ 0 w 29"/>
                <a:gd name="T9" fmla="*/ 2147483646 h 30"/>
                <a:gd name="T10" fmla="*/ 2147483646 w 29"/>
                <a:gd name="T11" fmla="*/ 0 h 30"/>
                <a:gd name="T12" fmla="*/ 2147483646 w 29"/>
                <a:gd name="T13" fmla="*/ 0 h 30"/>
                <a:gd name="T14" fmla="*/ 2147483646 w 29"/>
                <a:gd name="T15" fmla="*/ 2147483646 h 30"/>
                <a:gd name="T16" fmla="*/ 2147483646 w 29"/>
                <a:gd name="T17" fmla="*/ 214748364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30">
                  <a:moveTo>
                    <a:pt x="29" y="27"/>
                  </a:moveTo>
                  <a:cubicBezTo>
                    <a:pt x="29" y="28"/>
                    <a:pt x="28" y="30"/>
                    <a:pt x="26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3"/>
                  </a:cubicBezTo>
                  <a:cubicBezTo>
                    <a:pt x="29" y="27"/>
                    <a:pt x="29" y="27"/>
                    <a:pt x="29" y="27"/>
                  </a:cubicBezTo>
                </a:path>
              </a:pathLst>
            </a:custGeom>
            <a:solidFill>
              <a:srgbClr val="FED600"/>
            </a:solidFill>
            <a:ln w="9525">
              <a:solidFill>
                <a:srgbClr val="FED6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4" name="MH_Other_13"/>
            <p:cNvSpPr/>
            <p:nvPr>
              <p:custDataLst>
                <p:tags r:id="rId15"/>
              </p:custDataLst>
            </p:nvPr>
          </p:nvSpPr>
          <p:spPr bwMode="auto">
            <a:xfrm>
              <a:off x="5829351" y="2417716"/>
              <a:ext cx="239097" cy="347779"/>
            </a:xfrm>
            <a:custGeom>
              <a:gdLst>
                <a:gd name="T0" fmla="*/ 2147483646 w 16"/>
                <a:gd name="T1" fmla="*/ 0 h 23"/>
                <a:gd name="T2" fmla="*/ 0 w 16"/>
                <a:gd name="T3" fmla="*/ 2147483646 h 23"/>
                <a:gd name="T4" fmla="*/ 2147483646 w 16"/>
                <a:gd name="T5" fmla="*/ 2147483646 h 23"/>
                <a:gd name="T6" fmla="*/ 2147483646 w 16"/>
                <a:gd name="T7" fmla="*/ 2147483646 h 23"/>
                <a:gd name="T8" fmla="*/ 2147483646 w 16"/>
                <a:gd name="T9" fmla="*/ 2147483646 h 23"/>
                <a:gd name="T10" fmla="*/ 2147483646 w 16"/>
                <a:gd name="T11" fmla="*/ 2147483646 h 23"/>
                <a:gd name="T12" fmla="*/ 2147483646 w 1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3">
                  <a:moveTo>
                    <a:pt x="1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3"/>
                    <a:pt x="16" y="21"/>
                    <a:pt x="16" y="2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DBB900"/>
            </a:solidFill>
            <a:ln w="9525">
              <a:solidFill>
                <a:srgbClr val="DBB9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5" name="MH_Other_14"/>
            <p:cNvSpPr/>
            <p:nvPr>
              <p:custDataLst>
                <p:tags r:id="rId16"/>
              </p:custDataLst>
            </p:nvPr>
          </p:nvSpPr>
          <p:spPr bwMode="auto">
            <a:xfrm>
              <a:off x="5727358" y="2417716"/>
              <a:ext cx="265851" cy="259162"/>
            </a:xfrm>
            <a:custGeom>
              <a:gdLst>
                <a:gd name="T0" fmla="*/ 2147483646 w 18"/>
                <a:gd name="T1" fmla="*/ 2147483646 h 17"/>
                <a:gd name="T2" fmla="*/ 2147483646 w 18"/>
                <a:gd name="T3" fmla="*/ 2147483646 h 17"/>
                <a:gd name="T4" fmla="*/ 0 w 18"/>
                <a:gd name="T5" fmla="*/ 2147483646 h 17"/>
                <a:gd name="T6" fmla="*/ 2147483646 w 18"/>
                <a:gd name="T7" fmla="*/ 2147483646 h 17"/>
                <a:gd name="T8" fmla="*/ 2147483646 w 18"/>
                <a:gd name="T9" fmla="*/ 2147483646 h 17"/>
                <a:gd name="T10" fmla="*/ 2147483646 w 18"/>
                <a:gd name="T11" fmla="*/ 2147483646 h 17"/>
                <a:gd name="T12" fmla="*/ 2147483646 w 18"/>
                <a:gd name="T13" fmla="*/ 2147483646 h 17"/>
                <a:gd name="T14" fmla="*/ 2147483646 w 18"/>
                <a:gd name="T15" fmla="*/ 0 h 17"/>
                <a:gd name="T16" fmla="*/ 2147483646 w 18"/>
                <a:gd name="T17" fmla="*/ 2147483646 h 17"/>
                <a:gd name="T18" fmla="*/ 2147483646 w 18"/>
                <a:gd name="T19" fmla="*/ 2147483646 h 17"/>
                <a:gd name="T20" fmla="*/ 2147483646 w 18"/>
                <a:gd name="T21" fmla="*/ 2147483646 h 17"/>
                <a:gd name="T22" fmla="*/ 2147483646 w 18"/>
                <a:gd name="T23" fmla="*/ 214748364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0" y="9"/>
                    <a:pt x="0" y="9"/>
                  </a:cubicBezTo>
                  <a:cubicBezTo>
                    <a:pt x="1" y="8"/>
                    <a:pt x="3" y="8"/>
                    <a:pt x="4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9" y="10"/>
                    <a:pt x="9" y="9"/>
                  </a:cubicBezTo>
                  <a:cubicBezTo>
                    <a:pt x="11" y="6"/>
                    <a:pt x="13" y="2"/>
                    <a:pt x="15" y="1"/>
                  </a:cubicBezTo>
                  <a:cubicBezTo>
                    <a:pt x="15" y="0"/>
                    <a:pt x="17" y="0"/>
                    <a:pt x="17" y="0"/>
                  </a:cubicBezTo>
                  <a:cubicBezTo>
                    <a:pt x="18" y="1"/>
                    <a:pt x="15" y="4"/>
                    <a:pt x="12" y="10"/>
                  </a:cubicBezTo>
                  <a:cubicBezTo>
                    <a:pt x="11" y="13"/>
                    <a:pt x="10" y="16"/>
                    <a:pt x="10" y="16"/>
                  </a:cubicBezTo>
                  <a:cubicBezTo>
                    <a:pt x="10" y="17"/>
                    <a:pt x="9" y="17"/>
                    <a:pt x="9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753232" y="1936176"/>
            <a:ext cx="259162" cy="254146"/>
            <a:chOff x="5752438" y="1936176"/>
            <a:chExt cx="259162" cy="254146"/>
          </a:xfrm>
        </p:grpSpPr>
        <p:sp>
          <p:nvSpPr>
            <p:cNvPr id="16" name="MH_Other_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5752438" y="1936176"/>
              <a:ext cx="259162" cy="254146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>
                <a:latin typeface="Impact" panose="020b0806030902050204" pitchFamily="34" charset="0"/>
              </a:endParaRPr>
            </a:p>
          </p:txBody>
        </p:sp>
        <p:sp>
          <p:nvSpPr>
            <p:cNvPr id="17" name="MH_Other_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5797583" y="1981320"/>
              <a:ext cx="170545" cy="1638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>
                <a:latin typeface="Impact" panose="020b0806030902050204" pitchFamily="34" charset="0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342052" y="4608055"/>
            <a:ext cx="449772" cy="456461"/>
            <a:chOff x="4341258" y="4608054"/>
            <a:chExt cx="449772" cy="456461"/>
          </a:xfrm>
        </p:grpSpPr>
        <p:sp>
          <p:nvSpPr>
            <p:cNvPr id="18" name="MH_Other_17"/>
            <p:cNvSpPr/>
            <p:nvPr>
              <p:custDataLst>
                <p:tags r:id="rId19"/>
              </p:custDataLst>
            </p:nvPr>
          </p:nvSpPr>
          <p:spPr bwMode="auto">
            <a:xfrm>
              <a:off x="4341258" y="4608054"/>
              <a:ext cx="449772" cy="456460"/>
            </a:xfrm>
            <a:custGeom>
              <a:gdLst>
                <a:gd name="T0" fmla="*/ 2147483646 w 30"/>
                <a:gd name="T1" fmla="*/ 2147483646 h 30"/>
                <a:gd name="T2" fmla="*/ 2147483646 w 30"/>
                <a:gd name="T3" fmla="*/ 2147483646 h 30"/>
                <a:gd name="T4" fmla="*/ 2147483646 w 30"/>
                <a:gd name="T5" fmla="*/ 2147483646 h 30"/>
                <a:gd name="T6" fmla="*/ 0 w 30"/>
                <a:gd name="T7" fmla="*/ 2147483646 h 30"/>
                <a:gd name="T8" fmla="*/ 0 w 30"/>
                <a:gd name="T9" fmla="*/ 2147483646 h 30"/>
                <a:gd name="T10" fmla="*/ 2147483646 w 30"/>
                <a:gd name="T11" fmla="*/ 0 h 30"/>
                <a:gd name="T12" fmla="*/ 2147483646 w 30"/>
                <a:gd name="T13" fmla="*/ 0 h 30"/>
                <a:gd name="T14" fmla="*/ 2147483646 w 30"/>
                <a:gd name="T15" fmla="*/ 2147483646 h 30"/>
                <a:gd name="T16" fmla="*/ 2147483646 w 30"/>
                <a:gd name="T17" fmla="*/ 214748364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" h="30">
                  <a:moveTo>
                    <a:pt x="30" y="27"/>
                  </a:moveTo>
                  <a:cubicBezTo>
                    <a:pt x="30" y="28"/>
                    <a:pt x="29" y="30"/>
                    <a:pt x="27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2" y="30"/>
                    <a:pt x="0" y="28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2"/>
                    <a:pt x="30" y="3"/>
                  </a:cubicBezTo>
                  <a:cubicBezTo>
                    <a:pt x="30" y="27"/>
                    <a:pt x="30" y="27"/>
                    <a:pt x="30" y="27"/>
                  </a:cubicBezTo>
                </a:path>
              </a:pathLst>
            </a:custGeom>
            <a:solidFill>
              <a:srgbClr val="EA006A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" name="MH_Other_18"/>
            <p:cNvSpPr/>
            <p:nvPr>
              <p:custDataLst>
                <p:tags r:id="rId20"/>
              </p:custDataLst>
            </p:nvPr>
          </p:nvSpPr>
          <p:spPr bwMode="auto">
            <a:xfrm>
              <a:off x="4550259" y="4715063"/>
              <a:ext cx="240770" cy="349452"/>
            </a:xfrm>
            <a:custGeom>
              <a:gdLst>
                <a:gd name="T0" fmla="*/ 2147483646 w 16"/>
                <a:gd name="T1" fmla="*/ 0 h 23"/>
                <a:gd name="T2" fmla="*/ 0 w 16"/>
                <a:gd name="T3" fmla="*/ 2147483646 h 23"/>
                <a:gd name="T4" fmla="*/ 2147483646 w 16"/>
                <a:gd name="T5" fmla="*/ 2147483646 h 23"/>
                <a:gd name="T6" fmla="*/ 2147483646 w 16"/>
                <a:gd name="T7" fmla="*/ 2147483646 h 23"/>
                <a:gd name="T8" fmla="*/ 2147483646 w 16"/>
                <a:gd name="T9" fmla="*/ 2147483646 h 23"/>
                <a:gd name="T10" fmla="*/ 2147483646 w 16"/>
                <a:gd name="T11" fmla="*/ 2147483646 h 23"/>
                <a:gd name="T12" fmla="*/ 2147483646 w 1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3">
                  <a:moveTo>
                    <a:pt x="1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3"/>
                    <a:pt x="16" y="21"/>
                    <a:pt x="16" y="2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A11752"/>
            </a:solidFill>
            <a:ln w="9525">
              <a:noFill/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0" name="MH_Other_19"/>
            <p:cNvSpPr/>
            <p:nvPr>
              <p:custDataLst>
                <p:tags r:id="rId21"/>
              </p:custDataLst>
            </p:nvPr>
          </p:nvSpPr>
          <p:spPr bwMode="auto">
            <a:xfrm>
              <a:off x="4429874" y="4715063"/>
              <a:ext cx="272539" cy="260835"/>
            </a:xfrm>
            <a:custGeom>
              <a:gdLst>
                <a:gd name="T0" fmla="*/ 2147483646 w 18"/>
                <a:gd name="T1" fmla="*/ 2147483646 h 17"/>
                <a:gd name="T2" fmla="*/ 2147483646 w 18"/>
                <a:gd name="T3" fmla="*/ 2147483646 h 17"/>
                <a:gd name="T4" fmla="*/ 2147483646 w 18"/>
                <a:gd name="T5" fmla="*/ 2147483646 h 17"/>
                <a:gd name="T6" fmla="*/ 2147483646 w 18"/>
                <a:gd name="T7" fmla="*/ 2147483646 h 17"/>
                <a:gd name="T8" fmla="*/ 2147483646 w 18"/>
                <a:gd name="T9" fmla="*/ 2147483646 h 17"/>
                <a:gd name="T10" fmla="*/ 2147483646 w 18"/>
                <a:gd name="T11" fmla="*/ 2147483646 h 17"/>
                <a:gd name="T12" fmla="*/ 2147483646 w 18"/>
                <a:gd name="T13" fmla="*/ 2147483646 h 17"/>
                <a:gd name="T14" fmla="*/ 2147483646 w 18"/>
                <a:gd name="T15" fmla="*/ 0 h 17"/>
                <a:gd name="T16" fmla="*/ 2147483646 w 18"/>
                <a:gd name="T17" fmla="*/ 2147483646 h 17"/>
                <a:gd name="T18" fmla="*/ 2147483646 w 18"/>
                <a:gd name="T19" fmla="*/ 2147483646 h 17"/>
                <a:gd name="T20" fmla="*/ 2147483646 w 18"/>
                <a:gd name="T21" fmla="*/ 214748364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" h="17">
                  <a:moveTo>
                    <a:pt x="9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0" y="9"/>
                    <a:pt x="1" y="9"/>
                  </a:cubicBezTo>
                  <a:cubicBezTo>
                    <a:pt x="2" y="8"/>
                    <a:pt x="4" y="8"/>
                    <a:pt x="5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2"/>
                    <a:pt x="9" y="10"/>
                    <a:pt x="10" y="9"/>
                  </a:cubicBezTo>
                  <a:cubicBezTo>
                    <a:pt x="11" y="6"/>
                    <a:pt x="13" y="2"/>
                    <a:pt x="15" y="1"/>
                  </a:cubicBezTo>
                  <a:cubicBezTo>
                    <a:pt x="16" y="0"/>
                    <a:pt x="17" y="0"/>
                    <a:pt x="18" y="0"/>
                  </a:cubicBezTo>
                  <a:cubicBezTo>
                    <a:pt x="18" y="1"/>
                    <a:pt x="15" y="4"/>
                    <a:pt x="13" y="10"/>
                  </a:cubicBezTo>
                  <a:cubicBezTo>
                    <a:pt x="11" y="13"/>
                    <a:pt x="11" y="16"/>
                    <a:pt x="10" y="16"/>
                  </a:cubicBezTo>
                  <a:cubicBezTo>
                    <a:pt x="10" y="17"/>
                    <a:pt x="10" y="17"/>
                    <a:pt x="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462437" y="4235196"/>
            <a:ext cx="252474" cy="252473"/>
            <a:chOff x="4461643" y="4235195"/>
            <a:chExt cx="252474" cy="252473"/>
          </a:xfrm>
        </p:grpSpPr>
        <p:sp>
          <p:nvSpPr>
            <p:cNvPr id="21" name="MH_Other_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461643" y="4235195"/>
              <a:ext cx="252474" cy="252473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>
                <a:latin typeface="Impact" panose="020b0806030902050204" pitchFamily="34" charset="0"/>
              </a:endParaRPr>
            </a:p>
          </p:txBody>
        </p:sp>
        <p:sp>
          <p:nvSpPr>
            <p:cNvPr id="22" name="MH_Other_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05115" y="4278667"/>
              <a:ext cx="177233" cy="1655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>
                <a:latin typeface="Impact" panose="020b080603090205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962099" y="4608055"/>
            <a:ext cx="431380" cy="456461"/>
            <a:chOff x="6961305" y="4608054"/>
            <a:chExt cx="431380" cy="456461"/>
          </a:xfrm>
        </p:grpSpPr>
        <p:sp>
          <p:nvSpPr>
            <p:cNvPr id="23" name="MH_Other_22"/>
            <p:cNvSpPr/>
            <p:nvPr>
              <p:custDataLst>
                <p:tags r:id="rId24"/>
              </p:custDataLst>
            </p:nvPr>
          </p:nvSpPr>
          <p:spPr bwMode="auto">
            <a:xfrm>
              <a:off x="6961305" y="4608054"/>
              <a:ext cx="431380" cy="456460"/>
            </a:xfrm>
            <a:custGeom>
              <a:gdLst>
                <a:gd name="T0" fmla="*/ 2147483646 w 29"/>
                <a:gd name="T1" fmla="*/ 2147483646 h 30"/>
                <a:gd name="T2" fmla="*/ 2147483646 w 29"/>
                <a:gd name="T3" fmla="*/ 2147483646 h 30"/>
                <a:gd name="T4" fmla="*/ 2147483646 w 29"/>
                <a:gd name="T5" fmla="*/ 2147483646 h 30"/>
                <a:gd name="T6" fmla="*/ 0 w 29"/>
                <a:gd name="T7" fmla="*/ 2147483646 h 30"/>
                <a:gd name="T8" fmla="*/ 0 w 29"/>
                <a:gd name="T9" fmla="*/ 2147483646 h 30"/>
                <a:gd name="T10" fmla="*/ 2147483646 w 29"/>
                <a:gd name="T11" fmla="*/ 0 h 30"/>
                <a:gd name="T12" fmla="*/ 2147483646 w 29"/>
                <a:gd name="T13" fmla="*/ 0 h 30"/>
                <a:gd name="T14" fmla="*/ 2147483646 w 29"/>
                <a:gd name="T15" fmla="*/ 2147483646 h 30"/>
                <a:gd name="T16" fmla="*/ 2147483646 w 29"/>
                <a:gd name="T17" fmla="*/ 2147483646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" h="30">
                  <a:moveTo>
                    <a:pt x="29" y="27"/>
                  </a:moveTo>
                  <a:cubicBezTo>
                    <a:pt x="29" y="28"/>
                    <a:pt x="28" y="30"/>
                    <a:pt x="26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" y="30"/>
                    <a:pt x="0" y="28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0"/>
                    <a:pt x="29" y="2"/>
                    <a:pt x="29" y="3"/>
                  </a:cubicBezTo>
                  <a:cubicBezTo>
                    <a:pt x="29" y="27"/>
                    <a:pt x="29" y="27"/>
                    <a:pt x="29" y="27"/>
                  </a:cubicBezTo>
                </a:path>
              </a:pathLst>
            </a:custGeom>
            <a:solidFill>
              <a:srgbClr val="EA4800"/>
            </a:solidFill>
            <a:ln w="9525">
              <a:solidFill>
                <a:srgbClr val="FED600"/>
              </a:solidFill>
              <a:round/>
            </a:ln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MH_Other_23"/>
            <p:cNvSpPr/>
            <p:nvPr>
              <p:custDataLst>
                <p:tags r:id="rId25"/>
              </p:custDataLst>
            </p:nvPr>
          </p:nvSpPr>
          <p:spPr bwMode="auto">
            <a:xfrm>
              <a:off x="7151914" y="4715063"/>
              <a:ext cx="240770" cy="349452"/>
            </a:xfrm>
            <a:custGeom>
              <a:gdLst>
                <a:gd name="T0" fmla="*/ 2147483646 w 16"/>
                <a:gd name="T1" fmla="*/ 0 h 23"/>
                <a:gd name="T2" fmla="*/ 0 w 16"/>
                <a:gd name="T3" fmla="*/ 2147483646 h 23"/>
                <a:gd name="T4" fmla="*/ 2147483646 w 16"/>
                <a:gd name="T5" fmla="*/ 2147483646 h 23"/>
                <a:gd name="T6" fmla="*/ 2147483646 w 16"/>
                <a:gd name="T7" fmla="*/ 2147483646 h 23"/>
                <a:gd name="T8" fmla="*/ 2147483646 w 16"/>
                <a:gd name="T9" fmla="*/ 2147483646 h 23"/>
                <a:gd name="T10" fmla="*/ 2147483646 w 16"/>
                <a:gd name="T11" fmla="*/ 2147483646 h 23"/>
                <a:gd name="T12" fmla="*/ 2147483646 w 16"/>
                <a:gd name="T13" fmla="*/ 0 h 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" h="23">
                  <a:moveTo>
                    <a:pt x="10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3"/>
                    <a:pt x="16" y="21"/>
                    <a:pt x="16" y="2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8E1E00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MH_Other_24"/>
            <p:cNvSpPr/>
            <p:nvPr>
              <p:custDataLst>
                <p:tags r:id="rId26"/>
              </p:custDataLst>
            </p:nvPr>
          </p:nvSpPr>
          <p:spPr bwMode="auto">
            <a:xfrm>
              <a:off x="7049922" y="4715063"/>
              <a:ext cx="272539" cy="260835"/>
            </a:xfrm>
            <a:custGeom>
              <a:gdLst>
                <a:gd name="T0" fmla="*/ 2147483646 w 18"/>
                <a:gd name="T1" fmla="*/ 2147483646 h 17"/>
                <a:gd name="T2" fmla="*/ 2147483646 w 18"/>
                <a:gd name="T3" fmla="*/ 2147483646 h 17"/>
                <a:gd name="T4" fmla="*/ 0 w 18"/>
                <a:gd name="T5" fmla="*/ 2147483646 h 17"/>
                <a:gd name="T6" fmla="*/ 2147483646 w 18"/>
                <a:gd name="T7" fmla="*/ 2147483646 h 17"/>
                <a:gd name="T8" fmla="*/ 2147483646 w 18"/>
                <a:gd name="T9" fmla="*/ 2147483646 h 17"/>
                <a:gd name="T10" fmla="*/ 2147483646 w 18"/>
                <a:gd name="T11" fmla="*/ 2147483646 h 17"/>
                <a:gd name="T12" fmla="*/ 2147483646 w 18"/>
                <a:gd name="T13" fmla="*/ 2147483646 h 17"/>
                <a:gd name="T14" fmla="*/ 2147483646 w 18"/>
                <a:gd name="T15" fmla="*/ 0 h 17"/>
                <a:gd name="T16" fmla="*/ 2147483646 w 18"/>
                <a:gd name="T17" fmla="*/ 2147483646 h 17"/>
                <a:gd name="T18" fmla="*/ 2147483646 w 18"/>
                <a:gd name="T19" fmla="*/ 2147483646 h 17"/>
                <a:gd name="T20" fmla="*/ 2147483646 w 18"/>
                <a:gd name="T21" fmla="*/ 2147483646 h 17"/>
                <a:gd name="T22" fmla="*/ 2147483646 w 18"/>
                <a:gd name="T23" fmla="*/ 2147483646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8" h="17">
                  <a:moveTo>
                    <a:pt x="8" y="17"/>
                  </a:move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0" y="9"/>
                    <a:pt x="0" y="9"/>
                  </a:cubicBezTo>
                  <a:cubicBezTo>
                    <a:pt x="1" y="8"/>
                    <a:pt x="3" y="8"/>
                    <a:pt x="4" y="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9" y="10"/>
                    <a:pt x="9" y="9"/>
                  </a:cubicBezTo>
                  <a:cubicBezTo>
                    <a:pt x="11" y="6"/>
                    <a:pt x="13" y="2"/>
                    <a:pt x="15" y="1"/>
                  </a:cubicBezTo>
                  <a:cubicBezTo>
                    <a:pt x="15" y="0"/>
                    <a:pt x="17" y="0"/>
                    <a:pt x="17" y="0"/>
                  </a:cubicBezTo>
                  <a:cubicBezTo>
                    <a:pt x="18" y="1"/>
                    <a:pt x="15" y="4"/>
                    <a:pt x="12" y="10"/>
                  </a:cubicBezTo>
                  <a:cubicBezTo>
                    <a:pt x="11" y="13"/>
                    <a:pt x="10" y="16"/>
                    <a:pt x="10" y="16"/>
                  </a:cubicBezTo>
                  <a:cubicBezTo>
                    <a:pt x="10" y="17"/>
                    <a:pt x="9" y="17"/>
                    <a:pt x="9" y="1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082484" y="4235196"/>
            <a:ext cx="254146" cy="252473"/>
            <a:chOff x="7081690" y="4235195"/>
            <a:chExt cx="254146" cy="252473"/>
          </a:xfrm>
        </p:grpSpPr>
        <p:sp>
          <p:nvSpPr>
            <p:cNvPr id="26" name="MH_Other_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081690" y="4235195"/>
              <a:ext cx="254146" cy="252473"/>
            </a:xfrm>
            <a:prstGeom prst="ellipse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>
                <a:latin typeface="Impact" panose="020b0806030902050204" pitchFamily="34" charset="0"/>
              </a:endParaRPr>
            </a:p>
          </p:txBody>
        </p:sp>
        <p:sp>
          <p:nvSpPr>
            <p:cNvPr id="27" name="MH_Other_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126835" y="4278667"/>
              <a:ext cx="163858" cy="16553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sz="1350">
                <a:latin typeface="Impact" panose="020b0806030902050204" pitchFamily="34" charset="0"/>
              </a:endParaRPr>
            </a:p>
          </p:txBody>
        </p:sp>
      </p:grpSp>
      <p:sp>
        <p:nvSpPr>
          <p:cNvPr id="49" name="文本框 2"/>
          <p:cNvSpPr txBox="1"/>
          <p:nvPr/>
        </p:nvSpPr>
        <p:spPr>
          <a:xfrm>
            <a:off x="4029041" y="3657874"/>
            <a:ext cx="1284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投递简历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614983" y="5069484"/>
            <a:ext cx="22678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30628" y="116632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应聘流程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2"/>
          <p:cNvSpPr txBox="1"/>
          <p:nvPr/>
        </p:nvSpPr>
        <p:spPr>
          <a:xfrm>
            <a:off x="6630696" y="3735571"/>
            <a:ext cx="1284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笔试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214130" y="5083027"/>
            <a:ext cx="22678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文本框 2"/>
          <p:cNvSpPr txBox="1"/>
          <p:nvPr/>
        </p:nvSpPr>
        <p:spPr>
          <a:xfrm>
            <a:off x="8051566" y="2780928"/>
            <a:ext cx="1284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面试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7227660" y="1212891"/>
            <a:ext cx="22678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文本框 2"/>
          <p:cNvSpPr txBox="1"/>
          <p:nvPr/>
        </p:nvSpPr>
        <p:spPr>
          <a:xfrm>
            <a:off x="5218680" y="2780928"/>
            <a:ext cx="1284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录取通知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86999" y="1212891"/>
            <a:ext cx="22678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文本框 2"/>
          <p:cNvSpPr txBox="1"/>
          <p:nvPr/>
        </p:nvSpPr>
        <p:spPr>
          <a:xfrm>
            <a:off x="2783633" y="2780928"/>
            <a:ext cx="1284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正式员工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447081" y="1216640"/>
            <a:ext cx="22678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005963" y="102150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KSO_Shape"/>
          <p:cNvSpPr/>
          <p:nvPr/>
        </p:nvSpPr>
        <p:spPr bwMode="auto">
          <a:xfrm>
            <a:off x="1130512" y="2438980"/>
            <a:ext cx="1149064" cy="1336121"/>
          </a:xfrm>
          <a:custGeom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8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rgbClr val="EA480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3377600" y="2460080"/>
            <a:ext cx="1062216" cy="1262634"/>
          </a:xfrm>
          <a:custGeom>
            <a:gdLst>
              <a:gd name="T0" fmla="*/ 534881516 w 3326"/>
              <a:gd name="T1" fmla="*/ 820328952 h 3951"/>
              <a:gd name="T2" fmla="*/ 534881516 w 3326"/>
              <a:gd name="T3" fmla="*/ 820328952 h 3951"/>
              <a:gd name="T4" fmla="*/ 158037697 w 3326"/>
              <a:gd name="T5" fmla="*/ 820328952 h 3951"/>
              <a:gd name="T6" fmla="*/ 158037697 w 3326"/>
              <a:gd name="T7" fmla="*/ 820328952 h 3951"/>
              <a:gd name="T8" fmla="*/ 0 w 3326"/>
              <a:gd name="T9" fmla="*/ 820328952 h 3951"/>
              <a:gd name="T10" fmla="*/ 84204081 w 3326"/>
              <a:gd name="T11" fmla="*/ 623499796 h 3951"/>
              <a:gd name="T12" fmla="*/ 149949417 w 3326"/>
              <a:gd name="T13" fmla="*/ 557890229 h 3951"/>
              <a:gd name="T14" fmla="*/ 553962261 w 3326"/>
              <a:gd name="T15" fmla="*/ 557890229 h 3951"/>
              <a:gd name="T16" fmla="*/ 619499960 w 3326"/>
              <a:gd name="T17" fmla="*/ 623499796 h 3951"/>
              <a:gd name="T18" fmla="*/ 689808301 w 3326"/>
              <a:gd name="T19" fmla="*/ 820328952 h 3951"/>
              <a:gd name="T20" fmla="*/ 534881516 w 3326"/>
              <a:gd name="T21" fmla="*/ 820328952 h 3951"/>
              <a:gd name="T22" fmla="*/ 187073635 w 3326"/>
              <a:gd name="T23" fmla="*/ 590902555 h 3951"/>
              <a:gd name="T24" fmla="*/ 135016402 w 3326"/>
              <a:gd name="T25" fmla="*/ 643016586 h 3951"/>
              <a:gd name="T26" fmla="*/ 68234248 w 3326"/>
              <a:gd name="T27" fmla="*/ 787108855 h 3951"/>
              <a:gd name="T28" fmla="*/ 159074972 w 3326"/>
              <a:gd name="T29" fmla="*/ 787108855 h 3951"/>
              <a:gd name="T30" fmla="*/ 193295459 w 3326"/>
              <a:gd name="T31" fmla="*/ 590902555 h 3951"/>
              <a:gd name="T32" fmla="*/ 187073635 w 3326"/>
              <a:gd name="T33" fmla="*/ 590902555 h 3951"/>
              <a:gd name="T34" fmla="*/ 259663250 w 3326"/>
              <a:gd name="T35" fmla="*/ 590902555 h 3951"/>
              <a:gd name="T36" fmla="*/ 349259518 w 3326"/>
              <a:gd name="T37" fmla="*/ 760117326 h 3951"/>
              <a:gd name="T38" fmla="*/ 438648605 w 3326"/>
              <a:gd name="T39" fmla="*/ 590902555 h 3951"/>
              <a:gd name="T40" fmla="*/ 259663250 w 3326"/>
              <a:gd name="T41" fmla="*/ 590902555 h 3951"/>
              <a:gd name="T42" fmla="*/ 565783909 w 3326"/>
              <a:gd name="T43" fmla="*/ 643016586 h 3951"/>
              <a:gd name="T44" fmla="*/ 513726677 w 3326"/>
              <a:gd name="T45" fmla="*/ 590902555 h 3951"/>
              <a:gd name="T46" fmla="*/ 501490210 w 3326"/>
              <a:gd name="T47" fmla="*/ 590902555 h 3951"/>
              <a:gd name="T48" fmla="*/ 534051878 w 3326"/>
              <a:gd name="T49" fmla="*/ 787108855 h 3951"/>
              <a:gd name="T50" fmla="*/ 621574053 w 3326"/>
              <a:gd name="T51" fmla="*/ 787108855 h 3951"/>
              <a:gd name="T52" fmla="*/ 565783909 w 3326"/>
              <a:gd name="T53" fmla="*/ 643016586 h 3951"/>
              <a:gd name="T54" fmla="*/ 339511964 w 3326"/>
              <a:gd name="T55" fmla="*/ 520309678 h 3951"/>
              <a:gd name="T56" fmla="*/ 79641077 w 3326"/>
              <a:gd name="T57" fmla="*/ 260155067 h 3951"/>
              <a:gd name="T58" fmla="*/ 339511964 w 3326"/>
              <a:gd name="T59" fmla="*/ 0 h 3951"/>
              <a:gd name="T60" fmla="*/ 599175214 w 3326"/>
              <a:gd name="T61" fmla="*/ 260155067 h 3951"/>
              <a:gd name="T62" fmla="*/ 339511964 w 3326"/>
              <a:gd name="T63" fmla="*/ 520309678 h 3951"/>
              <a:gd name="T64" fmla="*/ 399449839 w 3326"/>
              <a:gd name="T65" fmla="*/ 105473775 h 3951"/>
              <a:gd name="T66" fmla="*/ 141238682 w 3326"/>
              <a:gd name="T67" fmla="*/ 260155067 h 3951"/>
              <a:gd name="T68" fmla="*/ 339511964 w 3326"/>
              <a:gd name="T69" fmla="*/ 458645023 h 3951"/>
              <a:gd name="T70" fmla="*/ 537577609 w 3326"/>
              <a:gd name="T71" fmla="*/ 260155067 h 3951"/>
              <a:gd name="T72" fmla="*/ 399449839 w 3326"/>
              <a:gd name="T73" fmla="*/ 105473775 h 39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3326" h="3951">
                <a:moveTo>
                  <a:pt x="2579" y="3951"/>
                </a:moveTo>
                <a:cubicBezTo>
                  <a:pt x="2579" y="3951"/>
                  <a:pt x="2579" y="3951"/>
                  <a:pt x="2579" y="3951"/>
                </a:cubicBezTo>
                <a:cubicBezTo>
                  <a:pt x="2542" y="3951"/>
                  <a:pt x="853" y="3951"/>
                  <a:pt x="762" y="3951"/>
                </a:cubicBezTo>
                <a:cubicBezTo>
                  <a:pt x="762" y="3951"/>
                  <a:pt x="762" y="3951"/>
                  <a:pt x="762" y="3951"/>
                </a:cubicBezTo>
                <a:cubicBezTo>
                  <a:pt x="0" y="3951"/>
                  <a:pt x="0" y="3951"/>
                  <a:pt x="0" y="3951"/>
                </a:cubicBezTo>
                <a:cubicBezTo>
                  <a:pt x="406" y="3003"/>
                  <a:pt x="406" y="3003"/>
                  <a:pt x="406" y="3003"/>
                </a:cubicBezTo>
                <a:cubicBezTo>
                  <a:pt x="406" y="3003"/>
                  <a:pt x="548" y="2687"/>
                  <a:pt x="723" y="2687"/>
                </a:cubicBezTo>
                <a:cubicBezTo>
                  <a:pt x="2671" y="2687"/>
                  <a:pt x="2671" y="2687"/>
                  <a:pt x="2671" y="2687"/>
                </a:cubicBezTo>
                <a:cubicBezTo>
                  <a:pt x="2846" y="2687"/>
                  <a:pt x="2987" y="3003"/>
                  <a:pt x="2987" y="3003"/>
                </a:cubicBezTo>
                <a:cubicBezTo>
                  <a:pt x="3326" y="3951"/>
                  <a:pt x="3326" y="3951"/>
                  <a:pt x="3326" y="3951"/>
                </a:cubicBezTo>
                <a:lnTo>
                  <a:pt x="2579" y="3951"/>
                </a:lnTo>
                <a:close/>
                <a:moveTo>
                  <a:pt x="902" y="2846"/>
                </a:moveTo>
                <a:cubicBezTo>
                  <a:pt x="764" y="2846"/>
                  <a:pt x="651" y="3097"/>
                  <a:pt x="651" y="3097"/>
                </a:cubicBezTo>
                <a:cubicBezTo>
                  <a:pt x="329" y="3791"/>
                  <a:pt x="329" y="3791"/>
                  <a:pt x="329" y="3791"/>
                </a:cubicBezTo>
                <a:cubicBezTo>
                  <a:pt x="767" y="3791"/>
                  <a:pt x="767" y="3791"/>
                  <a:pt x="767" y="3791"/>
                </a:cubicBezTo>
                <a:cubicBezTo>
                  <a:pt x="788" y="3418"/>
                  <a:pt x="876" y="3049"/>
                  <a:pt x="932" y="2846"/>
                </a:cubicBezTo>
                <a:lnTo>
                  <a:pt x="902" y="2846"/>
                </a:lnTo>
                <a:close/>
                <a:moveTo>
                  <a:pt x="1252" y="2846"/>
                </a:moveTo>
                <a:cubicBezTo>
                  <a:pt x="1318" y="3322"/>
                  <a:pt x="1486" y="3661"/>
                  <a:pt x="1684" y="3661"/>
                </a:cubicBezTo>
                <a:cubicBezTo>
                  <a:pt x="1882" y="3661"/>
                  <a:pt x="2050" y="3322"/>
                  <a:pt x="2115" y="2846"/>
                </a:cubicBezTo>
                <a:lnTo>
                  <a:pt x="1252" y="2846"/>
                </a:lnTo>
                <a:close/>
                <a:moveTo>
                  <a:pt x="2728" y="3097"/>
                </a:moveTo>
                <a:cubicBezTo>
                  <a:pt x="2728" y="3097"/>
                  <a:pt x="2616" y="2846"/>
                  <a:pt x="2477" y="2846"/>
                </a:cubicBezTo>
                <a:cubicBezTo>
                  <a:pt x="2418" y="2846"/>
                  <a:pt x="2418" y="2846"/>
                  <a:pt x="2418" y="2846"/>
                </a:cubicBezTo>
                <a:cubicBezTo>
                  <a:pt x="2476" y="3029"/>
                  <a:pt x="2558" y="3360"/>
                  <a:pt x="2575" y="3791"/>
                </a:cubicBezTo>
                <a:cubicBezTo>
                  <a:pt x="2997" y="3791"/>
                  <a:pt x="2997" y="3791"/>
                  <a:pt x="2997" y="3791"/>
                </a:cubicBezTo>
                <a:lnTo>
                  <a:pt x="2728" y="3097"/>
                </a:lnTo>
                <a:close/>
                <a:moveTo>
                  <a:pt x="1637" y="2506"/>
                </a:moveTo>
                <a:cubicBezTo>
                  <a:pt x="945" y="2506"/>
                  <a:pt x="384" y="1945"/>
                  <a:pt x="384" y="1253"/>
                </a:cubicBezTo>
                <a:cubicBezTo>
                  <a:pt x="384" y="561"/>
                  <a:pt x="945" y="0"/>
                  <a:pt x="1637" y="0"/>
                </a:cubicBezTo>
                <a:cubicBezTo>
                  <a:pt x="2328" y="0"/>
                  <a:pt x="2889" y="561"/>
                  <a:pt x="2889" y="1253"/>
                </a:cubicBezTo>
                <a:cubicBezTo>
                  <a:pt x="2889" y="1945"/>
                  <a:pt x="2328" y="2506"/>
                  <a:pt x="1637" y="2506"/>
                </a:cubicBezTo>
                <a:close/>
                <a:moveTo>
                  <a:pt x="1926" y="508"/>
                </a:moveTo>
                <a:cubicBezTo>
                  <a:pt x="1583" y="1430"/>
                  <a:pt x="1024" y="1239"/>
                  <a:pt x="681" y="1253"/>
                </a:cubicBezTo>
                <a:cubicBezTo>
                  <a:pt x="681" y="1781"/>
                  <a:pt x="1109" y="2209"/>
                  <a:pt x="1637" y="2209"/>
                </a:cubicBezTo>
                <a:cubicBezTo>
                  <a:pt x="2165" y="2209"/>
                  <a:pt x="2592" y="1781"/>
                  <a:pt x="2592" y="1253"/>
                </a:cubicBezTo>
                <a:cubicBezTo>
                  <a:pt x="1934" y="1107"/>
                  <a:pt x="2283" y="732"/>
                  <a:pt x="1926" y="508"/>
                </a:cubicBezTo>
                <a:close/>
              </a:path>
            </a:pathLst>
          </a:custGeom>
          <a:solidFill>
            <a:srgbClr val="82C836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5" name="KSO_Shape"/>
          <p:cNvSpPr/>
          <p:nvPr/>
        </p:nvSpPr>
        <p:spPr bwMode="auto">
          <a:xfrm>
            <a:off x="5551968" y="2732597"/>
            <a:ext cx="1336120" cy="979822"/>
          </a:xfrm>
          <a:custGeom>
            <a:gdLst>
              <a:gd name="T0" fmla="*/ 1634294 w 2751138"/>
              <a:gd name="T1" fmla="*/ 1518189 h 2017713"/>
              <a:gd name="T2" fmla="*/ 1827941 w 2751138"/>
              <a:gd name="T3" fmla="*/ 1506439 h 2017713"/>
              <a:gd name="T4" fmla="*/ 1293666 w 2751138"/>
              <a:gd name="T5" fmla="*/ 1399421 h 2017713"/>
              <a:gd name="T6" fmla="*/ 1286682 w 2751138"/>
              <a:gd name="T7" fmla="*/ 1522952 h 2017713"/>
              <a:gd name="T8" fmla="*/ 1475250 w 2751138"/>
              <a:gd name="T9" fmla="*/ 1424191 h 2017713"/>
              <a:gd name="T10" fmla="*/ 933673 w 2751138"/>
              <a:gd name="T11" fmla="*/ 1402597 h 2017713"/>
              <a:gd name="T12" fmla="*/ 940657 w 2751138"/>
              <a:gd name="T13" fmla="*/ 1526446 h 2017713"/>
              <a:gd name="T14" fmla="*/ 1121288 w 2751138"/>
              <a:gd name="T15" fmla="*/ 1416569 h 2017713"/>
              <a:gd name="T16" fmla="*/ 1634294 w 2751138"/>
              <a:gd name="T17" fmla="*/ 1179033 h 2017713"/>
              <a:gd name="T18" fmla="*/ 1654611 w 2751138"/>
              <a:gd name="T19" fmla="*/ 1298754 h 2017713"/>
              <a:gd name="T20" fmla="*/ 1824132 w 2751138"/>
              <a:gd name="T21" fmla="*/ 1180939 h 2017713"/>
              <a:gd name="T22" fmla="*/ 1277158 w 2751138"/>
              <a:gd name="T23" fmla="*/ 1185702 h 2017713"/>
              <a:gd name="T24" fmla="*/ 1454615 w 2751138"/>
              <a:gd name="T25" fmla="*/ 1298437 h 2017713"/>
              <a:gd name="T26" fmla="*/ 1465726 w 2751138"/>
              <a:gd name="T27" fmla="*/ 1175540 h 2017713"/>
              <a:gd name="T28" fmla="*/ 922244 w 2751138"/>
              <a:gd name="T29" fmla="*/ 1193324 h 2017713"/>
              <a:gd name="T30" fmla="*/ 1108590 w 2751138"/>
              <a:gd name="T31" fmla="*/ 1295896 h 2017713"/>
              <a:gd name="T32" fmla="*/ 1106368 w 2751138"/>
              <a:gd name="T33" fmla="*/ 1171412 h 2017713"/>
              <a:gd name="T34" fmla="*/ 1628580 w 2751138"/>
              <a:gd name="T35" fmla="*/ 1046610 h 2017713"/>
              <a:gd name="T36" fmla="*/ 1820957 w 2751138"/>
              <a:gd name="T37" fmla="*/ 1062806 h 2017713"/>
              <a:gd name="T38" fmla="*/ 1805085 w 2751138"/>
              <a:gd name="T39" fmla="*/ 941180 h 2017713"/>
              <a:gd name="T40" fmla="*/ 1277158 w 2751138"/>
              <a:gd name="T41" fmla="*/ 1054232 h 2017713"/>
              <a:gd name="T42" fmla="*/ 1472393 w 2751138"/>
              <a:gd name="T43" fmla="*/ 1056772 h 2017713"/>
              <a:gd name="T44" fmla="*/ 1299063 w 2751138"/>
              <a:gd name="T45" fmla="*/ 941180 h 2017713"/>
              <a:gd name="T46" fmla="*/ 927959 w 2751138"/>
              <a:gd name="T47" fmla="*/ 1060901 h 2017713"/>
              <a:gd name="T48" fmla="*/ 1121606 w 2751138"/>
              <a:gd name="T49" fmla="*/ 1049468 h 2017713"/>
              <a:gd name="T50" fmla="*/ 2750186 w 2751138"/>
              <a:gd name="T51" fmla="*/ 649605 h 2017713"/>
              <a:gd name="T52" fmla="*/ 2644458 w 2751138"/>
              <a:gd name="T53" fmla="*/ 844867 h 2017713"/>
              <a:gd name="T54" fmla="*/ 657551 w 2751138"/>
              <a:gd name="T55" fmla="*/ 772160 h 2017713"/>
              <a:gd name="T56" fmla="*/ 78068 w 2751138"/>
              <a:gd name="T57" fmla="*/ 834072 h 2017713"/>
              <a:gd name="T58" fmla="*/ 1052401 w 2751138"/>
              <a:gd name="T59" fmla="*/ 374650 h 2017713"/>
              <a:gd name="T60" fmla="*/ 1673024 w 2751138"/>
              <a:gd name="T61" fmla="*/ 389576 h 2017713"/>
              <a:gd name="T62" fmla="*/ 1803815 w 2751138"/>
              <a:gd name="T63" fmla="*/ 392116 h 2017713"/>
              <a:gd name="T64" fmla="*/ 1903178 w 2751138"/>
              <a:gd name="T65" fmla="*/ 545181 h 2017713"/>
              <a:gd name="T66" fmla="*/ 2070794 w 2751138"/>
              <a:gd name="T67" fmla="*/ 910376 h 2017713"/>
              <a:gd name="T68" fmla="*/ 2393645 w 2751138"/>
              <a:gd name="T69" fmla="*/ 1360361 h 2017713"/>
              <a:gd name="T70" fmla="*/ 2449517 w 2751138"/>
              <a:gd name="T71" fmla="*/ 1810981 h 2017713"/>
              <a:gd name="T72" fmla="*/ 2227934 w 2751138"/>
              <a:gd name="T73" fmla="*/ 1976748 h 2017713"/>
              <a:gd name="T74" fmla="*/ 2042540 w 2751138"/>
              <a:gd name="T75" fmla="*/ 2008504 h 2017713"/>
              <a:gd name="T76" fmla="*/ 698757 w 2751138"/>
              <a:gd name="T77" fmla="*/ 2014538 h 2017713"/>
              <a:gd name="T78" fmla="*/ 473682 w 2751138"/>
              <a:gd name="T79" fmla="*/ 1919904 h 2017713"/>
              <a:gd name="T80" fmla="*/ 288923 w 2751138"/>
              <a:gd name="T81" fmla="*/ 1783035 h 2017713"/>
              <a:gd name="T82" fmla="*/ 384794 w 2751138"/>
              <a:gd name="T83" fmla="*/ 1287639 h 2017713"/>
              <a:gd name="T84" fmla="*/ 713042 w 2751138"/>
              <a:gd name="T85" fmla="*/ 867823 h 2017713"/>
              <a:gd name="T86" fmla="*/ 858436 w 2751138"/>
              <a:gd name="T87" fmla="*/ 526127 h 2017713"/>
              <a:gd name="T88" fmla="*/ 950815 w 2751138"/>
              <a:gd name="T89" fmla="*/ 384812 h 2017713"/>
              <a:gd name="T90" fmla="*/ 594360 w 2751138"/>
              <a:gd name="T91" fmla="*/ 99695 h 2017713"/>
              <a:gd name="T92" fmla="*/ 312420 w 2751138"/>
              <a:gd name="T93" fmla="*/ 292735 h 2017713"/>
              <a:gd name="T94" fmla="*/ 362585 w 2751138"/>
              <a:gd name="T95" fmla="*/ 350520 h 2017713"/>
              <a:gd name="T96" fmla="*/ 520065 w 2751138"/>
              <a:gd name="T97" fmla="*/ 219393 h 2017713"/>
              <a:gd name="T98" fmla="*/ 2098358 w 2751138"/>
              <a:gd name="T99" fmla="*/ 181928 h 2017713"/>
              <a:gd name="T100" fmla="*/ 2400935 w 2751138"/>
              <a:gd name="T101" fmla="*/ 337820 h 2017713"/>
              <a:gd name="T102" fmla="*/ 2456180 w 2751138"/>
              <a:gd name="T103" fmla="*/ 284163 h 2017713"/>
              <a:gd name="T104" fmla="*/ 2183130 w 2751138"/>
              <a:gd name="T105" fmla="*/ 119698 h 2017713"/>
              <a:gd name="T106" fmla="*/ 2062798 w 2751138"/>
              <a:gd name="T107" fmla="*/ 11430 h 2017713"/>
              <a:gd name="T108" fmla="*/ 2489200 w 2751138"/>
              <a:gd name="T109" fmla="*/ 155258 h 2017713"/>
              <a:gd name="T110" fmla="*/ 2710498 w 2751138"/>
              <a:gd name="T111" fmla="*/ 419100 h 2017713"/>
              <a:gd name="T112" fmla="*/ 1985328 w 2751138"/>
              <a:gd name="T113" fmla="*/ 382588 h 2017713"/>
              <a:gd name="T114" fmla="*/ 932815 w 2751138"/>
              <a:gd name="T115" fmla="*/ 296228 h 2017713"/>
              <a:gd name="T116" fmla="*/ 710565 w 2751138"/>
              <a:gd name="T117" fmla="*/ 471805 h 2017713"/>
              <a:gd name="T118" fmla="*/ 100330 w 2751138"/>
              <a:gd name="T119" fmla="*/ 309563 h 2017713"/>
              <a:gd name="T120" fmla="*/ 400685 w 2751138"/>
              <a:gd name="T121" fmla="*/ 84138 h 20177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51138" h="2017713">
                <a:moveTo>
                  <a:pt x="1652072" y="1398468"/>
                </a:moveTo>
                <a:lnTo>
                  <a:pt x="1649215" y="1398786"/>
                </a:lnTo>
                <a:lnTo>
                  <a:pt x="1646992" y="1399421"/>
                </a:lnTo>
                <a:lnTo>
                  <a:pt x="1644453" y="1400374"/>
                </a:lnTo>
                <a:lnTo>
                  <a:pt x="1642231" y="1401326"/>
                </a:lnTo>
                <a:lnTo>
                  <a:pt x="1640326" y="1402597"/>
                </a:lnTo>
                <a:lnTo>
                  <a:pt x="1637786" y="1404184"/>
                </a:lnTo>
                <a:lnTo>
                  <a:pt x="1636199" y="1406090"/>
                </a:lnTo>
                <a:lnTo>
                  <a:pt x="1634294" y="1407995"/>
                </a:lnTo>
                <a:lnTo>
                  <a:pt x="1633024" y="1409901"/>
                </a:lnTo>
                <a:lnTo>
                  <a:pt x="1631755" y="1411806"/>
                </a:lnTo>
                <a:lnTo>
                  <a:pt x="1630485" y="1414029"/>
                </a:lnTo>
                <a:lnTo>
                  <a:pt x="1629850" y="1416569"/>
                </a:lnTo>
                <a:lnTo>
                  <a:pt x="1629215" y="1419110"/>
                </a:lnTo>
                <a:lnTo>
                  <a:pt x="1628580" y="1421650"/>
                </a:lnTo>
                <a:lnTo>
                  <a:pt x="1628580" y="1424191"/>
                </a:lnTo>
                <a:lnTo>
                  <a:pt x="1628580" y="1501358"/>
                </a:lnTo>
                <a:lnTo>
                  <a:pt x="1628580" y="1503899"/>
                </a:lnTo>
                <a:lnTo>
                  <a:pt x="1629215" y="1506439"/>
                </a:lnTo>
                <a:lnTo>
                  <a:pt x="1629850" y="1509297"/>
                </a:lnTo>
                <a:lnTo>
                  <a:pt x="1630485" y="1511520"/>
                </a:lnTo>
                <a:lnTo>
                  <a:pt x="1631755" y="1513743"/>
                </a:lnTo>
                <a:lnTo>
                  <a:pt x="1633024" y="1515649"/>
                </a:lnTo>
                <a:lnTo>
                  <a:pt x="1634294" y="1518189"/>
                </a:lnTo>
                <a:lnTo>
                  <a:pt x="1636199" y="1520094"/>
                </a:lnTo>
                <a:lnTo>
                  <a:pt x="1637786" y="1521365"/>
                </a:lnTo>
                <a:lnTo>
                  <a:pt x="1640326" y="1522952"/>
                </a:lnTo>
                <a:lnTo>
                  <a:pt x="1642231" y="1524223"/>
                </a:lnTo>
                <a:lnTo>
                  <a:pt x="1644453" y="1525175"/>
                </a:lnTo>
                <a:lnTo>
                  <a:pt x="1646992" y="1526446"/>
                </a:lnTo>
                <a:lnTo>
                  <a:pt x="1649215" y="1526763"/>
                </a:lnTo>
                <a:lnTo>
                  <a:pt x="1652072" y="1527398"/>
                </a:lnTo>
                <a:lnTo>
                  <a:pt x="1654611" y="1527716"/>
                </a:lnTo>
                <a:lnTo>
                  <a:pt x="1802228" y="1527716"/>
                </a:lnTo>
                <a:lnTo>
                  <a:pt x="1805085" y="1527398"/>
                </a:lnTo>
                <a:lnTo>
                  <a:pt x="1807624" y="1526763"/>
                </a:lnTo>
                <a:lnTo>
                  <a:pt x="1810481" y="1526446"/>
                </a:lnTo>
                <a:lnTo>
                  <a:pt x="1812704" y="1525175"/>
                </a:lnTo>
                <a:lnTo>
                  <a:pt x="1814926" y="1524223"/>
                </a:lnTo>
                <a:lnTo>
                  <a:pt x="1817148" y="1522952"/>
                </a:lnTo>
                <a:lnTo>
                  <a:pt x="1819053" y="1521365"/>
                </a:lnTo>
                <a:lnTo>
                  <a:pt x="1820957" y="1520094"/>
                </a:lnTo>
                <a:lnTo>
                  <a:pt x="1822545" y="1518189"/>
                </a:lnTo>
                <a:lnTo>
                  <a:pt x="1824132" y="1515649"/>
                </a:lnTo>
                <a:lnTo>
                  <a:pt x="1825719" y="1513743"/>
                </a:lnTo>
                <a:lnTo>
                  <a:pt x="1826354" y="1511520"/>
                </a:lnTo>
                <a:lnTo>
                  <a:pt x="1827624" y="1509297"/>
                </a:lnTo>
                <a:lnTo>
                  <a:pt x="1827941" y="1506439"/>
                </a:lnTo>
                <a:lnTo>
                  <a:pt x="1828259" y="1503899"/>
                </a:lnTo>
                <a:lnTo>
                  <a:pt x="1828894" y="1501358"/>
                </a:lnTo>
                <a:lnTo>
                  <a:pt x="1828894" y="1424191"/>
                </a:lnTo>
                <a:lnTo>
                  <a:pt x="1828259" y="1421650"/>
                </a:lnTo>
                <a:lnTo>
                  <a:pt x="1827941" y="1419110"/>
                </a:lnTo>
                <a:lnTo>
                  <a:pt x="1827624" y="1416569"/>
                </a:lnTo>
                <a:lnTo>
                  <a:pt x="1826354" y="1414029"/>
                </a:lnTo>
                <a:lnTo>
                  <a:pt x="1825719" y="1411806"/>
                </a:lnTo>
                <a:lnTo>
                  <a:pt x="1824132" y="1409901"/>
                </a:lnTo>
                <a:lnTo>
                  <a:pt x="1822545" y="1407995"/>
                </a:lnTo>
                <a:lnTo>
                  <a:pt x="1820957" y="1406090"/>
                </a:lnTo>
                <a:lnTo>
                  <a:pt x="1819053" y="1404184"/>
                </a:lnTo>
                <a:lnTo>
                  <a:pt x="1817148" y="1402597"/>
                </a:lnTo>
                <a:lnTo>
                  <a:pt x="1814926" y="1401326"/>
                </a:lnTo>
                <a:lnTo>
                  <a:pt x="1812704" y="1400374"/>
                </a:lnTo>
                <a:lnTo>
                  <a:pt x="1810481" y="1399421"/>
                </a:lnTo>
                <a:lnTo>
                  <a:pt x="1807624" y="1398786"/>
                </a:lnTo>
                <a:lnTo>
                  <a:pt x="1805085" y="1398468"/>
                </a:lnTo>
                <a:lnTo>
                  <a:pt x="1802228" y="1398468"/>
                </a:lnTo>
                <a:lnTo>
                  <a:pt x="1654611" y="1398468"/>
                </a:lnTo>
                <a:lnTo>
                  <a:pt x="1652072" y="1398468"/>
                </a:lnTo>
                <a:close/>
                <a:moveTo>
                  <a:pt x="1299063" y="1398468"/>
                </a:moveTo>
                <a:lnTo>
                  <a:pt x="1296206" y="1398786"/>
                </a:lnTo>
                <a:lnTo>
                  <a:pt x="1293666" y="1399421"/>
                </a:lnTo>
                <a:lnTo>
                  <a:pt x="1291444" y="1400374"/>
                </a:lnTo>
                <a:lnTo>
                  <a:pt x="1288904" y="1401326"/>
                </a:lnTo>
                <a:lnTo>
                  <a:pt x="1286682" y="1402597"/>
                </a:lnTo>
                <a:lnTo>
                  <a:pt x="1284777" y="1404184"/>
                </a:lnTo>
                <a:lnTo>
                  <a:pt x="1282872" y="1406090"/>
                </a:lnTo>
                <a:lnTo>
                  <a:pt x="1281285" y="1407995"/>
                </a:lnTo>
                <a:lnTo>
                  <a:pt x="1280015" y="1409901"/>
                </a:lnTo>
                <a:lnTo>
                  <a:pt x="1278428" y="1411806"/>
                </a:lnTo>
                <a:lnTo>
                  <a:pt x="1277158" y="1414029"/>
                </a:lnTo>
                <a:lnTo>
                  <a:pt x="1276523" y="1416569"/>
                </a:lnTo>
                <a:lnTo>
                  <a:pt x="1275571" y="1419110"/>
                </a:lnTo>
                <a:lnTo>
                  <a:pt x="1275254" y="1421650"/>
                </a:lnTo>
                <a:lnTo>
                  <a:pt x="1275254" y="1424191"/>
                </a:lnTo>
                <a:lnTo>
                  <a:pt x="1275254" y="1501358"/>
                </a:lnTo>
                <a:lnTo>
                  <a:pt x="1275254" y="1503899"/>
                </a:lnTo>
                <a:lnTo>
                  <a:pt x="1275571" y="1506439"/>
                </a:lnTo>
                <a:lnTo>
                  <a:pt x="1276523" y="1509297"/>
                </a:lnTo>
                <a:lnTo>
                  <a:pt x="1277158" y="1511520"/>
                </a:lnTo>
                <a:lnTo>
                  <a:pt x="1278428" y="1513743"/>
                </a:lnTo>
                <a:lnTo>
                  <a:pt x="1280015" y="1515649"/>
                </a:lnTo>
                <a:lnTo>
                  <a:pt x="1281285" y="1518189"/>
                </a:lnTo>
                <a:lnTo>
                  <a:pt x="1282872" y="1520094"/>
                </a:lnTo>
                <a:lnTo>
                  <a:pt x="1284777" y="1521365"/>
                </a:lnTo>
                <a:lnTo>
                  <a:pt x="1286682" y="1522952"/>
                </a:lnTo>
                <a:lnTo>
                  <a:pt x="1288904" y="1524223"/>
                </a:lnTo>
                <a:lnTo>
                  <a:pt x="1291444" y="1525175"/>
                </a:lnTo>
                <a:lnTo>
                  <a:pt x="1293666" y="1526446"/>
                </a:lnTo>
                <a:lnTo>
                  <a:pt x="1296206" y="1526763"/>
                </a:lnTo>
                <a:lnTo>
                  <a:pt x="1299063" y="1527398"/>
                </a:lnTo>
                <a:lnTo>
                  <a:pt x="1301602" y="1527716"/>
                </a:lnTo>
                <a:lnTo>
                  <a:pt x="1449218" y="1527716"/>
                </a:lnTo>
                <a:lnTo>
                  <a:pt x="1452076" y="1527398"/>
                </a:lnTo>
                <a:lnTo>
                  <a:pt x="1454615" y="1526763"/>
                </a:lnTo>
                <a:lnTo>
                  <a:pt x="1456837" y="1526446"/>
                </a:lnTo>
                <a:lnTo>
                  <a:pt x="1459694" y="1525175"/>
                </a:lnTo>
                <a:lnTo>
                  <a:pt x="1461917" y="1524223"/>
                </a:lnTo>
                <a:lnTo>
                  <a:pt x="1463821" y="1522952"/>
                </a:lnTo>
                <a:lnTo>
                  <a:pt x="1465726" y="1521365"/>
                </a:lnTo>
                <a:lnTo>
                  <a:pt x="1467631" y="1520094"/>
                </a:lnTo>
                <a:lnTo>
                  <a:pt x="1469536" y="1518189"/>
                </a:lnTo>
                <a:lnTo>
                  <a:pt x="1471123" y="1515649"/>
                </a:lnTo>
                <a:lnTo>
                  <a:pt x="1472393" y="1513743"/>
                </a:lnTo>
                <a:lnTo>
                  <a:pt x="1473345" y="1511520"/>
                </a:lnTo>
                <a:lnTo>
                  <a:pt x="1474297" y="1509297"/>
                </a:lnTo>
                <a:lnTo>
                  <a:pt x="1474932" y="1506439"/>
                </a:lnTo>
                <a:lnTo>
                  <a:pt x="1475250" y="1503899"/>
                </a:lnTo>
                <a:lnTo>
                  <a:pt x="1475250" y="1501358"/>
                </a:lnTo>
                <a:lnTo>
                  <a:pt x="1475250" y="1424191"/>
                </a:lnTo>
                <a:lnTo>
                  <a:pt x="1475250" y="1421650"/>
                </a:lnTo>
                <a:lnTo>
                  <a:pt x="1474932" y="1419110"/>
                </a:lnTo>
                <a:lnTo>
                  <a:pt x="1474297" y="1416569"/>
                </a:lnTo>
                <a:lnTo>
                  <a:pt x="1473345" y="1414029"/>
                </a:lnTo>
                <a:lnTo>
                  <a:pt x="1472393" y="1411806"/>
                </a:lnTo>
                <a:lnTo>
                  <a:pt x="1471123" y="1409901"/>
                </a:lnTo>
                <a:lnTo>
                  <a:pt x="1469536" y="1407995"/>
                </a:lnTo>
                <a:lnTo>
                  <a:pt x="1467631" y="1406090"/>
                </a:lnTo>
                <a:lnTo>
                  <a:pt x="1465726" y="1404184"/>
                </a:lnTo>
                <a:lnTo>
                  <a:pt x="1463821" y="1402597"/>
                </a:lnTo>
                <a:lnTo>
                  <a:pt x="1461917" y="1401326"/>
                </a:lnTo>
                <a:lnTo>
                  <a:pt x="1459694" y="1400374"/>
                </a:lnTo>
                <a:lnTo>
                  <a:pt x="1456837" y="1399421"/>
                </a:lnTo>
                <a:lnTo>
                  <a:pt x="1454615" y="1398786"/>
                </a:lnTo>
                <a:lnTo>
                  <a:pt x="1452076" y="1398468"/>
                </a:lnTo>
                <a:lnTo>
                  <a:pt x="1449218" y="1398468"/>
                </a:lnTo>
                <a:lnTo>
                  <a:pt x="1301602" y="1398468"/>
                </a:lnTo>
                <a:lnTo>
                  <a:pt x="1299063" y="1398468"/>
                </a:lnTo>
                <a:close/>
                <a:moveTo>
                  <a:pt x="945736" y="1398468"/>
                </a:moveTo>
                <a:lnTo>
                  <a:pt x="942879" y="1398786"/>
                </a:lnTo>
                <a:lnTo>
                  <a:pt x="940657" y="1399421"/>
                </a:lnTo>
                <a:lnTo>
                  <a:pt x="937800" y="1400374"/>
                </a:lnTo>
                <a:lnTo>
                  <a:pt x="935578" y="1401326"/>
                </a:lnTo>
                <a:lnTo>
                  <a:pt x="933673" y="1402597"/>
                </a:lnTo>
                <a:lnTo>
                  <a:pt x="931451" y="1404184"/>
                </a:lnTo>
                <a:lnTo>
                  <a:pt x="929863" y="1406090"/>
                </a:lnTo>
                <a:lnTo>
                  <a:pt x="927959" y="1407995"/>
                </a:lnTo>
                <a:lnTo>
                  <a:pt x="926371" y="1409901"/>
                </a:lnTo>
                <a:lnTo>
                  <a:pt x="925419" y="1411806"/>
                </a:lnTo>
                <a:lnTo>
                  <a:pt x="924149" y="1414029"/>
                </a:lnTo>
                <a:lnTo>
                  <a:pt x="923514" y="1416569"/>
                </a:lnTo>
                <a:lnTo>
                  <a:pt x="922562" y="1419110"/>
                </a:lnTo>
                <a:lnTo>
                  <a:pt x="922244" y="1421650"/>
                </a:lnTo>
                <a:lnTo>
                  <a:pt x="922244" y="1424191"/>
                </a:lnTo>
                <a:lnTo>
                  <a:pt x="922244" y="1501358"/>
                </a:lnTo>
                <a:lnTo>
                  <a:pt x="922244" y="1503899"/>
                </a:lnTo>
                <a:lnTo>
                  <a:pt x="922562" y="1506439"/>
                </a:lnTo>
                <a:lnTo>
                  <a:pt x="923514" y="1509297"/>
                </a:lnTo>
                <a:lnTo>
                  <a:pt x="924149" y="1511520"/>
                </a:lnTo>
                <a:lnTo>
                  <a:pt x="925419" y="1513743"/>
                </a:lnTo>
                <a:lnTo>
                  <a:pt x="926371" y="1515649"/>
                </a:lnTo>
                <a:lnTo>
                  <a:pt x="927959" y="1518189"/>
                </a:lnTo>
                <a:lnTo>
                  <a:pt x="929863" y="1520094"/>
                </a:lnTo>
                <a:lnTo>
                  <a:pt x="931451" y="1521365"/>
                </a:lnTo>
                <a:lnTo>
                  <a:pt x="933673" y="1522952"/>
                </a:lnTo>
                <a:lnTo>
                  <a:pt x="935578" y="1524223"/>
                </a:lnTo>
                <a:lnTo>
                  <a:pt x="937800" y="1525175"/>
                </a:lnTo>
                <a:lnTo>
                  <a:pt x="940657" y="1526446"/>
                </a:lnTo>
                <a:lnTo>
                  <a:pt x="942879" y="1526763"/>
                </a:lnTo>
                <a:lnTo>
                  <a:pt x="945736" y="1527398"/>
                </a:lnTo>
                <a:lnTo>
                  <a:pt x="948276" y="1527716"/>
                </a:lnTo>
                <a:lnTo>
                  <a:pt x="1095892" y="1527716"/>
                </a:lnTo>
                <a:lnTo>
                  <a:pt x="1098432" y="1527398"/>
                </a:lnTo>
                <a:lnTo>
                  <a:pt x="1101289" y="1526763"/>
                </a:lnTo>
                <a:lnTo>
                  <a:pt x="1103828" y="1526446"/>
                </a:lnTo>
                <a:lnTo>
                  <a:pt x="1106368" y="1525175"/>
                </a:lnTo>
                <a:lnTo>
                  <a:pt x="1108590" y="1524223"/>
                </a:lnTo>
                <a:lnTo>
                  <a:pt x="1110812" y="1522952"/>
                </a:lnTo>
                <a:lnTo>
                  <a:pt x="1112717" y="1521365"/>
                </a:lnTo>
                <a:lnTo>
                  <a:pt x="1114622" y="1520094"/>
                </a:lnTo>
                <a:lnTo>
                  <a:pt x="1116209" y="1518189"/>
                </a:lnTo>
                <a:lnTo>
                  <a:pt x="1117796" y="1515649"/>
                </a:lnTo>
                <a:lnTo>
                  <a:pt x="1119384" y="1513743"/>
                </a:lnTo>
                <a:lnTo>
                  <a:pt x="1120018" y="1511520"/>
                </a:lnTo>
                <a:lnTo>
                  <a:pt x="1121288" y="1509297"/>
                </a:lnTo>
                <a:lnTo>
                  <a:pt x="1121606" y="1506439"/>
                </a:lnTo>
                <a:lnTo>
                  <a:pt x="1121923" y="1503899"/>
                </a:lnTo>
                <a:lnTo>
                  <a:pt x="1122241" y="1501358"/>
                </a:lnTo>
                <a:lnTo>
                  <a:pt x="1122241" y="1424191"/>
                </a:lnTo>
                <a:lnTo>
                  <a:pt x="1121923" y="1421650"/>
                </a:lnTo>
                <a:lnTo>
                  <a:pt x="1121606" y="1419110"/>
                </a:lnTo>
                <a:lnTo>
                  <a:pt x="1121288" y="1416569"/>
                </a:lnTo>
                <a:lnTo>
                  <a:pt x="1120018" y="1414029"/>
                </a:lnTo>
                <a:lnTo>
                  <a:pt x="1119384" y="1411806"/>
                </a:lnTo>
                <a:lnTo>
                  <a:pt x="1117796" y="1409901"/>
                </a:lnTo>
                <a:lnTo>
                  <a:pt x="1116209" y="1407995"/>
                </a:lnTo>
                <a:lnTo>
                  <a:pt x="1114622" y="1406090"/>
                </a:lnTo>
                <a:lnTo>
                  <a:pt x="1112717" y="1404184"/>
                </a:lnTo>
                <a:lnTo>
                  <a:pt x="1110812" y="1402597"/>
                </a:lnTo>
                <a:lnTo>
                  <a:pt x="1108590" y="1401326"/>
                </a:lnTo>
                <a:lnTo>
                  <a:pt x="1106368" y="1400374"/>
                </a:lnTo>
                <a:lnTo>
                  <a:pt x="1103828" y="1399421"/>
                </a:lnTo>
                <a:lnTo>
                  <a:pt x="1101289" y="1398786"/>
                </a:lnTo>
                <a:lnTo>
                  <a:pt x="1098432" y="1398468"/>
                </a:lnTo>
                <a:lnTo>
                  <a:pt x="1095892" y="1398468"/>
                </a:lnTo>
                <a:lnTo>
                  <a:pt x="948276" y="1398468"/>
                </a:lnTo>
                <a:lnTo>
                  <a:pt x="945736" y="1398468"/>
                </a:lnTo>
                <a:close/>
                <a:moveTo>
                  <a:pt x="1652072" y="1169507"/>
                </a:moveTo>
                <a:lnTo>
                  <a:pt x="1649215" y="1169824"/>
                </a:lnTo>
                <a:lnTo>
                  <a:pt x="1646992" y="1170777"/>
                </a:lnTo>
                <a:lnTo>
                  <a:pt x="1644453" y="1171412"/>
                </a:lnTo>
                <a:lnTo>
                  <a:pt x="1642231" y="1172682"/>
                </a:lnTo>
                <a:lnTo>
                  <a:pt x="1640326" y="1174270"/>
                </a:lnTo>
                <a:lnTo>
                  <a:pt x="1637786" y="1175540"/>
                </a:lnTo>
                <a:lnTo>
                  <a:pt x="1636199" y="1177128"/>
                </a:lnTo>
                <a:lnTo>
                  <a:pt x="1634294" y="1179033"/>
                </a:lnTo>
                <a:lnTo>
                  <a:pt x="1633024" y="1180939"/>
                </a:lnTo>
                <a:lnTo>
                  <a:pt x="1631755" y="1183162"/>
                </a:lnTo>
                <a:lnTo>
                  <a:pt x="1630485" y="1185702"/>
                </a:lnTo>
                <a:lnTo>
                  <a:pt x="1629850" y="1187925"/>
                </a:lnTo>
                <a:lnTo>
                  <a:pt x="1629215" y="1190466"/>
                </a:lnTo>
                <a:lnTo>
                  <a:pt x="1628580" y="1193324"/>
                </a:lnTo>
                <a:lnTo>
                  <a:pt x="1628580" y="1195864"/>
                </a:lnTo>
                <a:lnTo>
                  <a:pt x="1628580" y="1272714"/>
                </a:lnTo>
                <a:lnTo>
                  <a:pt x="1628580" y="1275572"/>
                </a:lnTo>
                <a:lnTo>
                  <a:pt x="1629215" y="1278113"/>
                </a:lnTo>
                <a:lnTo>
                  <a:pt x="1629850" y="1280336"/>
                </a:lnTo>
                <a:lnTo>
                  <a:pt x="1630485" y="1282876"/>
                </a:lnTo>
                <a:lnTo>
                  <a:pt x="1631755" y="1285099"/>
                </a:lnTo>
                <a:lnTo>
                  <a:pt x="1633024" y="1287322"/>
                </a:lnTo>
                <a:lnTo>
                  <a:pt x="1634294" y="1289227"/>
                </a:lnTo>
                <a:lnTo>
                  <a:pt x="1636199" y="1291133"/>
                </a:lnTo>
                <a:lnTo>
                  <a:pt x="1637786" y="1292720"/>
                </a:lnTo>
                <a:lnTo>
                  <a:pt x="1640326" y="1294308"/>
                </a:lnTo>
                <a:lnTo>
                  <a:pt x="1642231" y="1295896"/>
                </a:lnTo>
                <a:lnTo>
                  <a:pt x="1644453" y="1296849"/>
                </a:lnTo>
                <a:lnTo>
                  <a:pt x="1646992" y="1297801"/>
                </a:lnTo>
                <a:lnTo>
                  <a:pt x="1649215" y="1298437"/>
                </a:lnTo>
                <a:lnTo>
                  <a:pt x="1652072" y="1298754"/>
                </a:lnTo>
                <a:lnTo>
                  <a:pt x="1654611" y="1298754"/>
                </a:lnTo>
                <a:lnTo>
                  <a:pt x="1802228" y="1298754"/>
                </a:lnTo>
                <a:lnTo>
                  <a:pt x="1805085" y="1298754"/>
                </a:lnTo>
                <a:lnTo>
                  <a:pt x="1807624" y="1298437"/>
                </a:lnTo>
                <a:lnTo>
                  <a:pt x="1810481" y="1297801"/>
                </a:lnTo>
                <a:lnTo>
                  <a:pt x="1812704" y="1296849"/>
                </a:lnTo>
                <a:lnTo>
                  <a:pt x="1814926" y="1295896"/>
                </a:lnTo>
                <a:lnTo>
                  <a:pt x="1817148" y="1294308"/>
                </a:lnTo>
                <a:lnTo>
                  <a:pt x="1819053" y="1292720"/>
                </a:lnTo>
                <a:lnTo>
                  <a:pt x="1820957" y="1291133"/>
                </a:lnTo>
                <a:lnTo>
                  <a:pt x="1822545" y="1289227"/>
                </a:lnTo>
                <a:lnTo>
                  <a:pt x="1824132" y="1287322"/>
                </a:lnTo>
                <a:lnTo>
                  <a:pt x="1825719" y="1285099"/>
                </a:lnTo>
                <a:lnTo>
                  <a:pt x="1826354" y="1282876"/>
                </a:lnTo>
                <a:lnTo>
                  <a:pt x="1827624" y="1280336"/>
                </a:lnTo>
                <a:lnTo>
                  <a:pt x="1827941" y="1278113"/>
                </a:lnTo>
                <a:lnTo>
                  <a:pt x="1828259" y="1275572"/>
                </a:lnTo>
                <a:lnTo>
                  <a:pt x="1828894" y="1272714"/>
                </a:lnTo>
                <a:lnTo>
                  <a:pt x="1828894" y="1195864"/>
                </a:lnTo>
                <a:lnTo>
                  <a:pt x="1828259" y="1193324"/>
                </a:lnTo>
                <a:lnTo>
                  <a:pt x="1827941" y="1190466"/>
                </a:lnTo>
                <a:lnTo>
                  <a:pt x="1827624" y="1187925"/>
                </a:lnTo>
                <a:lnTo>
                  <a:pt x="1826354" y="1185702"/>
                </a:lnTo>
                <a:lnTo>
                  <a:pt x="1825719" y="1183162"/>
                </a:lnTo>
                <a:lnTo>
                  <a:pt x="1824132" y="1180939"/>
                </a:lnTo>
                <a:lnTo>
                  <a:pt x="1822545" y="1179033"/>
                </a:lnTo>
                <a:lnTo>
                  <a:pt x="1820957" y="1177128"/>
                </a:lnTo>
                <a:lnTo>
                  <a:pt x="1819053" y="1175540"/>
                </a:lnTo>
                <a:lnTo>
                  <a:pt x="1817148" y="1174270"/>
                </a:lnTo>
                <a:lnTo>
                  <a:pt x="1814926" y="1172682"/>
                </a:lnTo>
                <a:lnTo>
                  <a:pt x="1812704" y="1171412"/>
                </a:lnTo>
                <a:lnTo>
                  <a:pt x="1810481" y="1170777"/>
                </a:lnTo>
                <a:lnTo>
                  <a:pt x="1807624" y="1169824"/>
                </a:lnTo>
                <a:lnTo>
                  <a:pt x="1805085" y="1169507"/>
                </a:lnTo>
                <a:lnTo>
                  <a:pt x="1802228" y="1169507"/>
                </a:lnTo>
                <a:lnTo>
                  <a:pt x="1654611" y="1169507"/>
                </a:lnTo>
                <a:lnTo>
                  <a:pt x="1652072" y="1169507"/>
                </a:lnTo>
                <a:close/>
                <a:moveTo>
                  <a:pt x="1299063" y="1169507"/>
                </a:moveTo>
                <a:lnTo>
                  <a:pt x="1296206" y="1169824"/>
                </a:lnTo>
                <a:lnTo>
                  <a:pt x="1293666" y="1170777"/>
                </a:lnTo>
                <a:lnTo>
                  <a:pt x="1291444" y="1171412"/>
                </a:lnTo>
                <a:lnTo>
                  <a:pt x="1288904" y="1172682"/>
                </a:lnTo>
                <a:lnTo>
                  <a:pt x="1286682" y="1174270"/>
                </a:lnTo>
                <a:lnTo>
                  <a:pt x="1284777" y="1175540"/>
                </a:lnTo>
                <a:lnTo>
                  <a:pt x="1282872" y="1177128"/>
                </a:lnTo>
                <a:lnTo>
                  <a:pt x="1281285" y="1179033"/>
                </a:lnTo>
                <a:lnTo>
                  <a:pt x="1280015" y="1180939"/>
                </a:lnTo>
                <a:lnTo>
                  <a:pt x="1278428" y="1183162"/>
                </a:lnTo>
                <a:lnTo>
                  <a:pt x="1277158" y="1185702"/>
                </a:lnTo>
                <a:lnTo>
                  <a:pt x="1276523" y="1187925"/>
                </a:lnTo>
                <a:lnTo>
                  <a:pt x="1275571" y="1190466"/>
                </a:lnTo>
                <a:lnTo>
                  <a:pt x="1275254" y="1193324"/>
                </a:lnTo>
                <a:lnTo>
                  <a:pt x="1275254" y="1195864"/>
                </a:lnTo>
                <a:lnTo>
                  <a:pt x="1275254" y="1272714"/>
                </a:lnTo>
                <a:lnTo>
                  <a:pt x="1275254" y="1275572"/>
                </a:lnTo>
                <a:lnTo>
                  <a:pt x="1275571" y="1278113"/>
                </a:lnTo>
                <a:lnTo>
                  <a:pt x="1276523" y="1280336"/>
                </a:lnTo>
                <a:lnTo>
                  <a:pt x="1277158" y="1282876"/>
                </a:lnTo>
                <a:lnTo>
                  <a:pt x="1278428" y="1285099"/>
                </a:lnTo>
                <a:lnTo>
                  <a:pt x="1280015" y="1287322"/>
                </a:lnTo>
                <a:lnTo>
                  <a:pt x="1281285" y="1289227"/>
                </a:lnTo>
                <a:lnTo>
                  <a:pt x="1282872" y="1291133"/>
                </a:lnTo>
                <a:lnTo>
                  <a:pt x="1284777" y="1292720"/>
                </a:lnTo>
                <a:lnTo>
                  <a:pt x="1286682" y="1294308"/>
                </a:lnTo>
                <a:lnTo>
                  <a:pt x="1288904" y="1295896"/>
                </a:lnTo>
                <a:lnTo>
                  <a:pt x="1291444" y="1296849"/>
                </a:lnTo>
                <a:lnTo>
                  <a:pt x="1293666" y="1297801"/>
                </a:lnTo>
                <a:lnTo>
                  <a:pt x="1296206" y="1298437"/>
                </a:lnTo>
                <a:lnTo>
                  <a:pt x="1299063" y="1298754"/>
                </a:lnTo>
                <a:lnTo>
                  <a:pt x="1301602" y="1298754"/>
                </a:lnTo>
                <a:lnTo>
                  <a:pt x="1449218" y="1298754"/>
                </a:lnTo>
                <a:lnTo>
                  <a:pt x="1452076" y="1298754"/>
                </a:lnTo>
                <a:lnTo>
                  <a:pt x="1454615" y="1298437"/>
                </a:lnTo>
                <a:lnTo>
                  <a:pt x="1456837" y="1297801"/>
                </a:lnTo>
                <a:lnTo>
                  <a:pt x="1459694" y="1296849"/>
                </a:lnTo>
                <a:lnTo>
                  <a:pt x="1461917" y="1295896"/>
                </a:lnTo>
                <a:lnTo>
                  <a:pt x="1463821" y="1294308"/>
                </a:lnTo>
                <a:lnTo>
                  <a:pt x="1465726" y="1292720"/>
                </a:lnTo>
                <a:lnTo>
                  <a:pt x="1467631" y="1291133"/>
                </a:lnTo>
                <a:lnTo>
                  <a:pt x="1469536" y="1289227"/>
                </a:lnTo>
                <a:lnTo>
                  <a:pt x="1471123" y="1287322"/>
                </a:lnTo>
                <a:lnTo>
                  <a:pt x="1472393" y="1285099"/>
                </a:lnTo>
                <a:lnTo>
                  <a:pt x="1473345" y="1282876"/>
                </a:lnTo>
                <a:lnTo>
                  <a:pt x="1474297" y="1280336"/>
                </a:lnTo>
                <a:lnTo>
                  <a:pt x="1474932" y="1278113"/>
                </a:lnTo>
                <a:lnTo>
                  <a:pt x="1475250" y="1275572"/>
                </a:lnTo>
                <a:lnTo>
                  <a:pt x="1475250" y="1272714"/>
                </a:lnTo>
                <a:lnTo>
                  <a:pt x="1475250" y="1195864"/>
                </a:lnTo>
                <a:lnTo>
                  <a:pt x="1475250" y="1193324"/>
                </a:lnTo>
                <a:lnTo>
                  <a:pt x="1474932" y="1190466"/>
                </a:lnTo>
                <a:lnTo>
                  <a:pt x="1474297" y="1187925"/>
                </a:lnTo>
                <a:lnTo>
                  <a:pt x="1473345" y="1185702"/>
                </a:lnTo>
                <a:lnTo>
                  <a:pt x="1472393" y="1183162"/>
                </a:lnTo>
                <a:lnTo>
                  <a:pt x="1471123" y="1180939"/>
                </a:lnTo>
                <a:lnTo>
                  <a:pt x="1469536" y="1179033"/>
                </a:lnTo>
                <a:lnTo>
                  <a:pt x="1467631" y="1177128"/>
                </a:lnTo>
                <a:lnTo>
                  <a:pt x="1465726" y="1175540"/>
                </a:lnTo>
                <a:lnTo>
                  <a:pt x="1463821" y="1174270"/>
                </a:lnTo>
                <a:lnTo>
                  <a:pt x="1461917" y="1172682"/>
                </a:lnTo>
                <a:lnTo>
                  <a:pt x="1459694" y="1171412"/>
                </a:lnTo>
                <a:lnTo>
                  <a:pt x="1456837" y="1170777"/>
                </a:lnTo>
                <a:lnTo>
                  <a:pt x="1454615" y="1169824"/>
                </a:lnTo>
                <a:lnTo>
                  <a:pt x="1452076" y="1169507"/>
                </a:lnTo>
                <a:lnTo>
                  <a:pt x="1449218" y="1169507"/>
                </a:lnTo>
                <a:lnTo>
                  <a:pt x="1301602" y="1169507"/>
                </a:lnTo>
                <a:lnTo>
                  <a:pt x="1299063" y="1169507"/>
                </a:lnTo>
                <a:close/>
                <a:moveTo>
                  <a:pt x="945736" y="1169507"/>
                </a:moveTo>
                <a:lnTo>
                  <a:pt x="942879" y="1169824"/>
                </a:lnTo>
                <a:lnTo>
                  <a:pt x="940657" y="1170777"/>
                </a:lnTo>
                <a:lnTo>
                  <a:pt x="937800" y="1171412"/>
                </a:lnTo>
                <a:lnTo>
                  <a:pt x="935578" y="1172682"/>
                </a:lnTo>
                <a:lnTo>
                  <a:pt x="933673" y="1174270"/>
                </a:lnTo>
                <a:lnTo>
                  <a:pt x="931451" y="1175540"/>
                </a:lnTo>
                <a:lnTo>
                  <a:pt x="929863" y="1177128"/>
                </a:lnTo>
                <a:lnTo>
                  <a:pt x="927959" y="1179033"/>
                </a:lnTo>
                <a:lnTo>
                  <a:pt x="926371" y="1180939"/>
                </a:lnTo>
                <a:lnTo>
                  <a:pt x="925419" y="1183162"/>
                </a:lnTo>
                <a:lnTo>
                  <a:pt x="924149" y="1185702"/>
                </a:lnTo>
                <a:lnTo>
                  <a:pt x="923514" y="1187925"/>
                </a:lnTo>
                <a:lnTo>
                  <a:pt x="922562" y="1190466"/>
                </a:lnTo>
                <a:lnTo>
                  <a:pt x="922244" y="1193324"/>
                </a:lnTo>
                <a:lnTo>
                  <a:pt x="922244" y="1195864"/>
                </a:lnTo>
                <a:lnTo>
                  <a:pt x="922244" y="1272714"/>
                </a:lnTo>
                <a:lnTo>
                  <a:pt x="922244" y="1275572"/>
                </a:lnTo>
                <a:lnTo>
                  <a:pt x="922562" y="1278113"/>
                </a:lnTo>
                <a:lnTo>
                  <a:pt x="923514" y="1280336"/>
                </a:lnTo>
                <a:lnTo>
                  <a:pt x="924149" y="1282876"/>
                </a:lnTo>
                <a:lnTo>
                  <a:pt x="925419" y="1285099"/>
                </a:lnTo>
                <a:lnTo>
                  <a:pt x="926371" y="1287322"/>
                </a:lnTo>
                <a:lnTo>
                  <a:pt x="927959" y="1289227"/>
                </a:lnTo>
                <a:lnTo>
                  <a:pt x="929863" y="1291133"/>
                </a:lnTo>
                <a:lnTo>
                  <a:pt x="931451" y="1292720"/>
                </a:lnTo>
                <a:lnTo>
                  <a:pt x="933673" y="1294308"/>
                </a:lnTo>
                <a:lnTo>
                  <a:pt x="935578" y="1295896"/>
                </a:lnTo>
                <a:lnTo>
                  <a:pt x="937800" y="1296849"/>
                </a:lnTo>
                <a:lnTo>
                  <a:pt x="940657" y="1297801"/>
                </a:lnTo>
                <a:lnTo>
                  <a:pt x="942879" y="1298437"/>
                </a:lnTo>
                <a:lnTo>
                  <a:pt x="945736" y="1298754"/>
                </a:lnTo>
                <a:lnTo>
                  <a:pt x="948276" y="1298754"/>
                </a:lnTo>
                <a:lnTo>
                  <a:pt x="1095892" y="1298754"/>
                </a:lnTo>
                <a:lnTo>
                  <a:pt x="1098432" y="1298754"/>
                </a:lnTo>
                <a:lnTo>
                  <a:pt x="1101289" y="1298437"/>
                </a:lnTo>
                <a:lnTo>
                  <a:pt x="1103828" y="1297801"/>
                </a:lnTo>
                <a:lnTo>
                  <a:pt x="1106368" y="1296849"/>
                </a:lnTo>
                <a:lnTo>
                  <a:pt x="1108590" y="1295896"/>
                </a:lnTo>
                <a:lnTo>
                  <a:pt x="1110812" y="1294308"/>
                </a:lnTo>
                <a:lnTo>
                  <a:pt x="1112717" y="1292720"/>
                </a:lnTo>
                <a:lnTo>
                  <a:pt x="1114622" y="1291133"/>
                </a:lnTo>
                <a:lnTo>
                  <a:pt x="1116209" y="1289227"/>
                </a:lnTo>
                <a:lnTo>
                  <a:pt x="1117796" y="1287322"/>
                </a:lnTo>
                <a:lnTo>
                  <a:pt x="1119384" y="1285099"/>
                </a:lnTo>
                <a:lnTo>
                  <a:pt x="1120018" y="1282876"/>
                </a:lnTo>
                <a:lnTo>
                  <a:pt x="1121288" y="1280336"/>
                </a:lnTo>
                <a:lnTo>
                  <a:pt x="1121606" y="1278113"/>
                </a:lnTo>
                <a:lnTo>
                  <a:pt x="1121923" y="1275572"/>
                </a:lnTo>
                <a:lnTo>
                  <a:pt x="1122241" y="1272714"/>
                </a:lnTo>
                <a:lnTo>
                  <a:pt x="1122241" y="1195864"/>
                </a:lnTo>
                <a:lnTo>
                  <a:pt x="1121923" y="1193324"/>
                </a:lnTo>
                <a:lnTo>
                  <a:pt x="1121606" y="1190466"/>
                </a:lnTo>
                <a:lnTo>
                  <a:pt x="1121288" y="1187925"/>
                </a:lnTo>
                <a:lnTo>
                  <a:pt x="1120018" y="1185702"/>
                </a:lnTo>
                <a:lnTo>
                  <a:pt x="1119384" y="1183162"/>
                </a:lnTo>
                <a:lnTo>
                  <a:pt x="1117796" y="1180939"/>
                </a:lnTo>
                <a:lnTo>
                  <a:pt x="1116209" y="1179033"/>
                </a:lnTo>
                <a:lnTo>
                  <a:pt x="1114622" y="1177128"/>
                </a:lnTo>
                <a:lnTo>
                  <a:pt x="1112717" y="1175540"/>
                </a:lnTo>
                <a:lnTo>
                  <a:pt x="1110812" y="1174270"/>
                </a:lnTo>
                <a:lnTo>
                  <a:pt x="1108590" y="1172682"/>
                </a:lnTo>
                <a:lnTo>
                  <a:pt x="1106368" y="1171412"/>
                </a:lnTo>
                <a:lnTo>
                  <a:pt x="1103828" y="1170777"/>
                </a:lnTo>
                <a:lnTo>
                  <a:pt x="1101289" y="1169824"/>
                </a:lnTo>
                <a:lnTo>
                  <a:pt x="1098432" y="1169507"/>
                </a:lnTo>
                <a:lnTo>
                  <a:pt x="1095892" y="1169507"/>
                </a:lnTo>
                <a:lnTo>
                  <a:pt x="948276" y="1169507"/>
                </a:lnTo>
                <a:lnTo>
                  <a:pt x="945736" y="1169507"/>
                </a:lnTo>
                <a:close/>
                <a:moveTo>
                  <a:pt x="1652072" y="941180"/>
                </a:moveTo>
                <a:lnTo>
                  <a:pt x="1649215" y="941497"/>
                </a:lnTo>
                <a:lnTo>
                  <a:pt x="1646992" y="942133"/>
                </a:lnTo>
                <a:lnTo>
                  <a:pt x="1644453" y="943085"/>
                </a:lnTo>
                <a:lnTo>
                  <a:pt x="1642231" y="944038"/>
                </a:lnTo>
                <a:lnTo>
                  <a:pt x="1640326" y="945308"/>
                </a:lnTo>
                <a:lnTo>
                  <a:pt x="1637786" y="946896"/>
                </a:lnTo>
                <a:lnTo>
                  <a:pt x="1636199" y="948801"/>
                </a:lnTo>
                <a:lnTo>
                  <a:pt x="1634294" y="950389"/>
                </a:lnTo>
                <a:lnTo>
                  <a:pt x="1633024" y="952612"/>
                </a:lnTo>
                <a:lnTo>
                  <a:pt x="1631755" y="954517"/>
                </a:lnTo>
                <a:lnTo>
                  <a:pt x="1630485" y="956740"/>
                </a:lnTo>
                <a:lnTo>
                  <a:pt x="1629850" y="959598"/>
                </a:lnTo>
                <a:lnTo>
                  <a:pt x="1629215" y="961821"/>
                </a:lnTo>
                <a:lnTo>
                  <a:pt x="1628580" y="964362"/>
                </a:lnTo>
                <a:lnTo>
                  <a:pt x="1628580" y="967220"/>
                </a:lnTo>
                <a:lnTo>
                  <a:pt x="1628580" y="1044070"/>
                </a:lnTo>
                <a:lnTo>
                  <a:pt x="1628580" y="1046610"/>
                </a:lnTo>
                <a:lnTo>
                  <a:pt x="1629215" y="1049468"/>
                </a:lnTo>
                <a:lnTo>
                  <a:pt x="1629850" y="1052009"/>
                </a:lnTo>
                <a:lnTo>
                  <a:pt x="1630485" y="1054232"/>
                </a:lnTo>
                <a:lnTo>
                  <a:pt x="1631755" y="1056772"/>
                </a:lnTo>
                <a:lnTo>
                  <a:pt x="1633024" y="1058995"/>
                </a:lnTo>
                <a:lnTo>
                  <a:pt x="1634294" y="1060901"/>
                </a:lnTo>
                <a:lnTo>
                  <a:pt x="1636199" y="1062806"/>
                </a:lnTo>
                <a:lnTo>
                  <a:pt x="1637786" y="1064394"/>
                </a:lnTo>
                <a:lnTo>
                  <a:pt x="1640326" y="1065982"/>
                </a:lnTo>
                <a:lnTo>
                  <a:pt x="1642231" y="1067252"/>
                </a:lnTo>
                <a:lnTo>
                  <a:pt x="1644453" y="1068204"/>
                </a:lnTo>
                <a:lnTo>
                  <a:pt x="1646992" y="1069157"/>
                </a:lnTo>
                <a:lnTo>
                  <a:pt x="1649215" y="1069792"/>
                </a:lnTo>
                <a:lnTo>
                  <a:pt x="1652072" y="1070110"/>
                </a:lnTo>
                <a:lnTo>
                  <a:pt x="1654611" y="1070427"/>
                </a:lnTo>
                <a:lnTo>
                  <a:pt x="1802228" y="1070427"/>
                </a:lnTo>
                <a:lnTo>
                  <a:pt x="1805085" y="1070110"/>
                </a:lnTo>
                <a:lnTo>
                  <a:pt x="1807624" y="1069792"/>
                </a:lnTo>
                <a:lnTo>
                  <a:pt x="1810481" y="1069157"/>
                </a:lnTo>
                <a:lnTo>
                  <a:pt x="1812704" y="1068204"/>
                </a:lnTo>
                <a:lnTo>
                  <a:pt x="1814926" y="1067252"/>
                </a:lnTo>
                <a:lnTo>
                  <a:pt x="1817148" y="1065982"/>
                </a:lnTo>
                <a:lnTo>
                  <a:pt x="1819053" y="1064394"/>
                </a:lnTo>
                <a:lnTo>
                  <a:pt x="1820957" y="1062806"/>
                </a:lnTo>
                <a:lnTo>
                  <a:pt x="1822545" y="1060901"/>
                </a:lnTo>
                <a:lnTo>
                  <a:pt x="1824132" y="1058995"/>
                </a:lnTo>
                <a:lnTo>
                  <a:pt x="1825719" y="1056772"/>
                </a:lnTo>
                <a:lnTo>
                  <a:pt x="1826354" y="1054232"/>
                </a:lnTo>
                <a:lnTo>
                  <a:pt x="1827624" y="1052009"/>
                </a:lnTo>
                <a:lnTo>
                  <a:pt x="1827941" y="1049468"/>
                </a:lnTo>
                <a:lnTo>
                  <a:pt x="1828259" y="1046610"/>
                </a:lnTo>
                <a:lnTo>
                  <a:pt x="1828894" y="1044070"/>
                </a:lnTo>
                <a:lnTo>
                  <a:pt x="1828894" y="967220"/>
                </a:lnTo>
                <a:lnTo>
                  <a:pt x="1828259" y="964362"/>
                </a:lnTo>
                <a:lnTo>
                  <a:pt x="1827941" y="961821"/>
                </a:lnTo>
                <a:lnTo>
                  <a:pt x="1827624" y="959598"/>
                </a:lnTo>
                <a:lnTo>
                  <a:pt x="1826354" y="956740"/>
                </a:lnTo>
                <a:lnTo>
                  <a:pt x="1825719" y="954517"/>
                </a:lnTo>
                <a:lnTo>
                  <a:pt x="1824132" y="952612"/>
                </a:lnTo>
                <a:lnTo>
                  <a:pt x="1822545" y="950389"/>
                </a:lnTo>
                <a:lnTo>
                  <a:pt x="1820957" y="948801"/>
                </a:lnTo>
                <a:lnTo>
                  <a:pt x="1819053" y="946896"/>
                </a:lnTo>
                <a:lnTo>
                  <a:pt x="1817148" y="945308"/>
                </a:lnTo>
                <a:lnTo>
                  <a:pt x="1814926" y="944038"/>
                </a:lnTo>
                <a:lnTo>
                  <a:pt x="1812704" y="943085"/>
                </a:lnTo>
                <a:lnTo>
                  <a:pt x="1810481" y="942133"/>
                </a:lnTo>
                <a:lnTo>
                  <a:pt x="1807624" y="941497"/>
                </a:lnTo>
                <a:lnTo>
                  <a:pt x="1805085" y="941180"/>
                </a:lnTo>
                <a:lnTo>
                  <a:pt x="1802228" y="941180"/>
                </a:lnTo>
                <a:lnTo>
                  <a:pt x="1654611" y="941180"/>
                </a:lnTo>
                <a:lnTo>
                  <a:pt x="1652072" y="941180"/>
                </a:lnTo>
                <a:close/>
                <a:moveTo>
                  <a:pt x="1299063" y="941180"/>
                </a:moveTo>
                <a:lnTo>
                  <a:pt x="1296206" y="941497"/>
                </a:lnTo>
                <a:lnTo>
                  <a:pt x="1293666" y="942133"/>
                </a:lnTo>
                <a:lnTo>
                  <a:pt x="1291444" y="943085"/>
                </a:lnTo>
                <a:lnTo>
                  <a:pt x="1288904" y="944038"/>
                </a:lnTo>
                <a:lnTo>
                  <a:pt x="1286682" y="945308"/>
                </a:lnTo>
                <a:lnTo>
                  <a:pt x="1284777" y="946896"/>
                </a:lnTo>
                <a:lnTo>
                  <a:pt x="1282872" y="948801"/>
                </a:lnTo>
                <a:lnTo>
                  <a:pt x="1281285" y="950389"/>
                </a:lnTo>
                <a:lnTo>
                  <a:pt x="1280015" y="952612"/>
                </a:lnTo>
                <a:lnTo>
                  <a:pt x="1278428" y="954517"/>
                </a:lnTo>
                <a:lnTo>
                  <a:pt x="1277158" y="956740"/>
                </a:lnTo>
                <a:lnTo>
                  <a:pt x="1276523" y="959598"/>
                </a:lnTo>
                <a:lnTo>
                  <a:pt x="1275571" y="961821"/>
                </a:lnTo>
                <a:lnTo>
                  <a:pt x="1275254" y="964362"/>
                </a:lnTo>
                <a:lnTo>
                  <a:pt x="1275254" y="967220"/>
                </a:lnTo>
                <a:lnTo>
                  <a:pt x="1275254" y="1044070"/>
                </a:lnTo>
                <a:lnTo>
                  <a:pt x="1275254" y="1046610"/>
                </a:lnTo>
                <a:lnTo>
                  <a:pt x="1275571" y="1049468"/>
                </a:lnTo>
                <a:lnTo>
                  <a:pt x="1276523" y="1052009"/>
                </a:lnTo>
                <a:lnTo>
                  <a:pt x="1277158" y="1054232"/>
                </a:lnTo>
                <a:lnTo>
                  <a:pt x="1278428" y="1056772"/>
                </a:lnTo>
                <a:lnTo>
                  <a:pt x="1280015" y="1058995"/>
                </a:lnTo>
                <a:lnTo>
                  <a:pt x="1281285" y="1060901"/>
                </a:lnTo>
                <a:lnTo>
                  <a:pt x="1282872" y="1062806"/>
                </a:lnTo>
                <a:lnTo>
                  <a:pt x="1284777" y="1064394"/>
                </a:lnTo>
                <a:lnTo>
                  <a:pt x="1286682" y="1065982"/>
                </a:lnTo>
                <a:lnTo>
                  <a:pt x="1288904" y="1067252"/>
                </a:lnTo>
                <a:lnTo>
                  <a:pt x="1291444" y="1068204"/>
                </a:lnTo>
                <a:lnTo>
                  <a:pt x="1293666" y="1069157"/>
                </a:lnTo>
                <a:lnTo>
                  <a:pt x="1296206" y="1069792"/>
                </a:lnTo>
                <a:lnTo>
                  <a:pt x="1299063" y="1070110"/>
                </a:lnTo>
                <a:lnTo>
                  <a:pt x="1301602" y="1070427"/>
                </a:lnTo>
                <a:lnTo>
                  <a:pt x="1449218" y="1070427"/>
                </a:lnTo>
                <a:lnTo>
                  <a:pt x="1452076" y="1070110"/>
                </a:lnTo>
                <a:lnTo>
                  <a:pt x="1454615" y="1069792"/>
                </a:lnTo>
                <a:lnTo>
                  <a:pt x="1456837" y="1069157"/>
                </a:lnTo>
                <a:lnTo>
                  <a:pt x="1459694" y="1068204"/>
                </a:lnTo>
                <a:lnTo>
                  <a:pt x="1461917" y="1067252"/>
                </a:lnTo>
                <a:lnTo>
                  <a:pt x="1463821" y="1065982"/>
                </a:lnTo>
                <a:lnTo>
                  <a:pt x="1465726" y="1064394"/>
                </a:lnTo>
                <a:lnTo>
                  <a:pt x="1467631" y="1062806"/>
                </a:lnTo>
                <a:lnTo>
                  <a:pt x="1469536" y="1060901"/>
                </a:lnTo>
                <a:lnTo>
                  <a:pt x="1471123" y="1058995"/>
                </a:lnTo>
                <a:lnTo>
                  <a:pt x="1472393" y="1056772"/>
                </a:lnTo>
                <a:lnTo>
                  <a:pt x="1473345" y="1054232"/>
                </a:lnTo>
                <a:lnTo>
                  <a:pt x="1474297" y="1052009"/>
                </a:lnTo>
                <a:lnTo>
                  <a:pt x="1474932" y="1049468"/>
                </a:lnTo>
                <a:lnTo>
                  <a:pt x="1475250" y="1046610"/>
                </a:lnTo>
                <a:lnTo>
                  <a:pt x="1475250" y="1044070"/>
                </a:lnTo>
                <a:lnTo>
                  <a:pt x="1475250" y="967220"/>
                </a:lnTo>
                <a:lnTo>
                  <a:pt x="1475250" y="964362"/>
                </a:lnTo>
                <a:lnTo>
                  <a:pt x="1474932" y="961821"/>
                </a:lnTo>
                <a:lnTo>
                  <a:pt x="1474297" y="959598"/>
                </a:lnTo>
                <a:lnTo>
                  <a:pt x="1473345" y="956740"/>
                </a:lnTo>
                <a:lnTo>
                  <a:pt x="1472393" y="954517"/>
                </a:lnTo>
                <a:lnTo>
                  <a:pt x="1471123" y="952612"/>
                </a:lnTo>
                <a:lnTo>
                  <a:pt x="1469536" y="950389"/>
                </a:lnTo>
                <a:lnTo>
                  <a:pt x="1467631" y="948801"/>
                </a:lnTo>
                <a:lnTo>
                  <a:pt x="1465726" y="946896"/>
                </a:lnTo>
                <a:lnTo>
                  <a:pt x="1463821" y="945308"/>
                </a:lnTo>
                <a:lnTo>
                  <a:pt x="1461917" y="944038"/>
                </a:lnTo>
                <a:lnTo>
                  <a:pt x="1459694" y="943085"/>
                </a:lnTo>
                <a:lnTo>
                  <a:pt x="1456837" y="942133"/>
                </a:lnTo>
                <a:lnTo>
                  <a:pt x="1454615" y="941497"/>
                </a:lnTo>
                <a:lnTo>
                  <a:pt x="1452076" y="941180"/>
                </a:lnTo>
                <a:lnTo>
                  <a:pt x="1449218" y="941180"/>
                </a:lnTo>
                <a:lnTo>
                  <a:pt x="1301602" y="941180"/>
                </a:lnTo>
                <a:lnTo>
                  <a:pt x="1299063" y="941180"/>
                </a:lnTo>
                <a:close/>
                <a:moveTo>
                  <a:pt x="945736" y="941180"/>
                </a:moveTo>
                <a:lnTo>
                  <a:pt x="942879" y="941497"/>
                </a:lnTo>
                <a:lnTo>
                  <a:pt x="940657" y="942133"/>
                </a:lnTo>
                <a:lnTo>
                  <a:pt x="937800" y="943085"/>
                </a:lnTo>
                <a:lnTo>
                  <a:pt x="935578" y="944038"/>
                </a:lnTo>
                <a:lnTo>
                  <a:pt x="933673" y="945308"/>
                </a:lnTo>
                <a:lnTo>
                  <a:pt x="931451" y="946896"/>
                </a:lnTo>
                <a:lnTo>
                  <a:pt x="929863" y="948801"/>
                </a:lnTo>
                <a:lnTo>
                  <a:pt x="927959" y="950389"/>
                </a:lnTo>
                <a:lnTo>
                  <a:pt x="926371" y="952612"/>
                </a:lnTo>
                <a:lnTo>
                  <a:pt x="925419" y="954517"/>
                </a:lnTo>
                <a:lnTo>
                  <a:pt x="924149" y="956740"/>
                </a:lnTo>
                <a:lnTo>
                  <a:pt x="923514" y="959598"/>
                </a:lnTo>
                <a:lnTo>
                  <a:pt x="922562" y="961821"/>
                </a:lnTo>
                <a:lnTo>
                  <a:pt x="922244" y="964362"/>
                </a:lnTo>
                <a:lnTo>
                  <a:pt x="922244" y="967220"/>
                </a:lnTo>
                <a:lnTo>
                  <a:pt x="922244" y="1044070"/>
                </a:lnTo>
                <a:lnTo>
                  <a:pt x="922244" y="1046610"/>
                </a:lnTo>
                <a:lnTo>
                  <a:pt x="922562" y="1049468"/>
                </a:lnTo>
                <a:lnTo>
                  <a:pt x="923514" y="1052009"/>
                </a:lnTo>
                <a:lnTo>
                  <a:pt x="924149" y="1054232"/>
                </a:lnTo>
                <a:lnTo>
                  <a:pt x="925419" y="1056772"/>
                </a:lnTo>
                <a:lnTo>
                  <a:pt x="926371" y="1058995"/>
                </a:lnTo>
                <a:lnTo>
                  <a:pt x="927959" y="1060901"/>
                </a:lnTo>
                <a:lnTo>
                  <a:pt x="929863" y="1062806"/>
                </a:lnTo>
                <a:lnTo>
                  <a:pt x="931451" y="1064394"/>
                </a:lnTo>
                <a:lnTo>
                  <a:pt x="933673" y="1065982"/>
                </a:lnTo>
                <a:lnTo>
                  <a:pt x="935578" y="1067252"/>
                </a:lnTo>
                <a:lnTo>
                  <a:pt x="937800" y="1068204"/>
                </a:lnTo>
                <a:lnTo>
                  <a:pt x="940657" y="1069157"/>
                </a:lnTo>
                <a:lnTo>
                  <a:pt x="942879" y="1069792"/>
                </a:lnTo>
                <a:lnTo>
                  <a:pt x="945736" y="1070110"/>
                </a:lnTo>
                <a:lnTo>
                  <a:pt x="948276" y="1070427"/>
                </a:lnTo>
                <a:lnTo>
                  <a:pt x="1095892" y="1070427"/>
                </a:lnTo>
                <a:lnTo>
                  <a:pt x="1098432" y="1070110"/>
                </a:lnTo>
                <a:lnTo>
                  <a:pt x="1101289" y="1069792"/>
                </a:lnTo>
                <a:lnTo>
                  <a:pt x="1103828" y="1069157"/>
                </a:lnTo>
                <a:lnTo>
                  <a:pt x="1106368" y="1068204"/>
                </a:lnTo>
                <a:lnTo>
                  <a:pt x="1108590" y="1067252"/>
                </a:lnTo>
                <a:lnTo>
                  <a:pt x="1110812" y="1065982"/>
                </a:lnTo>
                <a:lnTo>
                  <a:pt x="1112717" y="1064394"/>
                </a:lnTo>
                <a:lnTo>
                  <a:pt x="1114622" y="1062806"/>
                </a:lnTo>
                <a:lnTo>
                  <a:pt x="1116209" y="1060901"/>
                </a:lnTo>
                <a:lnTo>
                  <a:pt x="1117796" y="1058995"/>
                </a:lnTo>
                <a:lnTo>
                  <a:pt x="1119384" y="1056772"/>
                </a:lnTo>
                <a:lnTo>
                  <a:pt x="1120018" y="1054232"/>
                </a:lnTo>
                <a:lnTo>
                  <a:pt x="1121288" y="1052009"/>
                </a:lnTo>
                <a:lnTo>
                  <a:pt x="1121606" y="1049468"/>
                </a:lnTo>
                <a:lnTo>
                  <a:pt x="1121923" y="1046610"/>
                </a:lnTo>
                <a:lnTo>
                  <a:pt x="1122241" y="1044070"/>
                </a:lnTo>
                <a:lnTo>
                  <a:pt x="1122241" y="967220"/>
                </a:lnTo>
                <a:lnTo>
                  <a:pt x="1121923" y="964362"/>
                </a:lnTo>
                <a:lnTo>
                  <a:pt x="1121606" y="961821"/>
                </a:lnTo>
                <a:lnTo>
                  <a:pt x="1121288" y="959598"/>
                </a:lnTo>
                <a:lnTo>
                  <a:pt x="1120018" y="956740"/>
                </a:lnTo>
                <a:lnTo>
                  <a:pt x="1119384" y="954517"/>
                </a:lnTo>
                <a:lnTo>
                  <a:pt x="1117796" y="952612"/>
                </a:lnTo>
                <a:lnTo>
                  <a:pt x="1116209" y="950389"/>
                </a:lnTo>
                <a:lnTo>
                  <a:pt x="1114622" y="948801"/>
                </a:lnTo>
                <a:lnTo>
                  <a:pt x="1112717" y="946896"/>
                </a:lnTo>
                <a:lnTo>
                  <a:pt x="1110812" y="945308"/>
                </a:lnTo>
                <a:lnTo>
                  <a:pt x="1108590" y="944038"/>
                </a:lnTo>
                <a:lnTo>
                  <a:pt x="1106368" y="943085"/>
                </a:lnTo>
                <a:lnTo>
                  <a:pt x="1103828" y="942133"/>
                </a:lnTo>
                <a:lnTo>
                  <a:pt x="1101289" y="941497"/>
                </a:lnTo>
                <a:lnTo>
                  <a:pt x="1098432" y="941180"/>
                </a:lnTo>
                <a:lnTo>
                  <a:pt x="1095892" y="941180"/>
                </a:lnTo>
                <a:lnTo>
                  <a:pt x="948276" y="941180"/>
                </a:lnTo>
                <a:lnTo>
                  <a:pt x="945736" y="941180"/>
                </a:lnTo>
                <a:close/>
                <a:moveTo>
                  <a:pt x="2076450" y="633412"/>
                </a:moveTo>
                <a:lnTo>
                  <a:pt x="2751138" y="636587"/>
                </a:lnTo>
                <a:lnTo>
                  <a:pt x="2750186" y="649605"/>
                </a:lnTo>
                <a:lnTo>
                  <a:pt x="2748281" y="663892"/>
                </a:lnTo>
                <a:lnTo>
                  <a:pt x="2746058" y="681990"/>
                </a:lnTo>
                <a:lnTo>
                  <a:pt x="2742566" y="702310"/>
                </a:lnTo>
                <a:lnTo>
                  <a:pt x="2738756" y="722947"/>
                </a:lnTo>
                <a:lnTo>
                  <a:pt x="2736216" y="733107"/>
                </a:lnTo>
                <a:lnTo>
                  <a:pt x="2733993" y="743585"/>
                </a:lnTo>
                <a:lnTo>
                  <a:pt x="2731771" y="753110"/>
                </a:lnTo>
                <a:lnTo>
                  <a:pt x="2728596" y="762000"/>
                </a:lnTo>
                <a:lnTo>
                  <a:pt x="2726373" y="769302"/>
                </a:lnTo>
                <a:lnTo>
                  <a:pt x="2722881" y="776605"/>
                </a:lnTo>
                <a:lnTo>
                  <a:pt x="2719388" y="783590"/>
                </a:lnTo>
                <a:lnTo>
                  <a:pt x="2715261" y="790892"/>
                </a:lnTo>
                <a:lnTo>
                  <a:pt x="2710816" y="797877"/>
                </a:lnTo>
                <a:lnTo>
                  <a:pt x="2705418" y="805180"/>
                </a:lnTo>
                <a:lnTo>
                  <a:pt x="2700021" y="811530"/>
                </a:lnTo>
                <a:lnTo>
                  <a:pt x="2693988" y="818197"/>
                </a:lnTo>
                <a:lnTo>
                  <a:pt x="2687321" y="823912"/>
                </a:lnTo>
                <a:lnTo>
                  <a:pt x="2680653" y="829310"/>
                </a:lnTo>
                <a:lnTo>
                  <a:pt x="2673351" y="834072"/>
                </a:lnTo>
                <a:lnTo>
                  <a:pt x="2665731" y="838200"/>
                </a:lnTo>
                <a:lnTo>
                  <a:pt x="2657476" y="841375"/>
                </a:lnTo>
                <a:lnTo>
                  <a:pt x="2653348" y="842962"/>
                </a:lnTo>
                <a:lnTo>
                  <a:pt x="2648903" y="843915"/>
                </a:lnTo>
                <a:lnTo>
                  <a:pt x="2644458" y="844867"/>
                </a:lnTo>
                <a:lnTo>
                  <a:pt x="2640013" y="845820"/>
                </a:lnTo>
                <a:lnTo>
                  <a:pt x="2635251" y="846137"/>
                </a:lnTo>
                <a:lnTo>
                  <a:pt x="2630806" y="846137"/>
                </a:lnTo>
                <a:lnTo>
                  <a:pt x="2181543" y="844232"/>
                </a:lnTo>
                <a:lnTo>
                  <a:pt x="2173288" y="843915"/>
                </a:lnTo>
                <a:lnTo>
                  <a:pt x="2165350" y="842327"/>
                </a:lnTo>
                <a:lnTo>
                  <a:pt x="2157730" y="840422"/>
                </a:lnTo>
                <a:lnTo>
                  <a:pt x="2149475" y="837565"/>
                </a:lnTo>
                <a:lnTo>
                  <a:pt x="2142173" y="834072"/>
                </a:lnTo>
                <a:lnTo>
                  <a:pt x="2135505" y="830262"/>
                </a:lnTo>
                <a:lnTo>
                  <a:pt x="2128520" y="825817"/>
                </a:lnTo>
                <a:lnTo>
                  <a:pt x="2122488" y="820420"/>
                </a:lnTo>
                <a:lnTo>
                  <a:pt x="2116773" y="814705"/>
                </a:lnTo>
                <a:lnTo>
                  <a:pt x="2111375" y="808672"/>
                </a:lnTo>
                <a:lnTo>
                  <a:pt x="2106295" y="802005"/>
                </a:lnTo>
                <a:lnTo>
                  <a:pt x="2102168" y="795337"/>
                </a:lnTo>
                <a:lnTo>
                  <a:pt x="2098675" y="787717"/>
                </a:lnTo>
                <a:lnTo>
                  <a:pt x="2095500" y="779780"/>
                </a:lnTo>
                <a:lnTo>
                  <a:pt x="2093595" y="772160"/>
                </a:lnTo>
                <a:lnTo>
                  <a:pt x="2092008" y="763905"/>
                </a:lnTo>
                <a:lnTo>
                  <a:pt x="2076450" y="633412"/>
                </a:lnTo>
                <a:close/>
                <a:moveTo>
                  <a:pt x="674688" y="633412"/>
                </a:moveTo>
                <a:lnTo>
                  <a:pt x="659138" y="763905"/>
                </a:lnTo>
                <a:lnTo>
                  <a:pt x="657551" y="772160"/>
                </a:lnTo>
                <a:lnTo>
                  <a:pt x="655330" y="779780"/>
                </a:lnTo>
                <a:lnTo>
                  <a:pt x="652791" y="787717"/>
                </a:lnTo>
                <a:lnTo>
                  <a:pt x="648983" y="795337"/>
                </a:lnTo>
                <a:lnTo>
                  <a:pt x="644540" y="802005"/>
                </a:lnTo>
                <a:lnTo>
                  <a:pt x="640097" y="808672"/>
                </a:lnTo>
                <a:lnTo>
                  <a:pt x="634702" y="814705"/>
                </a:lnTo>
                <a:lnTo>
                  <a:pt x="628990" y="820420"/>
                </a:lnTo>
                <a:lnTo>
                  <a:pt x="622325" y="825817"/>
                </a:lnTo>
                <a:lnTo>
                  <a:pt x="615978" y="830262"/>
                </a:lnTo>
                <a:lnTo>
                  <a:pt x="608679" y="834072"/>
                </a:lnTo>
                <a:lnTo>
                  <a:pt x="601380" y="837565"/>
                </a:lnTo>
                <a:lnTo>
                  <a:pt x="593764" y="840422"/>
                </a:lnTo>
                <a:lnTo>
                  <a:pt x="585830" y="842327"/>
                </a:lnTo>
                <a:lnTo>
                  <a:pt x="577579" y="843915"/>
                </a:lnTo>
                <a:lnTo>
                  <a:pt x="569645" y="844232"/>
                </a:lnTo>
                <a:lnTo>
                  <a:pt x="120276" y="846137"/>
                </a:lnTo>
                <a:lnTo>
                  <a:pt x="115833" y="846137"/>
                </a:lnTo>
                <a:lnTo>
                  <a:pt x="111390" y="845820"/>
                </a:lnTo>
                <a:lnTo>
                  <a:pt x="106947" y="844867"/>
                </a:lnTo>
                <a:lnTo>
                  <a:pt x="102504" y="843915"/>
                </a:lnTo>
                <a:lnTo>
                  <a:pt x="98379" y="842962"/>
                </a:lnTo>
                <a:lnTo>
                  <a:pt x="93936" y="841375"/>
                </a:lnTo>
                <a:lnTo>
                  <a:pt x="86002" y="838200"/>
                </a:lnTo>
                <a:lnTo>
                  <a:pt x="78068" y="834072"/>
                </a:lnTo>
                <a:lnTo>
                  <a:pt x="70769" y="829310"/>
                </a:lnTo>
                <a:lnTo>
                  <a:pt x="63788" y="823912"/>
                </a:lnTo>
                <a:lnTo>
                  <a:pt x="57441" y="818197"/>
                </a:lnTo>
                <a:lnTo>
                  <a:pt x="51728" y="811530"/>
                </a:lnTo>
                <a:lnTo>
                  <a:pt x="45699" y="805180"/>
                </a:lnTo>
                <a:lnTo>
                  <a:pt x="40938" y="797877"/>
                </a:lnTo>
                <a:lnTo>
                  <a:pt x="35861" y="790892"/>
                </a:lnTo>
                <a:lnTo>
                  <a:pt x="32053" y="783590"/>
                </a:lnTo>
                <a:lnTo>
                  <a:pt x="28244" y="776605"/>
                </a:lnTo>
                <a:lnTo>
                  <a:pt x="25071" y="769302"/>
                </a:lnTo>
                <a:lnTo>
                  <a:pt x="22532" y="762000"/>
                </a:lnTo>
                <a:lnTo>
                  <a:pt x="19993" y="753110"/>
                </a:lnTo>
                <a:lnTo>
                  <a:pt x="17137" y="743585"/>
                </a:lnTo>
                <a:lnTo>
                  <a:pt x="14916" y="733107"/>
                </a:lnTo>
                <a:lnTo>
                  <a:pt x="12694" y="722947"/>
                </a:lnTo>
                <a:lnTo>
                  <a:pt x="8886" y="702310"/>
                </a:lnTo>
                <a:lnTo>
                  <a:pt x="5712" y="681990"/>
                </a:lnTo>
                <a:lnTo>
                  <a:pt x="3174" y="663892"/>
                </a:lnTo>
                <a:lnTo>
                  <a:pt x="1587" y="649605"/>
                </a:lnTo>
                <a:lnTo>
                  <a:pt x="0" y="636587"/>
                </a:lnTo>
                <a:lnTo>
                  <a:pt x="674688" y="633412"/>
                </a:lnTo>
                <a:close/>
                <a:moveTo>
                  <a:pt x="970497" y="374650"/>
                </a:moveTo>
                <a:lnTo>
                  <a:pt x="973355" y="374650"/>
                </a:lnTo>
                <a:lnTo>
                  <a:pt x="1052401" y="374650"/>
                </a:lnTo>
                <a:lnTo>
                  <a:pt x="1054940" y="374650"/>
                </a:lnTo>
                <a:lnTo>
                  <a:pt x="1058115" y="374968"/>
                </a:lnTo>
                <a:lnTo>
                  <a:pt x="1060654" y="375603"/>
                </a:lnTo>
                <a:lnTo>
                  <a:pt x="1063512" y="376873"/>
                </a:lnTo>
                <a:lnTo>
                  <a:pt x="1066051" y="377826"/>
                </a:lnTo>
                <a:lnTo>
                  <a:pt x="1068273" y="379414"/>
                </a:lnTo>
                <a:lnTo>
                  <a:pt x="1070813" y="381001"/>
                </a:lnTo>
                <a:lnTo>
                  <a:pt x="1072718" y="382907"/>
                </a:lnTo>
                <a:lnTo>
                  <a:pt x="1074623" y="384812"/>
                </a:lnTo>
                <a:lnTo>
                  <a:pt x="1075892" y="387035"/>
                </a:lnTo>
                <a:lnTo>
                  <a:pt x="1077480" y="389576"/>
                </a:lnTo>
                <a:lnTo>
                  <a:pt x="1078749" y="392116"/>
                </a:lnTo>
                <a:lnTo>
                  <a:pt x="1079702" y="394657"/>
                </a:lnTo>
                <a:lnTo>
                  <a:pt x="1080654" y="397515"/>
                </a:lnTo>
                <a:lnTo>
                  <a:pt x="1080972" y="400055"/>
                </a:lnTo>
                <a:lnTo>
                  <a:pt x="1080972" y="403231"/>
                </a:lnTo>
                <a:lnTo>
                  <a:pt x="1080972" y="473094"/>
                </a:lnTo>
                <a:lnTo>
                  <a:pt x="1669532" y="473094"/>
                </a:lnTo>
                <a:lnTo>
                  <a:pt x="1669532" y="403231"/>
                </a:lnTo>
                <a:lnTo>
                  <a:pt x="1670167" y="400055"/>
                </a:lnTo>
                <a:lnTo>
                  <a:pt x="1670484" y="397515"/>
                </a:lnTo>
                <a:lnTo>
                  <a:pt x="1671119" y="394657"/>
                </a:lnTo>
                <a:lnTo>
                  <a:pt x="1672071" y="392116"/>
                </a:lnTo>
                <a:lnTo>
                  <a:pt x="1673024" y="389576"/>
                </a:lnTo>
                <a:lnTo>
                  <a:pt x="1674611" y="387035"/>
                </a:lnTo>
                <a:lnTo>
                  <a:pt x="1676516" y="384812"/>
                </a:lnTo>
                <a:lnTo>
                  <a:pt x="1678103" y="382907"/>
                </a:lnTo>
                <a:lnTo>
                  <a:pt x="1680325" y="381001"/>
                </a:lnTo>
                <a:lnTo>
                  <a:pt x="1682547" y="379414"/>
                </a:lnTo>
                <a:lnTo>
                  <a:pt x="1685087" y="377826"/>
                </a:lnTo>
                <a:lnTo>
                  <a:pt x="1687309" y="376873"/>
                </a:lnTo>
                <a:lnTo>
                  <a:pt x="1689849" y="375603"/>
                </a:lnTo>
                <a:lnTo>
                  <a:pt x="1693023" y="374968"/>
                </a:lnTo>
                <a:lnTo>
                  <a:pt x="1695563" y="374650"/>
                </a:lnTo>
                <a:lnTo>
                  <a:pt x="1698737" y="374650"/>
                </a:lnTo>
                <a:lnTo>
                  <a:pt x="1777466" y="374650"/>
                </a:lnTo>
                <a:lnTo>
                  <a:pt x="1780323" y="374650"/>
                </a:lnTo>
                <a:lnTo>
                  <a:pt x="1783180" y="374968"/>
                </a:lnTo>
                <a:lnTo>
                  <a:pt x="1786037" y="375603"/>
                </a:lnTo>
                <a:lnTo>
                  <a:pt x="1788577" y="376873"/>
                </a:lnTo>
                <a:lnTo>
                  <a:pt x="1791117" y="377826"/>
                </a:lnTo>
                <a:lnTo>
                  <a:pt x="1793656" y="379414"/>
                </a:lnTo>
                <a:lnTo>
                  <a:pt x="1795878" y="381001"/>
                </a:lnTo>
                <a:lnTo>
                  <a:pt x="1797783" y="382907"/>
                </a:lnTo>
                <a:lnTo>
                  <a:pt x="1799688" y="384812"/>
                </a:lnTo>
                <a:lnTo>
                  <a:pt x="1801275" y="387035"/>
                </a:lnTo>
                <a:lnTo>
                  <a:pt x="1802862" y="389576"/>
                </a:lnTo>
                <a:lnTo>
                  <a:pt x="1803815" y="392116"/>
                </a:lnTo>
                <a:lnTo>
                  <a:pt x="1805085" y="394657"/>
                </a:lnTo>
                <a:lnTo>
                  <a:pt x="1805720" y="397515"/>
                </a:lnTo>
                <a:lnTo>
                  <a:pt x="1806037" y="400055"/>
                </a:lnTo>
                <a:lnTo>
                  <a:pt x="1806037" y="403231"/>
                </a:lnTo>
                <a:lnTo>
                  <a:pt x="1806037" y="475952"/>
                </a:lnTo>
                <a:lnTo>
                  <a:pt x="1819053" y="478175"/>
                </a:lnTo>
                <a:lnTo>
                  <a:pt x="1825719" y="479446"/>
                </a:lnTo>
                <a:lnTo>
                  <a:pt x="1831433" y="481033"/>
                </a:lnTo>
                <a:lnTo>
                  <a:pt x="1837148" y="482939"/>
                </a:lnTo>
                <a:lnTo>
                  <a:pt x="1842862" y="484844"/>
                </a:lnTo>
                <a:lnTo>
                  <a:pt x="1848258" y="487067"/>
                </a:lnTo>
                <a:lnTo>
                  <a:pt x="1853338" y="489607"/>
                </a:lnTo>
                <a:lnTo>
                  <a:pt x="1858099" y="492466"/>
                </a:lnTo>
                <a:lnTo>
                  <a:pt x="1863179" y="495324"/>
                </a:lnTo>
                <a:lnTo>
                  <a:pt x="1867623" y="498817"/>
                </a:lnTo>
                <a:lnTo>
                  <a:pt x="1872385" y="502310"/>
                </a:lnTo>
                <a:lnTo>
                  <a:pt x="1876512" y="506438"/>
                </a:lnTo>
                <a:lnTo>
                  <a:pt x="1880639" y="510567"/>
                </a:lnTo>
                <a:lnTo>
                  <a:pt x="1885083" y="515648"/>
                </a:lnTo>
                <a:lnTo>
                  <a:pt x="1888893" y="520729"/>
                </a:lnTo>
                <a:lnTo>
                  <a:pt x="1892702" y="526127"/>
                </a:lnTo>
                <a:lnTo>
                  <a:pt x="1896194" y="532161"/>
                </a:lnTo>
                <a:lnTo>
                  <a:pt x="1900003" y="538194"/>
                </a:lnTo>
                <a:lnTo>
                  <a:pt x="1903178" y="545181"/>
                </a:lnTo>
                <a:lnTo>
                  <a:pt x="1906670" y="552167"/>
                </a:lnTo>
                <a:lnTo>
                  <a:pt x="1909845" y="559789"/>
                </a:lnTo>
                <a:lnTo>
                  <a:pt x="1913337" y="567728"/>
                </a:lnTo>
                <a:lnTo>
                  <a:pt x="1916194" y="576619"/>
                </a:lnTo>
                <a:lnTo>
                  <a:pt x="1922543" y="595038"/>
                </a:lnTo>
                <a:lnTo>
                  <a:pt x="1928574" y="615679"/>
                </a:lnTo>
                <a:lnTo>
                  <a:pt x="1934289" y="638544"/>
                </a:lnTo>
                <a:lnTo>
                  <a:pt x="1940003" y="663631"/>
                </a:lnTo>
                <a:lnTo>
                  <a:pt x="1943812" y="680462"/>
                </a:lnTo>
                <a:lnTo>
                  <a:pt x="1948891" y="696975"/>
                </a:lnTo>
                <a:lnTo>
                  <a:pt x="1954288" y="713488"/>
                </a:lnTo>
                <a:lnTo>
                  <a:pt x="1960320" y="729684"/>
                </a:lnTo>
                <a:lnTo>
                  <a:pt x="1966669" y="745562"/>
                </a:lnTo>
                <a:lnTo>
                  <a:pt x="1973970" y="761758"/>
                </a:lnTo>
                <a:lnTo>
                  <a:pt x="1981589" y="777318"/>
                </a:lnTo>
                <a:lnTo>
                  <a:pt x="1990160" y="792561"/>
                </a:lnTo>
                <a:lnTo>
                  <a:pt x="1998414" y="808122"/>
                </a:lnTo>
                <a:lnTo>
                  <a:pt x="2007620" y="823365"/>
                </a:lnTo>
                <a:lnTo>
                  <a:pt x="2017779" y="838290"/>
                </a:lnTo>
                <a:lnTo>
                  <a:pt x="2027620" y="852898"/>
                </a:lnTo>
                <a:lnTo>
                  <a:pt x="2038096" y="867823"/>
                </a:lnTo>
                <a:lnTo>
                  <a:pt x="2048572" y="882113"/>
                </a:lnTo>
                <a:lnTo>
                  <a:pt x="2059683" y="896404"/>
                </a:lnTo>
                <a:lnTo>
                  <a:pt x="2070794" y="910376"/>
                </a:lnTo>
                <a:lnTo>
                  <a:pt x="2082222" y="924667"/>
                </a:lnTo>
                <a:lnTo>
                  <a:pt x="2094285" y="938957"/>
                </a:lnTo>
                <a:lnTo>
                  <a:pt x="2118412" y="966267"/>
                </a:lnTo>
                <a:lnTo>
                  <a:pt x="2143174" y="993578"/>
                </a:lnTo>
                <a:lnTo>
                  <a:pt x="2167935" y="1020253"/>
                </a:lnTo>
                <a:lnTo>
                  <a:pt x="2218093" y="1072650"/>
                </a:lnTo>
                <a:lnTo>
                  <a:pt x="2242537" y="1098373"/>
                </a:lnTo>
                <a:lnTo>
                  <a:pt x="2266663" y="1124095"/>
                </a:lnTo>
                <a:lnTo>
                  <a:pt x="2274282" y="1132352"/>
                </a:lnTo>
                <a:lnTo>
                  <a:pt x="2281266" y="1140926"/>
                </a:lnTo>
                <a:lnTo>
                  <a:pt x="2288568" y="1149500"/>
                </a:lnTo>
                <a:lnTo>
                  <a:pt x="2295234" y="1158709"/>
                </a:lnTo>
                <a:lnTo>
                  <a:pt x="2301901" y="1168236"/>
                </a:lnTo>
                <a:lnTo>
                  <a:pt x="2308250" y="1178081"/>
                </a:lnTo>
                <a:lnTo>
                  <a:pt x="2314916" y="1187925"/>
                </a:lnTo>
                <a:lnTo>
                  <a:pt x="2320948" y="1198087"/>
                </a:lnTo>
                <a:lnTo>
                  <a:pt x="2326980" y="1208884"/>
                </a:lnTo>
                <a:lnTo>
                  <a:pt x="2333329" y="1219681"/>
                </a:lnTo>
                <a:lnTo>
                  <a:pt x="2344757" y="1241593"/>
                </a:lnTo>
                <a:lnTo>
                  <a:pt x="2355868" y="1264457"/>
                </a:lnTo>
                <a:lnTo>
                  <a:pt x="2366026" y="1287639"/>
                </a:lnTo>
                <a:lnTo>
                  <a:pt x="2375550" y="1311774"/>
                </a:lnTo>
                <a:lnTo>
                  <a:pt x="2385391" y="1335909"/>
                </a:lnTo>
                <a:lnTo>
                  <a:pt x="2393645" y="1360361"/>
                </a:lnTo>
                <a:lnTo>
                  <a:pt x="2402216" y="1384813"/>
                </a:lnTo>
                <a:lnTo>
                  <a:pt x="2409835" y="1409265"/>
                </a:lnTo>
                <a:lnTo>
                  <a:pt x="2417136" y="1434035"/>
                </a:lnTo>
                <a:lnTo>
                  <a:pt x="2423803" y="1457852"/>
                </a:lnTo>
                <a:lnTo>
                  <a:pt x="2430152" y="1481669"/>
                </a:lnTo>
                <a:lnTo>
                  <a:pt x="2435866" y="1505169"/>
                </a:lnTo>
                <a:lnTo>
                  <a:pt x="2441263" y="1527716"/>
                </a:lnTo>
                <a:lnTo>
                  <a:pt x="2446025" y="1549945"/>
                </a:lnTo>
                <a:lnTo>
                  <a:pt x="2450787" y="1570904"/>
                </a:lnTo>
                <a:lnTo>
                  <a:pt x="2458406" y="1609964"/>
                </a:lnTo>
                <a:lnTo>
                  <a:pt x="2464437" y="1643943"/>
                </a:lnTo>
                <a:lnTo>
                  <a:pt x="2468881" y="1672206"/>
                </a:lnTo>
                <a:lnTo>
                  <a:pt x="2472056" y="1693800"/>
                </a:lnTo>
                <a:lnTo>
                  <a:pt x="2474913" y="1711584"/>
                </a:lnTo>
                <a:lnTo>
                  <a:pt x="2474278" y="1722381"/>
                </a:lnTo>
                <a:lnTo>
                  <a:pt x="2473643" y="1733178"/>
                </a:lnTo>
                <a:lnTo>
                  <a:pt x="2472056" y="1743340"/>
                </a:lnTo>
                <a:lnTo>
                  <a:pt x="2470151" y="1753820"/>
                </a:lnTo>
                <a:lnTo>
                  <a:pt x="2467929" y="1763664"/>
                </a:lnTo>
                <a:lnTo>
                  <a:pt x="2465072" y="1773508"/>
                </a:lnTo>
                <a:lnTo>
                  <a:pt x="2462215" y="1783035"/>
                </a:lnTo>
                <a:lnTo>
                  <a:pt x="2458406" y="1792880"/>
                </a:lnTo>
                <a:lnTo>
                  <a:pt x="2453961" y="1802089"/>
                </a:lnTo>
                <a:lnTo>
                  <a:pt x="2449517" y="1810981"/>
                </a:lnTo>
                <a:lnTo>
                  <a:pt x="2444438" y="1819872"/>
                </a:lnTo>
                <a:lnTo>
                  <a:pt x="2439041" y="1828447"/>
                </a:lnTo>
                <a:lnTo>
                  <a:pt x="2433009" y="1836386"/>
                </a:lnTo>
                <a:lnTo>
                  <a:pt x="2426978" y="1844325"/>
                </a:lnTo>
                <a:lnTo>
                  <a:pt x="2420311" y="1851629"/>
                </a:lnTo>
                <a:lnTo>
                  <a:pt x="2413644" y="1858932"/>
                </a:lnTo>
                <a:lnTo>
                  <a:pt x="2406343" y="1865919"/>
                </a:lnTo>
                <a:lnTo>
                  <a:pt x="2398724" y="1872270"/>
                </a:lnTo>
                <a:lnTo>
                  <a:pt x="2391105" y="1878939"/>
                </a:lnTo>
                <a:lnTo>
                  <a:pt x="2382851" y="1884655"/>
                </a:lnTo>
                <a:lnTo>
                  <a:pt x="2374280" y="1890053"/>
                </a:lnTo>
                <a:lnTo>
                  <a:pt x="2365709" y="1894817"/>
                </a:lnTo>
                <a:lnTo>
                  <a:pt x="2356503" y="1899580"/>
                </a:lnTo>
                <a:lnTo>
                  <a:pt x="2347297" y="1903709"/>
                </a:lnTo>
                <a:lnTo>
                  <a:pt x="2337773" y="1907519"/>
                </a:lnTo>
                <a:lnTo>
                  <a:pt x="2328249" y="1910695"/>
                </a:lnTo>
                <a:lnTo>
                  <a:pt x="2318408" y="1913553"/>
                </a:lnTo>
                <a:lnTo>
                  <a:pt x="2308250" y="1916094"/>
                </a:lnTo>
                <a:lnTo>
                  <a:pt x="2298091" y="1917364"/>
                </a:lnTo>
                <a:lnTo>
                  <a:pt x="2287615" y="1918952"/>
                </a:lnTo>
                <a:lnTo>
                  <a:pt x="2277139" y="1919904"/>
                </a:lnTo>
                <a:lnTo>
                  <a:pt x="2266346" y="1920222"/>
                </a:lnTo>
                <a:lnTo>
                  <a:pt x="2227934" y="1920222"/>
                </a:lnTo>
                <a:lnTo>
                  <a:pt x="2227934" y="1976748"/>
                </a:lnTo>
                <a:lnTo>
                  <a:pt x="2227616" y="1980876"/>
                </a:lnTo>
                <a:lnTo>
                  <a:pt x="2227299" y="1985322"/>
                </a:lnTo>
                <a:lnTo>
                  <a:pt x="2226029" y="1989133"/>
                </a:lnTo>
                <a:lnTo>
                  <a:pt x="2225077" y="1992943"/>
                </a:lnTo>
                <a:lnTo>
                  <a:pt x="2223489" y="1996437"/>
                </a:lnTo>
                <a:lnTo>
                  <a:pt x="2221585" y="1999612"/>
                </a:lnTo>
                <a:lnTo>
                  <a:pt x="2219363" y="2002788"/>
                </a:lnTo>
                <a:lnTo>
                  <a:pt x="2216823" y="2005963"/>
                </a:lnTo>
                <a:lnTo>
                  <a:pt x="2214283" y="2008504"/>
                </a:lnTo>
                <a:lnTo>
                  <a:pt x="2211744" y="2010727"/>
                </a:lnTo>
                <a:lnTo>
                  <a:pt x="2208252" y="2012632"/>
                </a:lnTo>
                <a:lnTo>
                  <a:pt x="2205077" y="2014538"/>
                </a:lnTo>
                <a:lnTo>
                  <a:pt x="2201585" y="2016125"/>
                </a:lnTo>
                <a:lnTo>
                  <a:pt x="2197776" y="2017078"/>
                </a:lnTo>
                <a:lnTo>
                  <a:pt x="2194284" y="2017713"/>
                </a:lnTo>
                <a:lnTo>
                  <a:pt x="2190474" y="2017713"/>
                </a:lnTo>
                <a:lnTo>
                  <a:pt x="2066667" y="2017713"/>
                </a:lnTo>
                <a:lnTo>
                  <a:pt x="2062857" y="2017713"/>
                </a:lnTo>
                <a:lnTo>
                  <a:pt x="2059048" y="2017078"/>
                </a:lnTo>
                <a:lnTo>
                  <a:pt x="2055239" y="2016125"/>
                </a:lnTo>
                <a:lnTo>
                  <a:pt x="2051747" y="2014538"/>
                </a:lnTo>
                <a:lnTo>
                  <a:pt x="2048572" y="2012632"/>
                </a:lnTo>
                <a:lnTo>
                  <a:pt x="2045715" y="2010727"/>
                </a:lnTo>
                <a:lnTo>
                  <a:pt x="2042540" y="2008504"/>
                </a:lnTo>
                <a:lnTo>
                  <a:pt x="2040001" y="2005963"/>
                </a:lnTo>
                <a:lnTo>
                  <a:pt x="2037461" y="2002788"/>
                </a:lnTo>
                <a:lnTo>
                  <a:pt x="2035239" y="1999612"/>
                </a:lnTo>
                <a:lnTo>
                  <a:pt x="2033334" y="1996437"/>
                </a:lnTo>
                <a:lnTo>
                  <a:pt x="2031747" y="1992943"/>
                </a:lnTo>
                <a:lnTo>
                  <a:pt x="2030795" y="1989133"/>
                </a:lnTo>
                <a:lnTo>
                  <a:pt x="2029525" y="1985322"/>
                </a:lnTo>
                <a:lnTo>
                  <a:pt x="2029207" y="1980876"/>
                </a:lnTo>
                <a:lnTo>
                  <a:pt x="2028890" y="1976748"/>
                </a:lnTo>
                <a:lnTo>
                  <a:pt x="2028890" y="1920222"/>
                </a:lnTo>
                <a:lnTo>
                  <a:pt x="721931" y="1920222"/>
                </a:lnTo>
                <a:lnTo>
                  <a:pt x="721931" y="1976748"/>
                </a:lnTo>
                <a:lnTo>
                  <a:pt x="721931" y="1980876"/>
                </a:lnTo>
                <a:lnTo>
                  <a:pt x="720978" y="1985322"/>
                </a:lnTo>
                <a:lnTo>
                  <a:pt x="720344" y="1989133"/>
                </a:lnTo>
                <a:lnTo>
                  <a:pt x="718756" y="1992943"/>
                </a:lnTo>
                <a:lnTo>
                  <a:pt x="717169" y="1996437"/>
                </a:lnTo>
                <a:lnTo>
                  <a:pt x="715264" y="1999612"/>
                </a:lnTo>
                <a:lnTo>
                  <a:pt x="713360" y="2002788"/>
                </a:lnTo>
                <a:lnTo>
                  <a:pt x="710820" y="2005963"/>
                </a:lnTo>
                <a:lnTo>
                  <a:pt x="707963" y="2008504"/>
                </a:lnTo>
                <a:lnTo>
                  <a:pt x="705423" y="2010727"/>
                </a:lnTo>
                <a:lnTo>
                  <a:pt x="702249" y="2012632"/>
                </a:lnTo>
                <a:lnTo>
                  <a:pt x="698757" y="2014538"/>
                </a:lnTo>
                <a:lnTo>
                  <a:pt x="695582" y="2016125"/>
                </a:lnTo>
                <a:lnTo>
                  <a:pt x="692090" y="2017078"/>
                </a:lnTo>
                <a:lnTo>
                  <a:pt x="688281" y="2017713"/>
                </a:lnTo>
                <a:lnTo>
                  <a:pt x="684471" y="2017713"/>
                </a:lnTo>
                <a:lnTo>
                  <a:pt x="560347" y="2017713"/>
                </a:lnTo>
                <a:lnTo>
                  <a:pt x="556537" y="2017713"/>
                </a:lnTo>
                <a:lnTo>
                  <a:pt x="552728" y="2017078"/>
                </a:lnTo>
                <a:lnTo>
                  <a:pt x="549236" y="2016125"/>
                </a:lnTo>
                <a:lnTo>
                  <a:pt x="545744" y="2014538"/>
                </a:lnTo>
                <a:lnTo>
                  <a:pt x="542569" y="2012632"/>
                </a:lnTo>
                <a:lnTo>
                  <a:pt x="539395" y="2010727"/>
                </a:lnTo>
                <a:lnTo>
                  <a:pt x="536220" y="2008504"/>
                </a:lnTo>
                <a:lnTo>
                  <a:pt x="533680" y="2005963"/>
                </a:lnTo>
                <a:lnTo>
                  <a:pt x="531458" y="2002788"/>
                </a:lnTo>
                <a:lnTo>
                  <a:pt x="528919" y="1999612"/>
                </a:lnTo>
                <a:lnTo>
                  <a:pt x="527014" y="1996437"/>
                </a:lnTo>
                <a:lnTo>
                  <a:pt x="525744" y="1992943"/>
                </a:lnTo>
                <a:lnTo>
                  <a:pt x="524474" y="1989133"/>
                </a:lnTo>
                <a:lnTo>
                  <a:pt x="523839" y="1985322"/>
                </a:lnTo>
                <a:lnTo>
                  <a:pt x="522887" y="1980876"/>
                </a:lnTo>
                <a:lnTo>
                  <a:pt x="522887" y="1976748"/>
                </a:lnTo>
                <a:lnTo>
                  <a:pt x="522887" y="1920222"/>
                </a:lnTo>
                <a:lnTo>
                  <a:pt x="484158" y="1920222"/>
                </a:lnTo>
                <a:lnTo>
                  <a:pt x="473682" y="1919904"/>
                </a:lnTo>
                <a:lnTo>
                  <a:pt x="463206" y="1918952"/>
                </a:lnTo>
                <a:lnTo>
                  <a:pt x="452412" y="1917364"/>
                </a:lnTo>
                <a:lnTo>
                  <a:pt x="442571" y="1916094"/>
                </a:lnTo>
                <a:lnTo>
                  <a:pt x="432413" y="1913553"/>
                </a:lnTo>
                <a:lnTo>
                  <a:pt x="422254" y="1910695"/>
                </a:lnTo>
                <a:lnTo>
                  <a:pt x="412730" y="1907519"/>
                </a:lnTo>
                <a:lnTo>
                  <a:pt x="403207" y="1903709"/>
                </a:lnTo>
                <a:lnTo>
                  <a:pt x="394001" y="1899580"/>
                </a:lnTo>
                <a:lnTo>
                  <a:pt x="385112" y="1894817"/>
                </a:lnTo>
                <a:lnTo>
                  <a:pt x="376541" y="1890053"/>
                </a:lnTo>
                <a:lnTo>
                  <a:pt x="367969" y="1884655"/>
                </a:lnTo>
                <a:lnTo>
                  <a:pt x="360033" y="1878939"/>
                </a:lnTo>
                <a:lnTo>
                  <a:pt x="352097" y="1872270"/>
                </a:lnTo>
                <a:lnTo>
                  <a:pt x="344160" y="1865919"/>
                </a:lnTo>
                <a:lnTo>
                  <a:pt x="337176" y="1858932"/>
                </a:lnTo>
                <a:lnTo>
                  <a:pt x="330192" y="1851629"/>
                </a:lnTo>
                <a:lnTo>
                  <a:pt x="323526" y="1844325"/>
                </a:lnTo>
                <a:lnTo>
                  <a:pt x="317494" y="1836386"/>
                </a:lnTo>
                <a:lnTo>
                  <a:pt x="311780" y="1828447"/>
                </a:lnTo>
                <a:lnTo>
                  <a:pt x="306383" y="1819872"/>
                </a:lnTo>
                <a:lnTo>
                  <a:pt x="301621" y="1810981"/>
                </a:lnTo>
                <a:lnTo>
                  <a:pt x="296860" y="1802089"/>
                </a:lnTo>
                <a:lnTo>
                  <a:pt x="292733" y="1792880"/>
                </a:lnTo>
                <a:lnTo>
                  <a:pt x="288923" y="1783035"/>
                </a:lnTo>
                <a:lnTo>
                  <a:pt x="285431" y="1773508"/>
                </a:lnTo>
                <a:lnTo>
                  <a:pt x="282574" y="1763664"/>
                </a:lnTo>
                <a:lnTo>
                  <a:pt x="280352" y="1753820"/>
                </a:lnTo>
                <a:lnTo>
                  <a:pt x="278447" y="1743340"/>
                </a:lnTo>
                <a:lnTo>
                  <a:pt x="277495" y="1733178"/>
                </a:lnTo>
                <a:lnTo>
                  <a:pt x="276543" y="1722381"/>
                </a:lnTo>
                <a:lnTo>
                  <a:pt x="276225" y="1711584"/>
                </a:lnTo>
                <a:lnTo>
                  <a:pt x="278447" y="1693800"/>
                </a:lnTo>
                <a:lnTo>
                  <a:pt x="281939" y="1672206"/>
                </a:lnTo>
                <a:lnTo>
                  <a:pt x="286701" y="1643943"/>
                </a:lnTo>
                <a:lnTo>
                  <a:pt x="292733" y="1609964"/>
                </a:lnTo>
                <a:lnTo>
                  <a:pt x="300352" y="1570904"/>
                </a:lnTo>
                <a:lnTo>
                  <a:pt x="304478" y="1549945"/>
                </a:lnTo>
                <a:lnTo>
                  <a:pt x="309558" y="1527716"/>
                </a:lnTo>
                <a:lnTo>
                  <a:pt x="314954" y="1505169"/>
                </a:lnTo>
                <a:lnTo>
                  <a:pt x="320669" y="1481669"/>
                </a:lnTo>
                <a:lnTo>
                  <a:pt x="327018" y="1457852"/>
                </a:lnTo>
                <a:lnTo>
                  <a:pt x="333684" y="1434035"/>
                </a:lnTo>
                <a:lnTo>
                  <a:pt x="340986" y="1409265"/>
                </a:lnTo>
                <a:lnTo>
                  <a:pt x="348922" y="1384813"/>
                </a:lnTo>
                <a:lnTo>
                  <a:pt x="356858" y="1360361"/>
                </a:lnTo>
                <a:lnTo>
                  <a:pt x="365747" y="1335909"/>
                </a:lnTo>
                <a:lnTo>
                  <a:pt x="374953" y="1311774"/>
                </a:lnTo>
                <a:lnTo>
                  <a:pt x="384794" y="1287639"/>
                </a:lnTo>
                <a:lnTo>
                  <a:pt x="395270" y="1264457"/>
                </a:lnTo>
                <a:lnTo>
                  <a:pt x="405746" y="1241593"/>
                </a:lnTo>
                <a:lnTo>
                  <a:pt x="417810" y="1219681"/>
                </a:lnTo>
                <a:lnTo>
                  <a:pt x="423524" y="1208884"/>
                </a:lnTo>
                <a:lnTo>
                  <a:pt x="429555" y="1198087"/>
                </a:lnTo>
                <a:lnTo>
                  <a:pt x="435587" y="1187925"/>
                </a:lnTo>
                <a:lnTo>
                  <a:pt x="442254" y="1178081"/>
                </a:lnTo>
                <a:lnTo>
                  <a:pt x="448603" y="1168236"/>
                </a:lnTo>
                <a:lnTo>
                  <a:pt x="455587" y="1158709"/>
                </a:lnTo>
                <a:lnTo>
                  <a:pt x="462571" y="1149500"/>
                </a:lnTo>
                <a:lnTo>
                  <a:pt x="469237" y="1140926"/>
                </a:lnTo>
                <a:lnTo>
                  <a:pt x="476539" y="1132352"/>
                </a:lnTo>
                <a:lnTo>
                  <a:pt x="483840" y="1124095"/>
                </a:lnTo>
                <a:lnTo>
                  <a:pt x="507967" y="1098373"/>
                </a:lnTo>
                <a:lnTo>
                  <a:pt x="532411" y="1072650"/>
                </a:lnTo>
                <a:lnTo>
                  <a:pt x="582568" y="1020253"/>
                </a:lnTo>
                <a:lnTo>
                  <a:pt x="607965" y="993578"/>
                </a:lnTo>
                <a:lnTo>
                  <a:pt x="632409" y="966267"/>
                </a:lnTo>
                <a:lnTo>
                  <a:pt x="656535" y="938957"/>
                </a:lnTo>
                <a:lnTo>
                  <a:pt x="668281" y="924667"/>
                </a:lnTo>
                <a:lnTo>
                  <a:pt x="679709" y="910376"/>
                </a:lnTo>
                <a:lnTo>
                  <a:pt x="691138" y="896404"/>
                </a:lnTo>
                <a:lnTo>
                  <a:pt x="702249" y="882113"/>
                </a:lnTo>
                <a:lnTo>
                  <a:pt x="713042" y="867823"/>
                </a:lnTo>
                <a:lnTo>
                  <a:pt x="723201" y="852898"/>
                </a:lnTo>
                <a:lnTo>
                  <a:pt x="733359" y="838290"/>
                </a:lnTo>
                <a:lnTo>
                  <a:pt x="742883" y="823365"/>
                </a:lnTo>
                <a:lnTo>
                  <a:pt x="752089" y="808122"/>
                </a:lnTo>
                <a:lnTo>
                  <a:pt x="760978" y="792561"/>
                </a:lnTo>
                <a:lnTo>
                  <a:pt x="768914" y="777318"/>
                </a:lnTo>
                <a:lnTo>
                  <a:pt x="776850" y="761758"/>
                </a:lnTo>
                <a:lnTo>
                  <a:pt x="783834" y="745562"/>
                </a:lnTo>
                <a:lnTo>
                  <a:pt x="790818" y="729684"/>
                </a:lnTo>
                <a:lnTo>
                  <a:pt x="796533" y="713488"/>
                </a:lnTo>
                <a:lnTo>
                  <a:pt x="802247" y="696975"/>
                </a:lnTo>
                <a:lnTo>
                  <a:pt x="806691" y="680462"/>
                </a:lnTo>
                <a:lnTo>
                  <a:pt x="810818" y="663631"/>
                </a:lnTo>
                <a:lnTo>
                  <a:pt x="816532" y="638544"/>
                </a:lnTo>
                <a:lnTo>
                  <a:pt x="822564" y="615679"/>
                </a:lnTo>
                <a:lnTo>
                  <a:pt x="828278" y="595038"/>
                </a:lnTo>
                <a:lnTo>
                  <a:pt x="834627" y="576619"/>
                </a:lnTo>
                <a:lnTo>
                  <a:pt x="837802" y="567728"/>
                </a:lnTo>
                <a:lnTo>
                  <a:pt x="840659" y="559789"/>
                </a:lnTo>
                <a:lnTo>
                  <a:pt x="844151" y="552167"/>
                </a:lnTo>
                <a:lnTo>
                  <a:pt x="847643" y="545181"/>
                </a:lnTo>
                <a:lnTo>
                  <a:pt x="851135" y="538194"/>
                </a:lnTo>
                <a:lnTo>
                  <a:pt x="854627" y="532161"/>
                </a:lnTo>
                <a:lnTo>
                  <a:pt x="858436" y="526127"/>
                </a:lnTo>
                <a:lnTo>
                  <a:pt x="862246" y="520729"/>
                </a:lnTo>
                <a:lnTo>
                  <a:pt x="866055" y="515648"/>
                </a:lnTo>
                <a:lnTo>
                  <a:pt x="869865" y="510567"/>
                </a:lnTo>
                <a:lnTo>
                  <a:pt x="873991" y="506438"/>
                </a:lnTo>
                <a:lnTo>
                  <a:pt x="878753" y="502310"/>
                </a:lnTo>
                <a:lnTo>
                  <a:pt x="882880" y="498817"/>
                </a:lnTo>
                <a:lnTo>
                  <a:pt x="887324" y="495324"/>
                </a:lnTo>
                <a:lnTo>
                  <a:pt x="892404" y="492466"/>
                </a:lnTo>
                <a:lnTo>
                  <a:pt x="897483" y="489607"/>
                </a:lnTo>
                <a:lnTo>
                  <a:pt x="902245" y="487067"/>
                </a:lnTo>
                <a:lnTo>
                  <a:pt x="907642" y="484844"/>
                </a:lnTo>
                <a:lnTo>
                  <a:pt x="913356" y="482939"/>
                </a:lnTo>
                <a:lnTo>
                  <a:pt x="919070" y="481033"/>
                </a:lnTo>
                <a:lnTo>
                  <a:pt x="925419" y="479446"/>
                </a:lnTo>
                <a:lnTo>
                  <a:pt x="931451" y="478175"/>
                </a:lnTo>
                <a:lnTo>
                  <a:pt x="944466" y="475952"/>
                </a:lnTo>
                <a:lnTo>
                  <a:pt x="944466" y="403231"/>
                </a:lnTo>
                <a:lnTo>
                  <a:pt x="944466" y="400055"/>
                </a:lnTo>
                <a:lnTo>
                  <a:pt x="945101" y="397515"/>
                </a:lnTo>
                <a:lnTo>
                  <a:pt x="945736" y="394657"/>
                </a:lnTo>
                <a:lnTo>
                  <a:pt x="946688" y="392116"/>
                </a:lnTo>
                <a:lnTo>
                  <a:pt x="947958" y="389576"/>
                </a:lnTo>
                <a:lnTo>
                  <a:pt x="949546" y="387035"/>
                </a:lnTo>
                <a:lnTo>
                  <a:pt x="950815" y="384812"/>
                </a:lnTo>
                <a:lnTo>
                  <a:pt x="952720" y="382907"/>
                </a:lnTo>
                <a:lnTo>
                  <a:pt x="955260" y="381001"/>
                </a:lnTo>
                <a:lnTo>
                  <a:pt x="957164" y="379414"/>
                </a:lnTo>
                <a:lnTo>
                  <a:pt x="959704" y="377826"/>
                </a:lnTo>
                <a:lnTo>
                  <a:pt x="961926" y="376873"/>
                </a:lnTo>
                <a:lnTo>
                  <a:pt x="964783" y="375603"/>
                </a:lnTo>
                <a:lnTo>
                  <a:pt x="967640" y="374968"/>
                </a:lnTo>
                <a:lnTo>
                  <a:pt x="970497" y="374650"/>
                </a:lnTo>
                <a:close/>
                <a:moveTo>
                  <a:pt x="806133" y="69850"/>
                </a:moveTo>
                <a:lnTo>
                  <a:pt x="790258" y="70168"/>
                </a:lnTo>
                <a:lnTo>
                  <a:pt x="774383" y="70485"/>
                </a:lnTo>
                <a:lnTo>
                  <a:pt x="758825" y="71120"/>
                </a:lnTo>
                <a:lnTo>
                  <a:pt x="743585" y="72390"/>
                </a:lnTo>
                <a:lnTo>
                  <a:pt x="728663" y="73660"/>
                </a:lnTo>
                <a:lnTo>
                  <a:pt x="713740" y="74930"/>
                </a:lnTo>
                <a:lnTo>
                  <a:pt x="699453" y="76835"/>
                </a:lnTo>
                <a:lnTo>
                  <a:pt x="685483" y="79058"/>
                </a:lnTo>
                <a:lnTo>
                  <a:pt x="671513" y="81280"/>
                </a:lnTo>
                <a:lnTo>
                  <a:pt x="657860" y="83820"/>
                </a:lnTo>
                <a:lnTo>
                  <a:pt x="644843" y="86678"/>
                </a:lnTo>
                <a:lnTo>
                  <a:pt x="631825" y="89535"/>
                </a:lnTo>
                <a:lnTo>
                  <a:pt x="618808" y="92710"/>
                </a:lnTo>
                <a:lnTo>
                  <a:pt x="606425" y="96203"/>
                </a:lnTo>
                <a:lnTo>
                  <a:pt x="594360" y="99695"/>
                </a:lnTo>
                <a:lnTo>
                  <a:pt x="582295" y="102870"/>
                </a:lnTo>
                <a:lnTo>
                  <a:pt x="570865" y="106680"/>
                </a:lnTo>
                <a:lnTo>
                  <a:pt x="559753" y="111125"/>
                </a:lnTo>
                <a:lnTo>
                  <a:pt x="538163" y="119380"/>
                </a:lnTo>
                <a:lnTo>
                  <a:pt x="517525" y="128270"/>
                </a:lnTo>
                <a:lnTo>
                  <a:pt x="497840" y="137478"/>
                </a:lnTo>
                <a:lnTo>
                  <a:pt x="479108" y="147003"/>
                </a:lnTo>
                <a:lnTo>
                  <a:pt x="461963" y="156845"/>
                </a:lnTo>
                <a:lnTo>
                  <a:pt x="445453" y="167005"/>
                </a:lnTo>
                <a:lnTo>
                  <a:pt x="430213" y="177165"/>
                </a:lnTo>
                <a:lnTo>
                  <a:pt x="415925" y="187008"/>
                </a:lnTo>
                <a:lnTo>
                  <a:pt x="402590" y="197168"/>
                </a:lnTo>
                <a:lnTo>
                  <a:pt x="390525" y="207010"/>
                </a:lnTo>
                <a:lnTo>
                  <a:pt x="379095" y="216853"/>
                </a:lnTo>
                <a:lnTo>
                  <a:pt x="368935" y="226060"/>
                </a:lnTo>
                <a:lnTo>
                  <a:pt x="359410" y="235268"/>
                </a:lnTo>
                <a:lnTo>
                  <a:pt x="351155" y="244158"/>
                </a:lnTo>
                <a:lnTo>
                  <a:pt x="343218" y="252095"/>
                </a:lnTo>
                <a:lnTo>
                  <a:pt x="336868" y="259398"/>
                </a:lnTo>
                <a:lnTo>
                  <a:pt x="331153" y="266383"/>
                </a:lnTo>
                <a:lnTo>
                  <a:pt x="322263" y="277813"/>
                </a:lnTo>
                <a:lnTo>
                  <a:pt x="316548" y="285433"/>
                </a:lnTo>
                <a:lnTo>
                  <a:pt x="314325" y="289243"/>
                </a:lnTo>
                <a:lnTo>
                  <a:pt x="312420" y="292735"/>
                </a:lnTo>
                <a:lnTo>
                  <a:pt x="310515" y="296545"/>
                </a:lnTo>
                <a:lnTo>
                  <a:pt x="309245" y="300355"/>
                </a:lnTo>
                <a:lnTo>
                  <a:pt x="308610" y="304483"/>
                </a:lnTo>
                <a:lnTo>
                  <a:pt x="308293" y="308293"/>
                </a:lnTo>
                <a:lnTo>
                  <a:pt x="307658" y="312738"/>
                </a:lnTo>
                <a:lnTo>
                  <a:pt x="308293" y="316548"/>
                </a:lnTo>
                <a:lnTo>
                  <a:pt x="308928" y="320358"/>
                </a:lnTo>
                <a:lnTo>
                  <a:pt x="310198" y="324168"/>
                </a:lnTo>
                <a:lnTo>
                  <a:pt x="311468" y="327978"/>
                </a:lnTo>
                <a:lnTo>
                  <a:pt x="313055" y="331788"/>
                </a:lnTo>
                <a:lnTo>
                  <a:pt x="315595" y="335280"/>
                </a:lnTo>
                <a:lnTo>
                  <a:pt x="317818" y="338138"/>
                </a:lnTo>
                <a:lnTo>
                  <a:pt x="320675" y="341313"/>
                </a:lnTo>
                <a:lnTo>
                  <a:pt x="323850" y="343853"/>
                </a:lnTo>
                <a:lnTo>
                  <a:pt x="327343" y="346393"/>
                </a:lnTo>
                <a:lnTo>
                  <a:pt x="331153" y="348615"/>
                </a:lnTo>
                <a:lnTo>
                  <a:pt x="334963" y="350203"/>
                </a:lnTo>
                <a:lnTo>
                  <a:pt x="338773" y="351155"/>
                </a:lnTo>
                <a:lnTo>
                  <a:pt x="342583" y="352108"/>
                </a:lnTo>
                <a:lnTo>
                  <a:pt x="346710" y="352743"/>
                </a:lnTo>
                <a:lnTo>
                  <a:pt x="350520" y="352743"/>
                </a:lnTo>
                <a:lnTo>
                  <a:pt x="354965" y="352425"/>
                </a:lnTo>
                <a:lnTo>
                  <a:pt x="358775" y="351790"/>
                </a:lnTo>
                <a:lnTo>
                  <a:pt x="362585" y="350520"/>
                </a:lnTo>
                <a:lnTo>
                  <a:pt x="366395" y="349250"/>
                </a:lnTo>
                <a:lnTo>
                  <a:pt x="369888" y="347345"/>
                </a:lnTo>
                <a:lnTo>
                  <a:pt x="373063" y="345123"/>
                </a:lnTo>
                <a:lnTo>
                  <a:pt x="376238" y="342900"/>
                </a:lnTo>
                <a:lnTo>
                  <a:pt x="379413" y="340043"/>
                </a:lnTo>
                <a:lnTo>
                  <a:pt x="381953" y="336868"/>
                </a:lnTo>
                <a:lnTo>
                  <a:pt x="384810" y="333375"/>
                </a:lnTo>
                <a:lnTo>
                  <a:pt x="384810" y="333693"/>
                </a:lnTo>
                <a:lnTo>
                  <a:pt x="385763" y="331470"/>
                </a:lnTo>
                <a:lnTo>
                  <a:pt x="389890" y="326073"/>
                </a:lnTo>
                <a:lnTo>
                  <a:pt x="396240" y="318453"/>
                </a:lnTo>
                <a:lnTo>
                  <a:pt x="404495" y="308928"/>
                </a:lnTo>
                <a:lnTo>
                  <a:pt x="415290" y="297180"/>
                </a:lnTo>
                <a:lnTo>
                  <a:pt x="421323" y="290830"/>
                </a:lnTo>
                <a:lnTo>
                  <a:pt x="428308" y="284163"/>
                </a:lnTo>
                <a:lnTo>
                  <a:pt x="435928" y="277495"/>
                </a:lnTo>
                <a:lnTo>
                  <a:pt x="444500" y="270510"/>
                </a:lnTo>
                <a:lnTo>
                  <a:pt x="453073" y="263208"/>
                </a:lnTo>
                <a:lnTo>
                  <a:pt x="462598" y="255905"/>
                </a:lnTo>
                <a:lnTo>
                  <a:pt x="472758" y="248603"/>
                </a:lnTo>
                <a:lnTo>
                  <a:pt x="483235" y="241618"/>
                </a:lnTo>
                <a:lnTo>
                  <a:pt x="495300" y="233680"/>
                </a:lnTo>
                <a:lnTo>
                  <a:pt x="507048" y="226695"/>
                </a:lnTo>
                <a:lnTo>
                  <a:pt x="520065" y="219393"/>
                </a:lnTo>
                <a:lnTo>
                  <a:pt x="533718" y="212408"/>
                </a:lnTo>
                <a:lnTo>
                  <a:pt x="548005" y="205423"/>
                </a:lnTo>
                <a:lnTo>
                  <a:pt x="563245" y="198755"/>
                </a:lnTo>
                <a:lnTo>
                  <a:pt x="579120" y="192405"/>
                </a:lnTo>
                <a:lnTo>
                  <a:pt x="595948" y="186373"/>
                </a:lnTo>
                <a:lnTo>
                  <a:pt x="613093" y="180658"/>
                </a:lnTo>
                <a:lnTo>
                  <a:pt x="631190" y="175260"/>
                </a:lnTo>
                <a:lnTo>
                  <a:pt x="650240" y="170180"/>
                </a:lnTo>
                <a:lnTo>
                  <a:pt x="669925" y="166053"/>
                </a:lnTo>
                <a:lnTo>
                  <a:pt x="690245" y="162243"/>
                </a:lnTo>
                <a:lnTo>
                  <a:pt x="712153" y="159385"/>
                </a:lnTo>
                <a:lnTo>
                  <a:pt x="734378" y="156528"/>
                </a:lnTo>
                <a:lnTo>
                  <a:pt x="757238" y="154623"/>
                </a:lnTo>
                <a:lnTo>
                  <a:pt x="781368" y="153353"/>
                </a:lnTo>
                <a:lnTo>
                  <a:pt x="806133" y="153035"/>
                </a:lnTo>
                <a:lnTo>
                  <a:pt x="1935798" y="153035"/>
                </a:lnTo>
                <a:lnTo>
                  <a:pt x="1955165" y="154940"/>
                </a:lnTo>
                <a:lnTo>
                  <a:pt x="1972628" y="157163"/>
                </a:lnTo>
                <a:lnTo>
                  <a:pt x="1994853" y="160338"/>
                </a:lnTo>
                <a:lnTo>
                  <a:pt x="2020888" y="165100"/>
                </a:lnTo>
                <a:lnTo>
                  <a:pt x="2049780" y="170815"/>
                </a:lnTo>
                <a:lnTo>
                  <a:pt x="2065655" y="173673"/>
                </a:lnTo>
                <a:lnTo>
                  <a:pt x="2082165" y="177483"/>
                </a:lnTo>
                <a:lnTo>
                  <a:pt x="2098358" y="181928"/>
                </a:lnTo>
                <a:lnTo>
                  <a:pt x="2115820" y="186373"/>
                </a:lnTo>
                <a:lnTo>
                  <a:pt x="2133600" y="191453"/>
                </a:lnTo>
                <a:lnTo>
                  <a:pt x="2151698" y="196850"/>
                </a:lnTo>
                <a:lnTo>
                  <a:pt x="2170113" y="202883"/>
                </a:lnTo>
                <a:lnTo>
                  <a:pt x="2188210" y="209233"/>
                </a:lnTo>
                <a:lnTo>
                  <a:pt x="2206625" y="216218"/>
                </a:lnTo>
                <a:lnTo>
                  <a:pt x="2225040" y="223838"/>
                </a:lnTo>
                <a:lnTo>
                  <a:pt x="2243455" y="231775"/>
                </a:lnTo>
                <a:lnTo>
                  <a:pt x="2261553" y="240348"/>
                </a:lnTo>
                <a:lnTo>
                  <a:pt x="2279015" y="249555"/>
                </a:lnTo>
                <a:lnTo>
                  <a:pt x="2296160" y="259080"/>
                </a:lnTo>
                <a:lnTo>
                  <a:pt x="2312988" y="268923"/>
                </a:lnTo>
                <a:lnTo>
                  <a:pt x="2329498" y="279718"/>
                </a:lnTo>
                <a:lnTo>
                  <a:pt x="2344738" y="291148"/>
                </a:lnTo>
                <a:lnTo>
                  <a:pt x="2352358" y="296863"/>
                </a:lnTo>
                <a:lnTo>
                  <a:pt x="2359978" y="303213"/>
                </a:lnTo>
                <a:lnTo>
                  <a:pt x="2366963" y="309245"/>
                </a:lnTo>
                <a:lnTo>
                  <a:pt x="2374265" y="315278"/>
                </a:lnTo>
                <a:lnTo>
                  <a:pt x="2380933" y="321945"/>
                </a:lnTo>
                <a:lnTo>
                  <a:pt x="2387283" y="328295"/>
                </a:lnTo>
                <a:lnTo>
                  <a:pt x="2390458" y="331470"/>
                </a:lnTo>
                <a:lnTo>
                  <a:pt x="2393633" y="333693"/>
                </a:lnTo>
                <a:lnTo>
                  <a:pt x="2397125" y="335915"/>
                </a:lnTo>
                <a:lnTo>
                  <a:pt x="2400935" y="337820"/>
                </a:lnTo>
                <a:lnTo>
                  <a:pt x="2404745" y="339090"/>
                </a:lnTo>
                <a:lnTo>
                  <a:pt x="2408555" y="340043"/>
                </a:lnTo>
                <a:lnTo>
                  <a:pt x="2412683" y="340995"/>
                </a:lnTo>
                <a:lnTo>
                  <a:pt x="2416810" y="340995"/>
                </a:lnTo>
                <a:lnTo>
                  <a:pt x="2420620" y="340995"/>
                </a:lnTo>
                <a:lnTo>
                  <a:pt x="2424748" y="340043"/>
                </a:lnTo>
                <a:lnTo>
                  <a:pt x="2428558" y="339408"/>
                </a:lnTo>
                <a:lnTo>
                  <a:pt x="2432368" y="338138"/>
                </a:lnTo>
                <a:lnTo>
                  <a:pt x="2435860" y="336233"/>
                </a:lnTo>
                <a:lnTo>
                  <a:pt x="2439670" y="334328"/>
                </a:lnTo>
                <a:lnTo>
                  <a:pt x="2443163" y="332105"/>
                </a:lnTo>
                <a:lnTo>
                  <a:pt x="2446338" y="328930"/>
                </a:lnTo>
                <a:lnTo>
                  <a:pt x="2449195" y="326073"/>
                </a:lnTo>
                <a:lnTo>
                  <a:pt x="2451418" y="322898"/>
                </a:lnTo>
                <a:lnTo>
                  <a:pt x="2453958" y="319088"/>
                </a:lnTo>
                <a:lnTo>
                  <a:pt x="2455228" y="315595"/>
                </a:lnTo>
                <a:lnTo>
                  <a:pt x="2456815" y="311785"/>
                </a:lnTo>
                <a:lnTo>
                  <a:pt x="2458085" y="307975"/>
                </a:lnTo>
                <a:lnTo>
                  <a:pt x="2458403" y="303848"/>
                </a:lnTo>
                <a:lnTo>
                  <a:pt x="2458720" y="300038"/>
                </a:lnTo>
                <a:lnTo>
                  <a:pt x="2458720" y="296228"/>
                </a:lnTo>
                <a:lnTo>
                  <a:pt x="2458085" y="292100"/>
                </a:lnTo>
                <a:lnTo>
                  <a:pt x="2457450" y="288290"/>
                </a:lnTo>
                <a:lnTo>
                  <a:pt x="2456180" y="284163"/>
                </a:lnTo>
                <a:lnTo>
                  <a:pt x="2454275" y="280353"/>
                </a:lnTo>
                <a:lnTo>
                  <a:pt x="2452370" y="277178"/>
                </a:lnTo>
                <a:lnTo>
                  <a:pt x="2449513" y="273685"/>
                </a:lnTo>
                <a:lnTo>
                  <a:pt x="2446973" y="270510"/>
                </a:lnTo>
                <a:lnTo>
                  <a:pt x="2438400" y="262255"/>
                </a:lnTo>
                <a:lnTo>
                  <a:pt x="2429828" y="253683"/>
                </a:lnTo>
                <a:lnTo>
                  <a:pt x="2420938" y="245745"/>
                </a:lnTo>
                <a:lnTo>
                  <a:pt x="2411730" y="238125"/>
                </a:lnTo>
                <a:lnTo>
                  <a:pt x="2402523" y="230823"/>
                </a:lnTo>
                <a:lnTo>
                  <a:pt x="2393315" y="223520"/>
                </a:lnTo>
                <a:lnTo>
                  <a:pt x="2383790" y="216535"/>
                </a:lnTo>
                <a:lnTo>
                  <a:pt x="2373948" y="209868"/>
                </a:lnTo>
                <a:lnTo>
                  <a:pt x="2364423" y="203200"/>
                </a:lnTo>
                <a:lnTo>
                  <a:pt x="2354263" y="196850"/>
                </a:lnTo>
                <a:lnTo>
                  <a:pt x="2334260" y="184785"/>
                </a:lnTo>
                <a:lnTo>
                  <a:pt x="2313305" y="173673"/>
                </a:lnTo>
                <a:lnTo>
                  <a:pt x="2292668" y="163513"/>
                </a:lnTo>
                <a:lnTo>
                  <a:pt x="2277110" y="155893"/>
                </a:lnTo>
                <a:lnTo>
                  <a:pt x="2261553" y="148908"/>
                </a:lnTo>
                <a:lnTo>
                  <a:pt x="2245678" y="142558"/>
                </a:lnTo>
                <a:lnTo>
                  <a:pt x="2230120" y="136208"/>
                </a:lnTo>
                <a:lnTo>
                  <a:pt x="2213928" y="130493"/>
                </a:lnTo>
                <a:lnTo>
                  <a:pt x="2198688" y="124778"/>
                </a:lnTo>
                <a:lnTo>
                  <a:pt x="2183130" y="119698"/>
                </a:lnTo>
                <a:lnTo>
                  <a:pt x="2167573" y="114935"/>
                </a:lnTo>
                <a:lnTo>
                  <a:pt x="2152650" y="110173"/>
                </a:lnTo>
                <a:lnTo>
                  <a:pt x="2137728" y="106045"/>
                </a:lnTo>
                <a:lnTo>
                  <a:pt x="2108835" y="98743"/>
                </a:lnTo>
                <a:lnTo>
                  <a:pt x="2081213" y="92393"/>
                </a:lnTo>
                <a:lnTo>
                  <a:pt x="2055178" y="86995"/>
                </a:lnTo>
                <a:lnTo>
                  <a:pt x="2031048" y="82233"/>
                </a:lnTo>
                <a:lnTo>
                  <a:pt x="2008823" y="78423"/>
                </a:lnTo>
                <a:lnTo>
                  <a:pt x="1989773" y="75565"/>
                </a:lnTo>
                <a:lnTo>
                  <a:pt x="1972945" y="73660"/>
                </a:lnTo>
                <a:lnTo>
                  <a:pt x="1949133" y="70803"/>
                </a:lnTo>
                <a:lnTo>
                  <a:pt x="1940560" y="70168"/>
                </a:lnTo>
                <a:lnTo>
                  <a:pt x="1937385" y="69850"/>
                </a:lnTo>
                <a:lnTo>
                  <a:pt x="806133" y="69850"/>
                </a:lnTo>
                <a:close/>
                <a:moveTo>
                  <a:pt x="874713" y="0"/>
                </a:moveTo>
                <a:lnTo>
                  <a:pt x="1878013" y="0"/>
                </a:lnTo>
                <a:lnTo>
                  <a:pt x="1902143" y="635"/>
                </a:lnTo>
                <a:lnTo>
                  <a:pt x="1926273" y="1270"/>
                </a:lnTo>
                <a:lnTo>
                  <a:pt x="1949768" y="1905"/>
                </a:lnTo>
                <a:lnTo>
                  <a:pt x="1972945" y="3175"/>
                </a:lnTo>
                <a:lnTo>
                  <a:pt x="1995805" y="5080"/>
                </a:lnTo>
                <a:lnTo>
                  <a:pt x="2018665" y="6985"/>
                </a:lnTo>
                <a:lnTo>
                  <a:pt x="2040573" y="8890"/>
                </a:lnTo>
                <a:lnTo>
                  <a:pt x="2062798" y="11430"/>
                </a:lnTo>
                <a:lnTo>
                  <a:pt x="2084388" y="14288"/>
                </a:lnTo>
                <a:lnTo>
                  <a:pt x="2105660" y="17780"/>
                </a:lnTo>
                <a:lnTo>
                  <a:pt x="2126933" y="21273"/>
                </a:lnTo>
                <a:lnTo>
                  <a:pt x="2147570" y="25083"/>
                </a:lnTo>
                <a:lnTo>
                  <a:pt x="2167573" y="28893"/>
                </a:lnTo>
                <a:lnTo>
                  <a:pt x="2187575" y="33020"/>
                </a:lnTo>
                <a:lnTo>
                  <a:pt x="2207260" y="37465"/>
                </a:lnTo>
                <a:lnTo>
                  <a:pt x="2226628" y="42545"/>
                </a:lnTo>
                <a:lnTo>
                  <a:pt x="2245360" y="47943"/>
                </a:lnTo>
                <a:lnTo>
                  <a:pt x="2264093" y="53340"/>
                </a:lnTo>
                <a:lnTo>
                  <a:pt x="2282508" y="59055"/>
                </a:lnTo>
                <a:lnTo>
                  <a:pt x="2300605" y="64770"/>
                </a:lnTo>
                <a:lnTo>
                  <a:pt x="2318068" y="71120"/>
                </a:lnTo>
                <a:lnTo>
                  <a:pt x="2335213" y="77470"/>
                </a:lnTo>
                <a:lnTo>
                  <a:pt x="2352040" y="84138"/>
                </a:lnTo>
                <a:lnTo>
                  <a:pt x="2368868" y="91123"/>
                </a:lnTo>
                <a:lnTo>
                  <a:pt x="2385060" y="98425"/>
                </a:lnTo>
                <a:lnTo>
                  <a:pt x="2400935" y="105728"/>
                </a:lnTo>
                <a:lnTo>
                  <a:pt x="2416493" y="113665"/>
                </a:lnTo>
                <a:lnTo>
                  <a:pt x="2431733" y="121285"/>
                </a:lnTo>
                <a:lnTo>
                  <a:pt x="2446655" y="129540"/>
                </a:lnTo>
                <a:lnTo>
                  <a:pt x="2461260" y="137795"/>
                </a:lnTo>
                <a:lnTo>
                  <a:pt x="2475230" y="146685"/>
                </a:lnTo>
                <a:lnTo>
                  <a:pt x="2489200" y="155258"/>
                </a:lnTo>
                <a:lnTo>
                  <a:pt x="2502535" y="164148"/>
                </a:lnTo>
                <a:lnTo>
                  <a:pt x="2515553" y="173355"/>
                </a:lnTo>
                <a:lnTo>
                  <a:pt x="2527935" y="182880"/>
                </a:lnTo>
                <a:lnTo>
                  <a:pt x="2540635" y="192405"/>
                </a:lnTo>
                <a:lnTo>
                  <a:pt x="2552700" y="201930"/>
                </a:lnTo>
                <a:lnTo>
                  <a:pt x="2564130" y="212090"/>
                </a:lnTo>
                <a:lnTo>
                  <a:pt x="2575560" y="222250"/>
                </a:lnTo>
                <a:lnTo>
                  <a:pt x="2586355" y="232728"/>
                </a:lnTo>
                <a:lnTo>
                  <a:pt x="2596833" y="242888"/>
                </a:lnTo>
                <a:lnTo>
                  <a:pt x="2607310" y="253683"/>
                </a:lnTo>
                <a:lnTo>
                  <a:pt x="2616835" y="264478"/>
                </a:lnTo>
                <a:lnTo>
                  <a:pt x="2626360" y="275590"/>
                </a:lnTo>
                <a:lnTo>
                  <a:pt x="2635568" y="286703"/>
                </a:lnTo>
                <a:lnTo>
                  <a:pt x="2644458" y="298133"/>
                </a:lnTo>
                <a:lnTo>
                  <a:pt x="2652395" y="309563"/>
                </a:lnTo>
                <a:lnTo>
                  <a:pt x="2660333" y="320993"/>
                </a:lnTo>
                <a:lnTo>
                  <a:pt x="2667953" y="332740"/>
                </a:lnTo>
                <a:lnTo>
                  <a:pt x="2675255" y="344805"/>
                </a:lnTo>
                <a:lnTo>
                  <a:pt x="2682240" y="356870"/>
                </a:lnTo>
                <a:lnTo>
                  <a:pt x="2688590" y="368935"/>
                </a:lnTo>
                <a:lnTo>
                  <a:pt x="2694623" y="381318"/>
                </a:lnTo>
                <a:lnTo>
                  <a:pt x="2700338" y="393700"/>
                </a:lnTo>
                <a:lnTo>
                  <a:pt x="2705418" y="406400"/>
                </a:lnTo>
                <a:lnTo>
                  <a:pt x="2710498" y="419100"/>
                </a:lnTo>
                <a:lnTo>
                  <a:pt x="2715260" y="431483"/>
                </a:lnTo>
                <a:lnTo>
                  <a:pt x="2719388" y="444500"/>
                </a:lnTo>
                <a:lnTo>
                  <a:pt x="2723198" y="457518"/>
                </a:lnTo>
                <a:lnTo>
                  <a:pt x="2726690" y="470535"/>
                </a:lnTo>
                <a:lnTo>
                  <a:pt x="2729230" y="483553"/>
                </a:lnTo>
                <a:lnTo>
                  <a:pt x="2732088" y="496888"/>
                </a:lnTo>
                <a:lnTo>
                  <a:pt x="2734310" y="509905"/>
                </a:lnTo>
                <a:lnTo>
                  <a:pt x="2736215" y="523240"/>
                </a:lnTo>
                <a:lnTo>
                  <a:pt x="2736850" y="533400"/>
                </a:lnTo>
                <a:lnTo>
                  <a:pt x="2054860" y="530543"/>
                </a:lnTo>
                <a:lnTo>
                  <a:pt x="2052955" y="516890"/>
                </a:lnTo>
                <a:lnTo>
                  <a:pt x="2051368" y="505460"/>
                </a:lnTo>
                <a:lnTo>
                  <a:pt x="2048828" y="494030"/>
                </a:lnTo>
                <a:lnTo>
                  <a:pt x="2045970" y="482918"/>
                </a:lnTo>
                <a:lnTo>
                  <a:pt x="2042160" y="471805"/>
                </a:lnTo>
                <a:lnTo>
                  <a:pt x="2038033" y="460693"/>
                </a:lnTo>
                <a:lnTo>
                  <a:pt x="2033588" y="450215"/>
                </a:lnTo>
                <a:lnTo>
                  <a:pt x="2028190" y="439738"/>
                </a:lnTo>
                <a:lnTo>
                  <a:pt x="2021840" y="429578"/>
                </a:lnTo>
                <a:lnTo>
                  <a:pt x="2015808" y="419735"/>
                </a:lnTo>
                <a:lnTo>
                  <a:pt x="2008823" y="409893"/>
                </a:lnTo>
                <a:lnTo>
                  <a:pt x="2001203" y="400685"/>
                </a:lnTo>
                <a:lnTo>
                  <a:pt x="1993583" y="391478"/>
                </a:lnTo>
                <a:lnTo>
                  <a:pt x="1985328" y="382588"/>
                </a:lnTo>
                <a:lnTo>
                  <a:pt x="1976755" y="373698"/>
                </a:lnTo>
                <a:lnTo>
                  <a:pt x="1967548" y="365760"/>
                </a:lnTo>
                <a:lnTo>
                  <a:pt x="1958023" y="358140"/>
                </a:lnTo>
                <a:lnTo>
                  <a:pt x="1948180" y="350520"/>
                </a:lnTo>
                <a:lnTo>
                  <a:pt x="1937703" y="343218"/>
                </a:lnTo>
                <a:lnTo>
                  <a:pt x="1927543" y="336868"/>
                </a:lnTo>
                <a:lnTo>
                  <a:pt x="1916430" y="330518"/>
                </a:lnTo>
                <a:lnTo>
                  <a:pt x="1905318" y="324485"/>
                </a:lnTo>
                <a:lnTo>
                  <a:pt x="1893888" y="319088"/>
                </a:lnTo>
                <a:lnTo>
                  <a:pt x="1882458" y="314008"/>
                </a:lnTo>
                <a:lnTo>
                  <a:pt x="1870075" y="309563"/>
                </a:lnTo>
                <a:lnTo>
                  <a:pt x="1857693" y="305435"/>
                </a:lnTo>
                <a:lnTo>
                  <a:pt x="1845628" y="301943"/>
                </a:lnTo>
                <a:lnTo>
                  <a:pt x="1832928" y="298768"/>
                </a:lnTo>
                <a:lnTo>
                  <a:pt x="1820228" y="296228"/>
                </a:lnTo>
                <a:lnTo>
                  <a:pt x="1807210" y="294323"/>
                </a:lnTo>
                <a:lnTo>
                  <a:pt x="1794193" y="292735"/>
                </a:lnTo>
                <a:lnTo>
                  <a:pt x="1781493" y="292100"/>
                </a:lnTo>
                <a:lnTo>
                  <a:pt x="1767840" y="291465"/>
                </a:lnTo>
                <a:lnTo>
                  <a:pt x="984885" y="291465"/>
                </a:lnTo>
                <a:lnTo>
                  <a:pt x="971868" y="292100"/>
                </a:lnTo>
                <a:lnTo>
                  <a:pt x="958533" y="292735"/>
                </a:lnTo>
                <a:lnTo>
                  <a:pt x="945515" y="294323"/>
                </a:lnTo>
                <a:lnTo>
                  <a:pt x="932815" y="296228"/>
                </a:lnTo>
                <a:lnTo>
                  <a:pt x="919798" y="298768"/>
                </a:lnTo>
                <a:lnTo>
                  <a:pt x="907098" y="301943"/>
                </a:lnTo>
                <a:lnTo>
                  <a:pt x="895033" y="305435"/>
                </a:lnTo>
                <a:lnTo>
                  <a:pt x="882650" y="309563"/>
                </a:lnTo>
                <a:lnTo>
                  <a:pt x="870903" y="314008"/>
                </a:lnTo>
                <a:lnTo>
                  <a:pt x="859155" y="319088"/>
                </a:lnTo>
                <a:lnTo>
                  <a:pt x="847408" y="324485"/>
                </a:lnTo>
                <a:lnTo>
                  <a:pt x="836613" y="330518"/>
                </a:lnTo>
                <a:lnTo>
                  <a:pt x="825818" y="336868"/>
                </a:lnTo>
                <a:lnTo>
                  <a:pt x="815023" y="343218"/>
                </a:lnTo>
                <a:lnTo>
                  <a:pt x="804863" y="350520"/>
                </a:lnTo>
                <a:lnTo>
                  <a:pt x="795020" y="358140"/>
                </a:lnTo>
                <a:lnTo>
                  <a:pt x="785495" y="365760"/>
                </a:lnTo>
                <a:lnTo>
                  <a:pt x="776288" y="373698"/>
                </a:lnTo>
                <a:lnTo>
                  <a:pt x="767715" y="382588"/>
                </a:lnTo>
                <a:lnTo>
                  <a:pt x="759460" y="391478"/>
                </a:lnTo>
                <a:lnTo>
                  <a:pt x="751523" y="400685"/>
                </a:lnTo>
                <a:lnTo>
                  <a:pt x="744220" y="409893"/>
                </a:lnTo>
                <a:lnTo>
                  <a:pt x="737235" y="419735"/>
                </a:lnTo>
                <a:lnTo>
                  <a:pt x="730885" y="429578"/>
                </a:lnTo>
                <a:lnTo>
                  <a:pt x="725170" y="439738"/>
                </a:lnTo>
                <a:lnTo>
                  <a:pt x="719773" y="450215"/>
                </a:lnTo>
                <a:lnTo>
                  <a:pt x="714693" y="460693"/>
                </a:lnTo>
                <a:lnTo>
                  <a:pt x="710565" y="471805"/>
                </a:lnTo>
                <a:lnTo>
                  <a:pt x="707073" y="482918"/>
                </a:lnTo>
                <a:lnTo>
                  <a:pt x="704215" y="494030"/>
                </a:lnTo>
                <a:lnTo>
                  <a:pt x="701675" y="505460"/>
                </a:lnTo>
                <a:lnTo>
                  <a:pt x="699770" y="516890"/>
                </a:lnTo>
                <a:lnTo>
                  <a:pt x="698500" y="530543"/>
                </a:lnTo>
                <a:lnTo>
                  <a:pt x="15875" y="533400"/>
                </a:lnTo>
                <a:lnTo>
                  <a:pt x="17145" y="523240"/>
                </a:lnTo>
                <a:lnTo>
                  <a:pt x="18733" y="509905"/>
                </a:lnTo>
                <a:lnTo>
                  <a:pt x="20955" y="496888"/>
                </a:lnTo>
                <a:lnTo>
                  <a:pt x="23495" y="483553"/>
                </a:lnTo>
                <a:lnTo>
                  <a:pt x="26670" y="470535"/>
                </a:lnTo>
                <a:lnTo>
                  <a:pt x="30163" y="457518"/>
                </a:lnTo>
                <a:lnTo>
                  <a:pt x="33973" y="444500"/>
                </a:lnTo>
                <a:lnTo>
                  <a:pt x="37783" y="431483"/>
                </a:lnTo>
                <a:lnTo>
                  <a:pt x="42228" y="419100"/>
                </a:lnTo>
                <a:lnTo>
                  <a:pt x="47308" y="406400"/>
                </a:lnTo>
                <a:lnTo>
                  <a:pt x="52705" y="393700"/>
                </a:lnTo>
                <a:lnTo>
                  <a:pt x="58420" y="381318"/>
                </a:lnTo>
                <a:lnTo>
                  <a:pt x="64453" y="368935"/>
                </a:lnTo>
                <a:lnTo>
                  <a:pt x="71120" y="356870"/>
                </a:lnTo>
                <a:lnTo>
                  <a:pt x="77788" y="344805"/>
                </a:lnTo>
                <a:lnTo>
                  <a:pt x="84773" y="332740"/>
                </a:lnTo>
                <a:lnTo>
                  <a:pt x="92393" y="320993"/>
                </a:lnTo>
                <a:lnTo>
                  <a:pt x="100330" y="309563"/>
                </a:lnTo>
                <a:lnTo>
                  <a:pt x="108903" y="298133"/>
                </a:lnTo>
                <a:lnTo>
                  <a:pt x="117793" y="286703"/>
                </a:lnTo>
                <a:lnTo>
                  <a:pt x="126365" y="275590"/>
                </a:lnTo>
                <a:lnTo>
                  <a:pt x="135890" y="264478"/>
                </a:lnTo>
                <a:lnTo>
                  <a:pt x="146050" y="253683"/>
                </a:lnTo>
                <a:lnTo>
                  <a:pt x="155893" y="242888"/>
                </a:lnTo>
                <a:lnTo>
                  <a:pt x="166688" y="232728"/>
                </a:lnTo>
                <a:lnTo>
                  <a:pt x="177483" y="222250"/>
                </a:lnTo>
                <a:lnTo>
                  <a:pt x="188913" y="212090"/>
                </a:lnTo>
                <a:lnTo>
                  <a:pt x="200343" y="201930"/>
                </a:lnTo>
                <a:lnTo>
                  <a:pt x="212408" y="192405"/>
                </a:lnTo>
                <a:lnTo>
                  <a:pt x="224790" y="182880"/>
                </a:lnTo>
                <a:lnTo>
                  <a:pt x="237490" y="173355"/>
                </a:lnTo>
                <a:lnTo>
                  <a:pt x="250508" y="164148"/>
                </a:lnTo>
                <a:lnTo>
                  <a:pt x="264160" y="155258"/>
                </a:lnTo>
                <a:lnTo>
                  <a:pt x="277813" y="146685"/>
                </a:lnTo>
                <a:lnTo>
                  <a:pt x="292100" y="137795"/>
                </a:lnTo>
                <a:lnTo>
                  <a:pt x="306705" y="129540"/>
                </a:lnTo>
                <a:lnTo>
                  <a:pt x="321310" y="121285"/>
                </a:lnTo>
                <a:lnTo>
                  <a:pt x="336550" y="113665"/>
                </a:lnTo>
                <a:lnTo>
                  <a:pt x="352108" y="105728"/>
                </a:lnTo>
                <a:lnTo>
                  <a:pt x="367983" y="98425"/>
                </a:lnTo>
                <a:lnTo>
                  <a:pt x="384175" y="91123"/>
                </a:lnTo>
                <a:lnTo>
                  <a:pt x="400685" y="84138"/>
                </a:lnTo>
                <a:lnTo>
                  <a:pt x="417513" y="77470"/>
                </a:lnTo>
                <a:lnTo>
                  <a:pt x="434658" y="71120"/>
                </a:lnTo>
                <a:lnTo>
                  <a:pt x="452755" y="64770"/>
                </a:lnTo>
                <a:lnTo>
                  <a:pt x="470218" y="59055"/>
                </a:lnTo>
                <a:lnTo>
                  <a:pt x="488633" y="53340"/>
                </a:lnTo>
                <a:lnTo>
                  <a:pt x="507365" y="47943"/>
                </a:lnTo>
                <a:lnTo>
                  <a:pt x="526733" y="42545"/>
                </a:lnTo>
                <a:lnTo>
                  <a:pt x="545783" y="37465"/>
                </a:lnTo>
                <a:lnTo>
                  <a:pt x="565150" y="33020"/>
                </a:lnTo>
                <a:lnTo>
                  <a:pt x="585470" y="28893"/>
                </a:lnTo>
                <a:lnTo>
                  <a:pt x="605790" y="25083"/>
                </a:lnTo>
                <a:lnTo>
                  <a:pt x="626428" y="21273"/>
                </a:lnTo>
                <a:lnTo>
                  <a:pt x="647065" y="17780"/>
                </a:lnTo>
                <a:lnTo>
                  <a:pt x="668655" y="14288"/>
                </a:lnTo>
                <a:lnTo>
                  <a:pt x="690245" y="11430"/>
                </a:lnTo>
                <a:lnTo>
                  <a:pt x="712153" y="8890"/>
                </a:lnTo>
                <a:lnTo>
                  <a:pt x="734378" y="6985"/>
                </a:lnTo>
                <a:lnTo>
                  <a:pt x="756920" y="5080"/>
                </a:lnTo>
                <a:lnTo>
                  <a:pt x="779780" y="3175"/>
                </a:lnTo>
                <a:lnTo>
                  <a:pt x="803275" y="1905"/>
                </a:lnTo>
                <a:lnTo>
                  <a:pt x="826770" y="1270"/>
                </a:lnTo>
                <a:lnTo>
                  <a:pt x="850583" y="635"/>
                </a:lnTo>
                <a:lnTo>
                  <a:pt x="874713" y="0"/>
                </a:lnTo>
                <a:close/>
              </a:path>
            </a:pathLst>
          </a:custGeom>
          <a:solidFill>
            <a:srgbClr val="EF11C5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7709718" y="2429700"/>
            <a:ext cx="1336120" cy="1304944"/>
          </a:xfrm>
          <a:custGeom>
            <a:gdLst>
              <a:gd name="T0" fmla="*/ 2147483646 w 6333"/>
              <a:gd name="T1" fmla="*/ 2147483646 h 6185"/>
              <a:gd name="T2" fmla="*/ 2147483646 w 6333"/>
              <a:gd name="T3" fmla="*/ 2147483646 h 6185"/>
              <a:gd name="T4" fmla="*/ 2147483646 w 6333"/>
              <a:gd name="T5" fmla="*/ 2147483646 h 6185"/>
              <a:gd name="T6" fmla="*/ 2147483646 w 6333"/>
              <a:gd name="T7" fmla="*/ 2147483646 h 6185"/>
              <a:gd name="T8" fmla="*/ 2147483646 w 6333"/>
              <a:gd name="T9" fmla="*/ 2147483646 h 6185"/>
              <a:gd name="T10" fmla="*/ 2147483646 w 6333"/>
              <a:gd name="T11" fmla="*/ 2147483646 h 6185"/>
              <a:gd name="T12" fmla="*/ 2147483646 w 6333"/>
              <a:gd name="T13" fmla="*/ 2147483646 h 6185"/>
              <a:gd name="T14" fmla="*/ 2147483646 w 6333"/>
              <a:gd name="T15" fmla="*/ 2147483646 h 6185"/>
              <a:gd name="T16" fmla="*/ 2147483646 w 6333"/>
              <a:gd name="T17" fmla="*/ 2147483646 h 6185"/>
              <a:gd name="T18" fmla="*/ 2147483646 w 6333"/>
              <a:gd name="T19" fmla="*/ 2147483646 h 6185"/>
              <a:gd name="T20" fmla="*/ 2147483646 w 6333"/>
              <a:gd name="T21" fmla="*/ 2147483646 h 6185"/>
              <a:gd name="T22" fmla="*/ 2147483646 w 6333"/>
              <a:gd name="T23" fmla="*/ 2147483646 h 6185"/>
              <a:gd name="T24" fmla="*/ 2147483646 w 6333"/>
              <a:gd name="T25" fmla="*/ 2147483646 h 6185"/>
              <a:gd name="T26" fmla="*/ 2147483646 w 6333"/>
              <a:gd name="T27" fmla="*/ 2147483646 h 6185"/>
              <a:gd name="T28" fmla="*/ 2147483646 w 6333"/>
              <a:gd name="T29" fmla="*/ 2147483646 h 6185"/>
              <a:gd name="T30" fmla="*/ 2147483646 w 6333"/>
              <a:gd name="T31" fmla="*/ 2147483646 h 6185"/>
              <a:gd name="T32" fmla="*/ 2147483646 w 6333"/>
              <a:gd name="T33" fmla="*/ 2147483646 h 6185"/>
              <a:gd name="T34" fmla="*/ 2147483646 w 6333"/>
              <a:gd name="T35" fmla="*/ 2147483646 h 6185"/>
              <a:gd name="T36" fmla="*/ 2147483646 w 6333"/>
              <a:gd name="T37" fmla="*/ 2147483646 h 6185"/>
              <a:gd name="T38" fmla="*/ 2147483646 w 6333"/>
              <a:gd name="T39" fmla="*/ 2147483646 h 6185"/>
              <a:gd name="T40" fmla="*/ 2147483646 w 6333"/>
              <a:gd name="T41" fmla="*/ 2147483646 h 6185"/>
              <a:gd name="T42" fmla="*/ 2147483646 w 6333"/>
              <a:gd name="T43" fmla="*/ 2147483646 h 6185"/>
              <a:gd name="T44" fmla="*/ 2147483646 w 6333"/>
              <a:gd name="T45" fmla="*/ 2147483646 h 6185"/>
              <a:gd name="T46" fmla="*/ 2147483646 w 6333"/>
              <a:gd name="T47" fmla="*/ 2147483646 h 6185"/>
              <a:gd name="T48" fmla="*/ 2147483646 w 6333"/>
              <a:gd name="T49" fmla="*/ 2147483646 h 6185"/>
              <a:gd name="T50" fmla="*/ 2147483646 w 6333"/>
              <a:gd name="T51" fmla="*/ 2147483646 h 6185"/>
              <a:gd name="T52" fmla="*/ 2147483646 w 6333"/>
              <a:gd name="T53" fmla="*/ 2147483646 h 6185"/>
              <a:gd name="T54" fmla="*/ 2147483646 w 6333"/>
              <a:gd name="T55" fmla="*/ 2147483646 h 6185"/>
              <a:gd name="T56" fmla="*/ 2147483646 w 6333"/>
              <a:gd name="T57" fmla="*/ 2147483646 h 6185"/>
              <a:gd name="T58" fmla="*/ 2147483646 w 6333"/>
              <a:gd name="T59" fmla="*/ 2147483646 h 6185"/>
              <a:gd name="T60" fmla="*/ 2147483646 w 6333"/>
              <a:gd name="T61" fmla="*/ 2147483646 h 6185"/>
              <a:gd name="T62" fmla="*/ 2147483646 w 6333"/>
              <a:gd name="T63" fmla="*/ 2147483646 h 6185"/>
              <a:gd name="T64" fmla="*/ 2147483646 w 6333"/>
              <a:gd name="T65" fmla="*/ 2147483646 h 6185"/>
              <a:gd name="T66" fmla="*/ 2147483646 w 6333"/>
              <a:gd name="T67" fmla="*/ 2147483646 h 6185"/>
              <a:gd name="T68" fmla="*/ 2147483646 w 6333"/>
              <a:gd name="T69" fmla="*/ 2147483646 h 6185"/>
              <a:gd name="T70" fmla="*/ 2147483646 w 6333"/>
              <a:gd name="T71" fmla="*/ 2147483646 h 6185"/>
              <a:gd name="T72" fmla="*/ 2147483646 w 6333"/>
              <a:gd name="T73" fmla="*/ 2147483646 h 6185"/>
              <a:gd name="T74" fmla="*/ 2147483646 w 6333"/>
              <a:gd name="T75" fmla="*/ 2147483646 h 6185"/>
              <a:gd name="T76" fmla="*/ 2147483646 w 6333"/>
              <a:gd name="T77" fmla="*/ 2147483646 h 6185"/>
              <a:gd name="T78" fmla="*/ 2147483646 w 6333"/>
              <a:gd name="T79" fmla="*/ 2147483646 h 6185"/>
              <a:gd name="T80" fmla="*/ 2147483646 w 6333"/>
              <a:gd name="T81" fmla="*/ 2147483646 h 6185"/>
              <a:gd name="T82" fmla="*/ 2147483646 w 6333"/>
              <a:gd name="T83" fmla="*/ 2147483646 h 6185"/>
              <a:gd name="T84" fmla="*/ 2147483646 w 6333"/>
              <a:gd name="T85" fmla="*/ 2147483646 h 6185"/>
              <a:gd name="T86" fmla="*/ 2147483646 w 6333"/>
              <a:gd name="T87" fmla="*/ 2147483646 h 6185"/>
              <a:gd name="T88" fmla="*/ 2147483646 w 6333"/>
              <a:gd name="T89" fmla="*/ 2147483646 h 6185"/>
              <a:gd name="T90" fmla="*/ 2147483646 w 6333"/>
              <a:gd name="T91" fmla="*/ 2147483646 h 6185"/>
              <a:gd name="T92" fmla="*/ 2147483646 w 6333"/>
              <a:gd name="T93" fmla="*/ 2147483646 h 6185"/>
              <a:gd name="T94" fmla="*/ 2147483646 w 6333"/>
              <a:gd name="T95" fmla="*/ 2147483646 h 6185"/>
              <a:gd name="T96" fmla="*/ 2147483646 w 6333"/>
              <a:gd name="T97" fmla="*/ 2147483646 h 6185"/>
              <a:gd name="T98" fmla="*/ 2147483646 w 6333"/>
              <a:gd name="T99" fmla="*/ 2147483646 h 6185"/>
              <a:gd name="T100" fmla="*/ 2147483646 w 6333"/>
              <a:gd name="T101" fmla="*/ 2147483646 h 6185"/>
              <a:gd name="T102" fmla="*/ 2147483646 w 6333"/>
              <a:gd name="T103" fmla="*/ 2147483646 h 6185"/>
              <a:gd name="T104" fmla="*/ 2147483646 w 6333"/>
              <a:gd name="T105" fmla="*/ 2147483646 h 6185"/>
              <a:gd name="T106" fmla="*/ 2147483646 w 6333"/>
              <a:gd name="T107" fmla="*/ 2147483646 h 6185"/>
              <a:gd name="T108" fmla="*/ 2147483646 w 6333"/>
              <a:gd name="T109" fmla="*/ 2147483646 h 6185"/>
              <a:gd name="T110" fmla="*/ 2147483646 w 6333"/>
              <a:gd name="T111" fmla="*/ 2147483646 h 6185"/>
              <a:gd name="T112" fmla="*/ 2147483646 w 6333"/>
              <a:gd name="T113" fmla="*/ 2147483646 h 6185"/>
              <a:gd name="T114" fmla="*/ 2147483646 w 6333"/>
              <a:gd name="T115" fmla="*/ 2147483646 h 618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333" h="6185">
                <a:moveTo>
                  <a:pt x="3161" y="0"/>
                </a:moveTo>
                <a:lnTo>
                  <a:pt x="0" y="1572"/>
                </a:lnTo>
                <a:lnTo>
                  <a:pt x="0" y="2483"/>
                </a:lnTo>
                <a:lnTo>
                  <a:pt x="530" y="2483"/>
                </a:lnTo>
                <a:lnTo>
                  <a:pt x="530" y="1871"/>
                </a:lnTo>
                <a:lnTo>
                  <a:pt x="5807" y="1871"/>
                </a:lnTo>
                <a:lnTo>
                  <a:pt x="5807" y="2483"/>
                </a:lnTo>
                <a:lnTo>
                  <a:pt x="6333" y="2483"/>
                </a:lnTo>
                <a:lnTo>
                  <a:pt x="6333" y="1572"/>
                </a:lnTo>
                <a:lnTo>
                  <a:pt x="3161" y="0"/>
                </a:lnTo>
                <a:close/>
                <a:moveTo>
                  <a:pt x="3161" y="4863"/>
                </a:moveTo>
                <a:lnTo>
                  <a:pt x="3161" y="4863"/>
                </a:lnTo>
                <a:lnTo>
                  <a:pt x="3116" y="4862"/>
                </a:lnTo>
                <a:lnTo>
                  <a:pt x="3072" y="4858"/>
                </a:lnTo>
                <a:lnTo>
                  <a:pt x="3028" y="4852"/>
                </a:lnTo>
                <a:lnTo>
                  <a:pt x="2985" y="4845"/>
                </a:lnTo>
                <a:lnTo>
                  <a:pt x="2943" y="4835"/>
                </a:lnTo>
                <a:lnTo>
                  <a:pt x="2902" y="4825"/>
                </a:lnTo>
                <a:lnTo>
                  <a:pt x="2861" y="4810"/>
                </a:lnTo>
                <a:lnTo>
                  <a:pt x="2821" y="4796"/>
                </a:lnTo>
                <a:lnTo>
                  <a:pt x="2782" y="4778"/>
                </a:lnTo>
                <a:lnTo>
                  <a:pt x="2745" y="4760"/>
                </a:lnTo>
                <a:lnTo>
                  <a:pt x="2708" y="4740"/>
                </a:lnTo>
                <a:lnTo>
                  <a:pt x="2672" y="4717"/>
                </a:lnTo>
                <a:lnTo>
                  <a:pt x="2638" y="4693"/>
                </a:lnTo>
                <a:lnTo>
                  <a:pt x="2605" y="4668"/>
                </a:lnTo>
                <a:lnTo>
                  <a:pt x="2572" y="4641"/>
                </a:lnTo>
                <a:lnTo>
                  <a:pt x="2541" y="4613"/>
                </a:lnTo>
                <a:lnTo>
                  <a:pt x="2512" y="4583"/>
                </a:lnTo>
                <a:lnTo>
                  <a:pt x="2484" y="4552"/>
                </a:lnTo>
                <a:lnTo>
                  <a:pt x="2457" y="4519"/>
                </a:lnTo>
                <a:lnTo>
                  <a:pt x="2432" y="4486"/>
                </a:lnTo>
                <a:lnTo>
                  <a:pt x="2410" y="4451"/>
                </a:lnTo>
                <a:lnTo>
                  <a:pt x="2387" y="4415"/>
                </a:lnTo>
                <a:lnTo>
                  <a:pt x="2366" y="4378"/>
                </a:lnTo>
                <a:lnTo>
                  <a:pt x="2348" y="4341"/>
                </a:lnTo>
                <a:lnTo>
                  <a:pt x="2332" y="4301"/>
                </a:lnTo>
                <a:lnTo>
                  <a:pt x="2317" y="4262"/>
                </a:lnTo>
                <a:lnTo>
                  <a:pt x="2304" y="4221"/>
                </a:lnTo>
                <a:lnTo>
                  <a:pt x="2292" y="4179"/>
                </a:lnTo>
                <a:lnTo>
                  <a:pt x="2284" y="4136"/>
                </a:lnTo>
                <a:lnTo>
                  <a:pt x="2277" y="4093"/>
                </a:lnTo>
                <a:lnTo>
                  <a:pt x="2271" y="4050"/>
                </a:lnTo>
                <a:lnTo>
                  <a:pt x="2268" y="4006"/>
                </a:lnTo>
                <a:lnTo>
                  <a:pt x="0" y="2878"/>
                </a:lnTo>
                <a:lnTo>
                  <a:pt x="0" y="6185"/>
                </a:lnTo>
                <a:lnTo>
                  <a:pt x="6333" y="6185"/>
                </a:lnTo>
                <a:lnTo>
                  <a:pt x="6333" y="2878"/>
                </a:lnTo>
                <a:lnTo>
                  <a:pt x="4053" y="4006"/>
                </a:lnTo>
                <a:lnTo>
                  <a:pt x="4051" y="4050"/>
                </a:lnTo>
                <a:lnTo>
                  <a:pt x="4046" y="4093"/>
                </a:lnTo>
                <a:lnTo>
                  <a:pt x="4039" y="4136"/>
                </a:lnTo>
                <a:lnTo>
                  <a:pt x="4029" y="4179"/>
                </a:lnTo>
                <a:lnTo>
                  <a:pt x="4019" y="4220"/>
                </a:lnTo>
                <a:lnTo>
                  <a:pt x="4005" y="4262"/>
                </a:lnTo>
                <a:lnTo>
                  <a:pt x="3990" y="4301"/>
                </a:lnTo>
                <a:lnTo>
                  <a:pt x="3973" y="4340"/>
                </a:lnTo>
                <a:lnTo>
                  <a:pt x="3955" y="4378"/>
                </a:lnTo>
                <a:lnTo>
                  <a:pt x="3935" y="4415"/>
                </a:lnTo>
                <a:lnTo>
                  <a:pt x="3913" y="4451"/>
                </a:lnTo>
                <a:lnTo>
                  <a:pt x="3889" y="4486"/>
                </a:lnTo>
                <a:lnTo>
                  <a:pt x="3864" y="4519"/>
                </a:lnTo>
                <a:lnTo>
                  <a:pt x="3838" y="4552"/>
                </a:lnTo>
                <a:lnTo>
                  <a:pt x="3810" y="4583"/>
                </a:lnTo>
                <a:lnTo>
                  <a:pt x="3780" y="4613"/>
                </a:lnTo>
                <a:lnTo>
                  <a:pt x="3749" y="4641"/>
                </a:lnTo>
                <a:lnTo>
                  <a:pt x="3718" y="4668"/>
                </a:lnTo>
                <a:lnTo>
                  <a:pt x="3685" y="4693"/>
                </a:lnTo>
                <a:lnTo>
                  <a:pt x="3650" y="4717"/>
                </a:lnTo>
                <a:lnTo>
                  <a:pt x="3614" y="4740"/>
                </a:lnTo>
                <a:lnTo>
                  <a:pt x="3578" y="4760"/>
                </a:lnTo>
                <a:lnTo>
                  <a:pt x="3540" y="4778"/>
                </a:lnTo>
                <a:lnTo>
                  <a:pt x="3501" y="4796"/>
                </a:lnTo>
                <a:lnTo>
                  <a:pt x="3461" y="4810"/>
                </a:lnTo>
                <a:lnTo>
                  <a:pt x="3420" y="4825"/>
                </a:lnTo>
                <a:lnTo>
                  <a:pt x="3379" y="4835"/>
                </a:lnTo>
                <a:lnTo>
                  <a:pt x="3336" y="4845"/>
                </a:lnTo>
                <a:lnTo>
                  <a:pt x="3294" y="4852"/>
                </a:lnTo>
                <a:lnTo>
                  <a:pt x="3250" y="4858"/>
                </a:lnTo>
                <a:lnTo>
                  <a:pt x="3206" y="4862"/>
                </a:lnTo>
                <a:lnTo>
                  <a:pt x="3161" y="4863"/>
                </a:lnTo>
                <a:close/>
                <a:moveTo>
                  <a:pt x="3166" y="4601"/>
                </a:moveTo>
                <a:lnTo>
                  <a:pt x="3166" y="4601"/>
                </a:lnTo>
                <a:lnTo>
                  <a:pt x="3191" y="4600"/>
                </a:lnTo>
                <a:lnTo>
                  <a:pt x="3216" y="4598"/>
                </a:lnTo>
                <a:lnTo>
                  <a:pt x="3242" y="4595"/>
                </a:lnTo>
                <a:lnTo>
                  <a:pt x="3265" y="4591"/>
                </a:lnTo>
                <a:lnTo>
                  <a:pt x="3289" y="4586"/>
                </a:lnTo>
                <a:lnTo>
                  <a:pt x="3312" y="4580"/>
                </a:lnTo>
                <a:lnTo>
                  <a:pt x="3335" y="4573"/>
                </a:lnTo>
                <a:lnTo>
                  <a:pt x="3358" y="4566"/>
                </a:lnTo>
                <a:lnTo>
                  <a:pt x="3380" y="4556"/>
                </a:lnTo>
                <a:lnTo>
                  <a:pt x="3402" y="4547"/>
                </a:lnTo>
                <a:lnTo>
                  <a:pt x="3424" y="4536"/>
                </a:lnTo>
                <a:lnTo>
                  <a:pt x="3444" y="4525"/>
                </a:lnTo>
                <a:lnTo>
                  <a:pt x="3464" y="4513"/>
                </a:lnTo>
                <a:lnTo>
                  <a:pt x="3485" y="4500"/>
                </a:lnTo>
                <a:lnTo>
                  <a:pt x="3504" y="4486"/>
                </a:lnTo>
                <a:lnTo>
                  <a:pt x="3522" y="4471"/>
                </a:lnTo>
                <a:lnTo>
                  <a:pt x="3540" y="4456"/>
                </a:lnTo>
                <a:lnTo>
                  <a:pt x="3558" y="4440"/>
                </a:lnTo>
                <a:lnTo>
                  <a:pt x="3574" y="4424"/>
                </a:lnTo>
                <a:lnTo>
                  <a:pt x="3591" y="4407"/>
                </a:lnTo>
                <a:lnTo>
                  <a:pt x="3607" y="4389"/>
                </a:lnTo>
                <a:lnTo>
                  <a:pt x="3622" y="4371"/>
                </a:lnTo>
                <a:lnTo>
                  <a:pt x="3637" y="4352"/>
                </a:lnTo>
                <a:lnTo>
                  <a:pt x="3651" y="4333"/>
                </a:lnTo>
                <a:lnTo>
                  <a:pt x="3664" y="4313"/>
                </a:lnTo>
                <a:lnTo>
                  <a:pt x="3676" y="4293"/>
                </a:lnTo>
                <a:lnTo>
                  <a:pt x="3688" y="4272"/>
                </a:lnTo>
                <a:lnTo>
                  <a:pt x="3699" y="4251"/>
                </a:lnTo>
                <a:lnTo>
                  <a:pt x="3710" y="4230"/>
                </a:lnTo>
                <a:lnTo>
                  <a:pt x="3719" y="4208"/>
                </a:lnTo>
                <a:lnTo>
                  <a:pt x="3728" y="4185"/>
                </a:lnTo>
                <a:lnTo>
                  <a:pt x="3736" y="4164"/>
                </a:lnTo>
                <a:lnTo>
                  <a:pt x="3753" y="4119"/>
                </a:lnTo>
                <a:lnTo>
                  <a:pt x="3760" y="4098"/>
                </a:lnTo>
                <a:lnTo>
                  <a:pt x="3767" y="4076"/>
                </a:lnTo>
                <a:lnTo>
                  <a:pt x="3773" y="4055"/>
                </a:lnTo>
                <a:lnTo>
                  <a:pt x="3778" y="4033"/>
                </a:lnTo>
                <a:lnTo>
                  <a:pt x="3781" y="4009"/>
                </a:lnTo>
                <a:lnTo>
                  <a:pt x="3783" y="3984"/>
                </a:lnTo>
                <a:lnTo>
                  <a:pt x="3781" y="3953"/>
                </a:lnTo>
                <a:lnTo>
                  <a:pt x="3779" y="3922"/>
                </a:lnTo>
                <a:lnTo>
                  <a:pt x="3775" y="3891"/>
                </a:lnTo>
                <a:lnTo>
                  <a:pt x="3770" y="3861"/>
                </a:lnTo>
                <a:lnTo>
                  <a:pt x="3764" y="3831"/>
                </a:lnTo>
                <a:lnTo>
                  <a:pt x="3755" y="3801"/>
                </a:lnTo>
                <a:lnTo>
                  <a:pt x="3746" y="3772"/>
                </a:lnTo>
                <a:lnTo>
                  <a:pt x="3734" y="3745"/>
                </a:lnTo>
                <a:lnTo>
                  <a:pt x="3722" y="3717"/>
                </a:lnTo>
                <a:lnTo>
                  <a:pt x="3708" y="3691"/>
                </a:lnTo>
                <a:lnTo>
                  <a:pt x="3693" y="3665"/>
                </a:lnTo>
                <a:lnTo>
                  <a:pt x="3677" y="3641"/>
                </a:lnTo>
                <a:lnTo>
                  <a:pt x="3659" y="3615"/>
                </a:lnTo>
                <a:lnTo>
                  <a:pt x="3641" y="3593"/>
                </a:lnTo>
                <a:lnTo>
                  <a:pt x="3622" y="3570"/>
                </a:lnTo>
                <a:lnTo>
                  <a:pt x="3602" y="3548"/>
                </a:lnTo>
                <a:lnTo>
                  <a:pt x="3580" y="3528"/>
                </a:lnTo>
                <a:lnTo>
                  <a:pt x="3558" y="3509"/>
                </a:lnTo>
                <a:lnTo>
                  <a:pt x="3535" y="3491"/>
                </a:lnTo>
                <a:lnTo>
                  <a:pt x="3511" y="3473"/>
                </a:lnTo>
                <a:lnTo>
                  <a:pt x="3486" y="3457"/>
                </a:lnTo>
                <a:lnTo>
                  <a:pt x="3459" y="3443"/>
                </a:lnTo>
                <a:lnTo>
                  <a:pt x="3433" y="3429"/>
                </a:lnTo>
                <a:lnTo>
                  <a:pt x="3406" y="3417"/>
                </a:lnTo>
                <a:lnTo>
                  <a:pt x="3378" y="3406"/>
                </a:lnTo>
                <a:lnTo>
                  <a:pt x="3349" y="3396"/>
                </a:lnTo>
                <a:lnTo>
                  <a:pt x="3321" y="3388"/>
                </a:lnTo>
                <a:lnTo>
                  <a:pt x="3291" y="3381"/>
                </a:lnTo>
                <a:lnTo>
                  <a:pt x="3261" y="3375"/>
                </a:lnTo>
                <a:lnTo>
                  <a:pt x="3230" y="3371"/>
                </a:lnTo>
                <a:lnTo>
                  <a:pt x="3198" y="3369"/>
                </a:lnTo>
                <a:lnTo>
                  <a:pt x="3166" y="3368"/>
                </a:lnTo>
                <a:lnTo>
                  <a:pt x="3135" y="3369"/>
                </a:lnTo>
                <a:lnTo>
                  <a:pt x="3104" y="3371"/>
                </a:lnTo>
                <a:lnTo>
                  <a:pt x="3073" y="3375"/>
                </a:lnTo>
                <a:lnTo>
                  <a:pt x="3043" y="3381"/>
                </a:lnTo>
                <a:lnTo>
                  <a:pt x="3013" y="3388"/>
                </a:lnTo>
                <a:lnTo>
                  <a:pt x="2983" y="3396"/>
                </a:lnTo>
                <a:lnTo>
                  <a:pt x="2954" y="3406"/>
                </a:lnTo>
                <a:lnTo>
                  <a:pt x="2927" y="3417"/>
                </a:lnTo>
                <a:lnTo>
                  <a:pt x="2899" y="3429"/>
                </a:lnTo>
                <a:lnTo>
                  <a:pt x="2873" y="3443"/>
                </a:lnTo>
                <a:lnTo>
                  <a:pt x="2848" y="3457"/>
                </a:lnTo>
                <a:lnTo>
                  <a:pt x="2823" y="3473"/>
                </a:lnTo>
                <a:lnTo>
                  <a:pt x="2799" y="3491"/>
                </a:lnTo>
                <a:lnTo>
                  <a:pt x="2775" y="3509"/>
                </a:lnTo>
                <a:lnTo>
                  <a:pt x="2752" y="3528"/>
                </a:lnTo>
                <a:lnTo>
                  <a:pt x="2732" y="3548"/>
                </a:lnTo>
                <a:lnTo>
                  <a:pt x="2710" y="3570"/>
                </a:lnTo>
                <a:lnTo>
                  <a:pt x="2691" y="3593"/>
                </a:lnTo>
                <a:lnTo>
                  <a:pt x="2673" y="3615"/>
                </a:lnTo>
                <a:lnTo>
                  <a:pt x="2656" y="3641"/>
                </a:lnTo>
                <a:lnTo>
                  <a:pt x="2639" y="3665"/>
                </a:lnTo>
                <a:lnTo>
                  <a:pt x="2625" y="3691"/>
                </a:lnTo>
                <a:lnTo>
                  <a:pt x="2611" y="3717"/>
                </a:lnTo>
                <a:lnTo>
                  <a:pt x="2599" y="3745"/>
                </a:lnTo>
                <a:lnTo>
                  <a:pt x="2588" y="3772"/>
                </a:lnTo>
                <a:lnTo>
                  <a:pt x="2578" y="3801"/>
                </a:lnTo>
                <a:lnTo>
                  <a:pt x="2570" y="3831"/>
                </a:lnTo>
                <a:lnTo>
                  <a:pt x="2563" y="3861"/>
                </a:lnTo>
                <a:lnTo>
                  <a:pt x="2558" y="3891"/>
                </a:lnTo>
                <a:lnTo>
                  <a:pt x="2553" y="3922"/>
                </a:lnTo>
                <a:lnTo>
                  <a:pt x="2551" y="3953"/>
                </a:lnTo>
                <a:lnTo>
                  <a:pt x="2551" y="3984"/>
                </a:lnTo>
                <a:lnTo>
                  <a:pt x="2551" y="4009"/>
                </a:lnTo>
                <a:lnTo>
                  <a:pt x="2553" y="4033"/>
                </a:lnTo>
                <a:lnTo>
                  <a:pt x="2556" y="4055"/>
                </a:lnTo>
                <a:lnTo>
                  <a:pt x="2560" y="4076"/>
                </a:lnTo>
                <a:lnTo>
                  <a:pt x="2565" y="4098"/>
                </a:lnTo>
                <a:lnTo>
                  <a:pt x="2571" y="4119"/>
                </a:lnTo>
                <a:lnTo>
                  <a:pt x="2585" y="4164"/>
                </a:lnTo>
                <a:lnTo>
                  <a:pt x="2594" y="4185"/>
                </a:lnTo>
                <a:lnTo>
                  <a:pt x="2603" y="4208"/>
                </a:lnTo>
                <a:lnTo>
                  <a:pt x="2613" y="4230"/>
                </a:lnTo>
                <a:lnTo>
                  <a:pt x="2624" y="4251"/>
                </a:lnTo>
                <a:lnTo>
                  <a:pt x="2635" y="4272"/>
                </a:lnTo>
                <a:lnTo>
                  <a:pt x="2647" y="4293"/>
                </a:lnTo>
                <a:lnTo>
                  <a:pt x="2660" y="4313"/>
                </a:lnTo>
                <a:lnTo>
                  <a:pt x="2673" y="4333"/>
                </a:lnTo>
                <a:lnTo>
                  <a:pt x="2687" y="4352"/>
                </a:lnTo>
                <a:lnTo>
                  <a:pt x="2703" y="4371"/>
                </a:lnTo>
                <a:lnTo>
                  <a:pt x="2718" y="4389"/>
                </a:lnTo>
                <a:lnTo>
                  <a:pt x="2734" y="4407"/>
                </a:lnTo>
                <a:lnTo>
                  <a:pt x="2751" y="4424"/>
                </a:lnTo>
                <a:lnTo>
                  <a:pt x="2769" y="4440"/>
                </a:lnTo>
                <a:lnTo>
                  <a:pt x="2787" y="4457"/>
                </a:lnTo>
                <a:lnTo>
                  <a:pt x="2806" y="4471"/>
                </a:lnTo>
                <a:lnTo>
                  <a:pt x="2825" y="4486"/>
                </a:lnTo>
                <a:lnTo>
                  <a:pt x="2844" y="4500"/>
                </a:lnTo>
                <a:lnTo>
                  <a:pt x="2864" y="4513"/>
                </a:lnTo>
                <a:lnTo>
                  <a:pt x="2886" y="4525"/>
                </a:lnTo>
                <a:lnTo>
                  <a:pt x="2906" y="4536"/>
                </a:lnTo>
                <a:lnTo>
                  <a:pt x="2929" y="4547"/>
                </a:lnTo>
                <a:lnTo>
                  <a:pt x="2951" y="4556"/>
                </a:lnTo>
                <a:lnTo>
                  <a:pt x="2973" y="4566"/>
                </a:lnTo>
                <a:lnTo>
                  <a:pt x="2996" y="4573"/>
                </a:lnTo>
                <a:lnTo>
                  <a:pt x="3020" y="4580"/>
                </a:lnTo>
                <a:lnTo>
                  <a:pt x="3043" y="4586"/>
                </a:lnTo>
                <a:lnTo>
                  <a:pt x="3067" y="4591"/>
                </a:lnTo>
                <a:lnTo>
                  <a:pt x="3092" y="4595"/>
                </a:lnTo>
                <a:lnTo>
                  <a:pt x="3116" y="4598"/>
                </a:lnTo>
                <a:lnTo>
                  <a:pt x="3141" y="4600"/>
                </a:lnTo>
                <a:lnTo>
                  <a:pt x="3166" y="4601"/>
                </a:lnTo>
                <a:close/>
              </a:path>
            </a:pathLst>
          </a:custGeom>
          <a:solidFill>
            <a:srgbClr val="EA006A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KSO_Shape"/>
          <p:cNvSpPr/>
          <p:nvPr/>
        </p:nvSpPr>
        <p:spPr bwMode="auto">
          <a:xfrm>
            <a:off x="9840416" y="2492896"/>
            <a:ext cx="1262634" cy="1262634"/>
          </a:xfrm>
          <a:custGeom>
            <a:gdLst>
              <a:gd name="T0" fmla="*/ 1799698 w 3272"/>
              <a:gd name="T1" fmla="*/ 900199 h 3272"/>
              <a:gd name="T2" fmla="*/ 899849 w 3272"/>
              <a:gd name="T3" fmla="*/ 0 h 3272"/>
              <a:gd name="T4" fmla="*/ 0 w 3272"/>
              <a:gd name="T5" fmla="*/ 900199 h 3272"/>
              <a:gd name="T6" fmla="*/ 899849 w 3272"/>
              <a:gd name="T7" fmla="*/ 1800397 h 3272"/>
              <a:gd name="T8" fmla="*/ 1012055 w 3272"/>
              <a:gd name="T9" fmla="*/ 1800397 h 3272"/>
              <a:gd name="T10" fmla="*/ 1124811 w 3272"/>
              <a:gd name="T11" fmla="*/ 1687597 h 3272"/>
              <a:gd name="T12" fmla="*/ 1012055 w 3272"/>
              <a:gd name="T13" fmla="*/ 1575347 h 3272"/>
              <a:gd name="T14" fmla="*/ 899849 w 3272"/>
              <a:gd name="T15" fmla="*/ 1575347 h 3272"/>
              <a:gd name="T16" fmla="*/ 224962 w 3272"/>
              <a:gd name="T17" fmla="*/ 900199 h 3272"/>
              <a:gd name="T18" fmla="*/ 899849 w 3272"/>
              <a:gd name="T19" fmla="*/ 225050 h 3272"/>
              <a:gd name="T20" fmla="*/ 1584636 w 3272"/>
              <a:gd name="T21" fmla="*/ 900199 h 3272"/>
              <a:gd name="T22" fmla="*/ 1584636 w 3272"/>
              <a:gd name="T23" fmla="*/ 1237498 h 3272"/>
              <a:gd name="T24" fmla="*/ 1461980 w 3272"/>
              <a:gd name="T25" fmla="*/ 1350298 h 3272"/>
              <a:gd name="T26" fmla="*/ 1334373 w 3272"/>
              <a:gd name="T27" fmla="*/ 1237498 h 3272"/>
              <a:gd name="T28" fmla="*/ 1334373 w 3272"/>
              <a:gd name="T29" fmla="*/ 900199 h 3272"/>
              <a:gd name="T30" fmla="*/ 899849 w 3272"/>
              <a:gd name="T31" fmla="*/ 450099 h 3272"/>
              <a:gd name="T32" fmla="*/ 449925 w 3272"/>
              <a:gd name="T33" fmla="*/ 900199 h 3272"/>
              <a:gd name="T34" fmla="*/ 899849 w 3272"/>
              <a:gd name="T35" fmla="*/ 1350298 h 3272"/>
              <a:gd name="T36" fmla="*/ 1129762 w 3272"/>
              <a:gd name="T37" fmla="*/ 1285369 h 3272"/>
              <a:gd name="T38" fmla="*/ 1461980 w 3272"/>
              <a:gd name="T39" fmla="*/ 1575347 h 3272"/>
              <a:gd name="T40" fmla="*/ 1799698 w 3272"/>
              <a:gd name="T41" fmla="*/ 1237498 h 3272"/>
              <a:gd name="T42" fmla="*/ 1799698 w 3272"/>
              <a:gd name="T43" fmla="*/ 900199 h 3272"/>
              <a:gd name="T44" fmla="*/ 899849 w 3272"/>
              <a:gd name="T45" fmla="*/ 1125248 h 3272"/>
              <a:gd name="T46" fmla="*/ 674887 w 3272"/>
              <a:gd name="T47" fmla="*/ 900199 h 3272"/>
              <a:gd name="T48" fmla="*/ 899849 w 3272"/>
              <a:gd name="T49" fmla="*/ 675149 h 3272"/>
              <a:gd name="T50" fmla="*/ 1124811 w 3272"/>
              <a:gd name="T51" fmla="*/ 900199 h 3272"/>
              <a:gd name="T52" fmla="*/ 899849 w 3272"/>
              <a:gd name="T53" fmla="*/ 1125248 h 32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272" h="3272">
                <a:moveTo>
                  <a:pt x="3272" y="1636"/>
                </a:moveTo>
                <a:cubicBezTo>
                  <a:pt x="3272" y="733"/>
                  <a:pt x="2539" y="0"/>
                  <a:pt x="1636" y="0"/>
                </a:cubicBezTo>
                <a:cubicBezTo>
                  <a:pt x="733" y="0"/>
                  <a:pt x="0" y="733"/>
                  <a:pt x="0" y="1636"/>
                </a:cubicBezTo>
                <a:cubicBezTo>
                  <a:pt x="0" y="2539"/>
                  <a:pt x="733" y="3272"/>
                  <a:pt x="1636" y="3272"/>
                </a:cubicBezTo>
                <a:cubicBezTo>
                  <a:pt x="1840" y="3272"/>
                  <a:pt x="1840" y="3272"/>
                  <a:pt x="1840" y="3272"/>
                </a:cubicBezTo>
                <a:cubicBezTo>
                  <a:pt x="1953" y="3272"/>
                  <a:pt x="2045" y="3180"/>
                  <a:pt x="2045" y="3067"/>
                </a:cubicBezTo>
                <a:cubicBezTo>
                  <a:pt x="2045" y="2955"/>
                  <a:pt x="1953" y="2863"/>
                  <a:pt x="1840" y="2863"/>
                </a:cubicBezTo>
                <a:cubicBezTo>
                  <a:pt x="1636" y="2863"/>
                  <a:pt x="1636" y="2863"/>
                  <a:pt x="1636" y="2863"/>
                </a:cubicBezTo>
                <a:cubicBezTo>
                  <a:pt x="959" y="2863"/>
                  <a:pt x="409" y="2314"/>
                  <a:pt x="409" y="1636"/>
                </a:cubicBezTo>
                <a:cubicBezTo>
                  <a:pt x="409" y="958"/>
                  <a:pt x="959" y="409"/>
                  <a:pt x="1636" y="409"/>
                </a:cubicBezTo>
                <a:cubicBezTo>
                  <a:pt x="2314" y="409"/>
                  <a:pt x="2881" y="958"/>
                  <a:pt x="2881" y="1636"/>
                </a:cubicBezTo>
                <a:cubicBezTo>
                  <a:pt x="2881" y="2249"/>
                  <a:pt x="2881" y="2249"/>
                  <a:pt x="2881" y="2249"/>
                </a:cubicBezTo>
                <a:cubicBezTo>
                  <a:pt x="2881" y="2362"/>
                  <a:pt x="2771" y="2454"/>
                  <a:pt x="2658" y="2454"/>
                </a:cubicBezTo>
                <a:cubicBezTo>
                  <a:pt x="2546" y="2454"/>
                  <a:pt x="2426" y="2362"/>
                  <a:pt x="2426" y="2249"/>
                </a:cubicBezTo>
                <a:cubicBezTo>
                  <a:pt x="2426" y="1636"/>
                  <a:pt x="2426" y="1636"/>
                  <a:pt x="2426" y="1636"/>
                </a:cubicBezTo>
                <a:cubicBezTo>
                  <a:pt x="2426" y="1185"/>
                  <a:pt x="2087" y="818"/>
                  <a:pt x="1636" y="818"/>
                </a:cubicBezTo>
                <a:cubicBezTo>
                  <a:pt x="1184" y="818"/>
                  <a:pt x="818" y="1185"/>
                  <a:pt x="818" y="1636"/>
                </a:cubicBezTo>
                <a:cubicBezTo>
                  <a:pt x="818" y="2087"/>
                  <a:pt x="1184" y="2454"/>
                  <a:pt x="1636" y="2454"/>
                </a:cubicBezTo>
                <a:cubicBezTo>
                  <a:pt x="1789" y="2454"/>
                  <a:pt x="1931" y="2409"/>
                  <a:pt x="2054" y="2336"/>
                </a:cubicBezTo>
                <a:cubicBezTo>
                  <a:pt x="2096" y="2633"/>
                  <a:pt x="2349" y="2863"/>
                  <a:pt x="2658" y="2863"/>
                </a:cubicBezTo>
                <a:cubicBezTo>
                  <a:pt x="2997" y="2863"/>
                  <a:pt x="3272" y="2588"/>
                  <a:pt x="3272" y="2249"/>
                </a:cubicBezTo>
                <a:lnTo>
                  <a:pt x="3272" y="1636"/>
                </a:lnTo>
                <a:close/>
                <a:moveTo>
                  <a:pt x="1636" y="2045"/>
                </a:moveTo>
                <a:cubicBezTo>
                  <a:pt x="1410" y="2045"/>
                  <a:pt x="1227" y="1862"/>
                  <a:pt x="1227" y="1636"/>
                </a:cubicBezTo>
                <a:cubicBezTo>
                  <a:pt x="1227" y="1410"/>
                  <a:pt x="1410" y="1227"/>
                  <a:pt x="1636" y="1227"/>
                </a:cubicBezTo>
                <a:cubicBezTo>
                  <a:pt x="1862" y="1227"/>
                  <a:pt x="2045" y="1410"/>
                  <a:pt x="2045" y="1636"/>
                </a:cubicBezTo>
                <a:cubicBezTo>
                  <a:pt x="2045" y="1862"/>
                  <a:pt x="1862" y="2045"/>
                  <a:pt x="1636" y="204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43608" y="3861048"/>
            <a:ext cx="1656184" cy="504056"/>
          </a:xfrm>
          <a:prstGeom prst="roundRect">
            <a:avLst/>
          </a:prstGeom>
          <a:solidFill>
            <a:srgbClr val="EA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地址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13869" y="4725145"/>
            <a:ext cx="1782351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3050931" y="3861048"/>
            <a:ext cx="1656184" cy="504056"/>
          </a:xfrm>
          <a:prstGeom prst="roundRect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联系人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021192" y="4725145"/>
            <a:ext cx="1782351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351501" y="3861048"/>
            <a:ext cx="1656184" cy="504056"/>
          </a:xfrm>
          <a:prstGeom prst="roundRect">
            <a:avLst/>
          </a:prstGeom>
          <a:solidFill>
            <a:srgbClr val="EF1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电话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21762" y="4725145"/>
            <a:ext cx="1782351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7549686" y="3861048"/>
            <a:ext cx="1656184" cy="504056"/>
          </a:xfrm>
          <a:prstGeom prst="roundRect">
            <a:avLst/>
          </a:prstGeom>
          <a:solidFill>
            <a:srgbClr val="EA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邮箱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19947" y="4725145"/>
            <a:ext cx="1782351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9662890" y="3861048"/>
            <a:ext cx="1656184" cy="50405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官网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633151" y="4725145"/>
            <a:ext cx="1782351" cy="130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请在此简要描述您的内容。请简要描述您的内容。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3" name="Picture 5" descr="C:\Users\user\Desktop\改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0" y="-99391"/>
            <a:ext cx="12190413" cy="695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C:\Users\user\Desktop\55c9b5ee2294b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2568" y="3304664"/>
            <a:ext cx="5151348" cy="377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3"/>
          <p:cNvSpPr txBox="1"/>
          <p:nvPr/>
        </p:nvSpPr>
        <p:spPr>
          <a:xfrm>
            <a:off x="1631504" y="2237546"/>
            <a:ext cx="9927272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谢谢聆听 期待您的加入</a:t>
            </a:r>
            <a:endParaRPr lang="zh-CN" altLang="en-US" sz="6000" b="1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87768" y="1548082"/>
            <a:ext cx="1400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B3016B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LOGO</a:t>
            </a:r>
            <a:endParaRPr lang="zh-CN" altLang="en-US" sz="3200" b="1">
              <a:solidFill>
                <a:srgbClr val="B3016B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007379" y="1872509"/>
            <a:ext cx="248424" cy="257625"/>
            <a:chOff x="6540500" y="5635625"/>
            <a:chExt cx="171450" cy="177800"/>
          </a:xfrm>
          <a:solidFill>
            <a:schemeClr val="bg1"/>
          </a:solidFill>
        </p:grpSpPr>
        <p:sp>
          <p:nvSpPr>
            <p:cNvPr id="17" name="Freeform 463"/>
            <p:cNvSpPr/>
            <p:nvPr/>
          </p:nvSpPr>
          <p:spPr bwMode="auto">
            <a:xfrm>
              <a:off x="6584950" y="5635625"/>
              <a:ext cx="55563" cy="57150"/>
            </a:xfrm>
            <a:custGeom>
              <a:gdLst>
                <a:gd name="T0" fmla="*/ 27476 w 91"/>
                <a:gd name="T1" fmla="*/ 57150 h 91"/>
                <a:gd name="T2" fmla="*/ 34193 w 91"/>
                <a:gd name="T3" fmla="*/ 56522 h 91"/>
                <a:gd name="T4" fmla="*/ 25034 w 91"/>
                <a:gd name="T5" fmla="*/ 48358 h 91"/>
                <a:gd name="T6" fmla="*/ 18928 w 91"/>
                <a:gd name="T7" fmla="*/ 37681 h 91"/>
                <a:gd name="T8" fmla="*/ 22592 w 91"/>
                <a:gd name="T9" fmla="*/ 25121 h 91"/>
                <a:gd name="T10" fmla="*/ 35414 w 91"/>
                <a:gd name="T11" fmla="*/ 19469 h 91"/>
                <a:gd name="T12" fmla="*/ 45183 w 91"/>
                <a:gd name="T13" fmla="*/ 23237 h 91"/>
                <a:gd name="T14" fmla="*/ 55563 w 91"/>
                <a:gd name="T15" fmla="*/ 31401 h 91"/>
                <a:gd name="T16" fmla="*/ 55563 w 91"/>
                <a:gd name="T17" fmla="*/ 28889 h 91"/>
                <a:gd name="T18" fmla="*/ 27476 w 91"/>
                <a:gd name="T19" fmla="*/ 0 h 91"/>
                <a:gd name="T20" fmla="*/ 0 w 91"/>
                <a:gd name="T21" fmla="*/ 28889 h 91"/>
                <a:gd name="T22" fmla="*/ 27476 w 91"/>
                <a:gd name="T23" fmla="*/ 57150 h 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1"/>
                <a:gd name="T37" fmla="*/ 0 h 91"/>
                <a:gd name="T38" fmla="*/ 91 w 91"/>
                <a:gd name="T39" fmla="*/ 91 h 91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1" h="91">
                  <a:moveTo>
                    <a:pt x="45" y="91"/>
                  </a:moveTo>
                  <a:cubicBezTo>
                    <a:pt x="49" y="91"/>
                    <a:pt x="53" y="91"/>
                    <a:pt x="56" y="90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35" y="73"/>
                    <a:pt x="32" y="67"/>
                    <a:pt x="31" y="60"/>
                  </a:cubicBezTo>
                  <a:cubicBezTo>
                    <a:pt x="31" y="53"/>
                    <a:pt x="33" y="46"/>
                    <a:pt x="37" y="40"/>
                  </a:cubicBezTo>
                  <a:cubicBezTo>
                    <a:pt x="42" y="34"/>
                    <a:pt x="50" y="31"/>
                    <a:pt x="58" y="31"/>
                  </a:cubicBezTo>
                  <a:cubicBezTo>
                    <a:pt x="64" y="31"/>
                    <a:pt x="70" y="33"/>
                    <a:pt x="74" y="37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91" y="49"/>
                    <a:pt x="91" y="47"/>
                    <a:pt x="91" y="46"/>
                  </a:cubicBezTo>
                  <a:cubicBezTo>
                    <a:pt x="91" y="21"/>
                    <a:pt x="71" y="0"/>
                    <a:pt x="45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71"/>
                    <a:pt x="20" y="91"/>
                    <a:pt x="45" y="91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8" name="Freeform 464"/>
            <p:cNvSpPr/>
            <p:nvPr/>
          </p:nvSpPr>
          <p:spPr bwMode="auto">
            <a:xfrm>
              <a:off x="6611938" y="5664200"/>
              <a:ext cx="100012" cy="87313"/>
            </a:xfrm>
            <a:custGeom>
              <a:gdLst>
                <a:gd name="T0" fmla="*/ 63812 w 163"/>
                <a:gd name="T1" fmla="*/ 15875 h 143"/>
                <a:gd name="T2" fmla="*/ 48473 w 163"/>
                <a:gd name="T3" fmla="*/ 18928 h 143"/>
                <a:gd name="T4" fmla="*/ 40496 w 163"/>
                <a:gd name="T5" fmla="*/ 24423 h 143"/>
                <a:gd name="T6" fmla="*/ 12272 w 163"/>
                <a:gd name="T7" fmla="*/ 1221 h 143"/>
                <a:gd name="T8" fmla="*/ 7976 w 163"/>
                <a:gd name="T9" fmla="*/ 0 h 143"/>
                <a:gd name="T10" fmla="*/ 2454 w 163"/>
                <a:gd name="T11" fmla="*/ 2442 h 143"/>
                <a:gd name="T12" fmla="*/ 3068 w 163"/>
                <a:gd name="T13" fmla="*/ 12212 h 143"/>
                <a:gd name="T14" fmla="*/ 31906 w 163"/>
                <a:gd name="T15" fmla="*/ 35414 h 143"/>
                <a:gd name="T16" fmla="*/ 28225 w 163"/>
                <a:gd name="T17" fmla="*/ 44572 h 143"/>
                <a:gd name="T18" fmla="*/ 27611 w 163"/>
                <a:gd name="T19" fmla="*/ 49457 h 143"/>
                <a:gd name="T20" fmla="*/ 44791 w 163"/>
                <a:gd name="T21" fmla="*/ 40298 h 143"/>
                <a:gd name="T22" fmla="*/ 54608 w 163"/>
                <a:gd name="T23" fmla="*/ 37856 h 143"/>
                <a:gd name="T24" fmla="*/ 73016 w 163"/>
                <a:gd name="T25" fmla="*/ 48236 h 143"/>
                <a:gd name="T26" fmla="*/ 65039 w 163"/>
                <a:gd name="T27" fmla="*/ 76323 h 143"/>
                <a:gd name="T28" fmla="*/ 50313 w 163"/>
                <a:gd name="T29" fmla="*/ 84871 h 143"/>
                <a:gd name="T30" fmla="*/ 63812 w 163"/>
                <a:gd name="T31" fmla="*/ 87313 h 143"/>
                <a:gd name="T32" fmla="*/ 100013 w 163"/>
                <a:gd name="T33" fmla="*/ 51289 h 143"/>
                <a:gd name="T34" fmla="*/ 63812 w 163"/>
                <a:gd name="T35" fmla="*/ 15875 h 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3"/>
                <a:gd name="T55" fmla="*/ 0 h 143"/>
                <a:gd name="T56" fmla="*/ 163 w 163"/>
                <a:gd name="T57" fmla="*/ 143 h 143"/>
              </a:gdLst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3" h="143">
                  <a:moveTo>
                    <a:pt x="104" y="26"/>
                  </a:moveTo>
                  <a:cubicBezTo>
                    <a:pt x="95" y="26"/>
                    <a:pt x="86" y="28"/>
                    <a:pt x="79" y="31"/>
                  </a:cubicBezTo>
                  <a:cubicBezTo>
                    <a:pt x="74" y="34"/>
                    <a:pt x="70" y="36"/>
                    <a:pt x="66" y="4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8" y="0"/>
                    <a:pt x="15" y="0"/>
                    <a:pt x="13" y="0"/>
                  </a:cubicBezTo>
                  <a:cubicBezTo>
                    <a:pt x="9" y="0"/>
                    <a:pt x="6" y="1"/>
                    <a:pt x="4" y="4"/>
                  </a:cubicBezTo>
                  <a:cubicBezTo>
                    <a:pt x="0" y="9"/>
                    <a:pt x="1" y="16"/>
                    <a:pt x="5" y="20"/>
                  </a:cubicBezTo>
                  <a:cubicBezTo>
                    <a:pt x="52" y="58"/>
                    <a:pt x="52" y="58"/>
                    <a:pt x="52" y="58"/>
                  </a:cubicBezTo>
                  <a:cubicBezTo>
                    <a:pt x="49" y="62"/>
                    <a:pt x="47" y="67"/>
                    <a:pt x="46" y="73"/>
                  </a:cubicBezTo>
                  <a:cubicBezTo>
                    <a:pt x="46" y="75"/>
                    <a:pt x="45" y="78"/>
                    <a:pt x="45" y="81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78" y="63"/>
                    <a:pt x="84" y="62"/>
                    <a:pt x="89" y="62"/>
                  </a:cubicBezTo>
                  <a:cubicBezTo>
                    <a:pt x="102" y="62"/>
                    <a:pt x="113" y="68"/>
                    <a:pt x="119" y="79"/>
                  </a:cubicBezTo>
                  <a:cubicBezTo>
                    <a:pt x="128" y="95"/>
                    <a:pt x="122" y="116"/>
                    <a:pt x="106" y="12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88" y="141"/>
                    <a:pt x="96" y="143"/>
                    <a:pt x="104" y="143"/>
                  </a:cubicBezTo>
                  <a:cubicBezTo>
                    <a:pt x="136" y="143"/>
                    <a:pt x="163" y="117"/>
                    <a:pt x="163" y="84"/>
                  </a:cubicBezTo>
                  <a:cubicBezTo>
                    <a:pt x="163" y="52"/>
                    <a:pt x="136" y="26"/>
                    <a:pt x="104" y="26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/>
              </a:endParaRPr>
            </a:p>
          </p:txBody>
        </p:sp>
        <p:sp>
          <p:nvSpPr>
            <p:cNvPr id="19" name="Freeform 465"/>
            <p:cNvSpPr/>
            <p:nvPr/>
          </p:nvSpPr>
          <p:spPr bwMode="auto">
            <a:xfrm>
              <a:off x="6540500" y="5711825"/>
              <a:ext cx="139700" cy="101600"/>
            </a:xfrm>
            <a:custGeom>
              <a:gdLst>
                <a:gd name="T0" fmla="*/ 93544 w 227"/>
                <a:gd name="T1" fmla="*/ 42487 h 165"/>
                <a:gd name="T2" fmla="*/ 132315 w 227"/>
                <a:gd name="T3" fmla="*/ 21552 h 165"/>
                <a:gd name="T4" fmla="*/ 136623 w 227"/>
                <a:gd name="T5" fmla="*/ 5542 h 165"/>
                <a:gd name="T6" fmla="*/ 126161 w 227"/>
                <a:gd name="T7" fmla="*/ 0 h 165"/>
                <a:gd name="T8" fmla="*/ 120622 w 227"/>
                <a:gd name="T9" fmla="*/ 1232 h 165"/>
                <a:gd name="T10" fmla="*/ 83082 w 227"/>
                <a:gd name="T11" fmla="*/ 22167 h 165"/>
                <a:gd name="T12" fmla="*/ 75696 w 227"/>
                <a:gd name="T13" fmla="*/ 16010 h 165"/>
                <a:gd name="T14" fmla="*/ 47387 w 227"/>
                <a:gd name="T15" fmla="*/ 6773 h 165"/>
                <a:gd name="T16" fmla="*/ 0 w 227"/>
                <a:gd name="T17" fmla="*/ 54187 h 165"/>
                <a:gd name="T18" fmla="*/ 47387 w 227"/>
                <a:gd name="T19" fmla="*/ 101600 h 165"/>
                <a:gd name="T20" fmla="*/ 95390 w 227"/>
                <a:gd name="T21" fmla="*/ 54187 h 165"/>
                <a:gd name="T22" fmla="*/ 94774 w 227"/>
                <a:gd name="T23" fmla="*/ 52339 h 165"/>
                <a:gd name="T24" fmla="*/ 93544 w 227"/>
                <a:gd name="T25" fmla="*/ 42487 h 1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7"/>
                <a:gd name="T40" fmla="*/ 0 h 165"/>
                <a:gd name="T41" fmla="*/ 227 w 227"/>
                <a:gd name="T42" fmla="*/ 165 h 165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6" h="165">
                  <a:moveTo>
                    <a:pt x="152" y="69"/>
                  </a:moveTo>
                  <a:cubicBezTo>
                    <a:pt x="215" y="35"/>
                    <a:pt x="215" y="35"/>
                    <a:pt x="215" y="35"/>
                  </a:cubicBezTo>
                  <a:cubicBezTo>
                    <a:pt x="224" y="30"/>
                    <a:pt x="227" y="18"/>
                    <a:pt x="222" y="9"/>
                  </a:cubicBezTo>
                  <a:cubicBezTo>
                    <a:pt x="219" y="3"/>
                    <a:pt x="212" y="0"/>
                    <a:pt x="205" y="0"/>
                  </a:cubicBezTo>
                  <a:cubicBezTo>
                    <a:pt x="202" y="0"/>
                    <a:pt x="199" y="0"/>
                    <a:pt x="196" y="2"/>
                  </a:cubicBezTo>
                  <a:cubicBezTo>
                    <a:pt x="135" y="36"/>
                    <a:pt x="135" y="36"/>
                    <a:pt x="135" y="36"/>
                  </a:cubicBezTo>
                  <a:cubicBezTo>
                    <a:pt x="131" y="32"/>
                    <a:pt x="127" y="29"/>
                    <a:pt x="123" y="26"/>
                  </a:cubicBezTo>
                  <a:cubicBezTo>
                    <a:pt x="110" y="16"/>
                    <a:pt x="94" y="11"/>
                    <a:pt x="77" y="11"/>
                  </a:cubicBezTo>
                  <a:cubicBezTo>
                    <a:pt x="35" y="11"/>
                    <a:pt x="0" y="45"/>
                    <a:pt x="0" y="88"/>
                  </a:cubicBezTo>
                  <a:cubicBezTo>
                    <a:pt x="0" y="131"/>
                    <a:pt x="35" y="165"/>
                    <a:pt x="77" y="165"/>
                  </a:cubicBezTo>
                  <a:cubicBezTo>
                    <a:pt x="120" y="165"/>
                    <a:pt x="155" y="131"/>
                    <a:pt x="155" y="88"/>
                  </a:cubicBezTo>
                  <a:cubicBezTo>
                    <a:pt x="155" y="87"/>
                    <a:pt x="155" y="86"/>
                    <a:pt x="154" y="85"/>
                  </a:cubicBezTo>
                  <a:cubicBezTo>
                    <a:pt x="154" y="80"/>
                    <a:pt x="154" y="75"/>
                    <a:pt x="152" y="69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latin typeface="Calibri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" name="流程图: 手动操作 32"/>
          <p:cNvSpPr/>
          <p:nvPr/>
        </p:nvSpPr>
        <p:spPr>
          <a:xfrm>
            <a:off x="2927648" y="-171400"/>
            <a:ext cx="6566150" cy="1539882"/>
          </a:xfrm>
          <a:prstGeom prst="flowChartManualOperation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600"/>
          </a:p>
        </p:txBody>
      </p:sp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5083818" y="892171"/>
            <a:ext cx="223631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spc="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spc="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/>
        </p:nvSpPr>
        <p:spPr>
          <a:xfrm>
            <a:off x="3891148" y="1968607"/>
            <a:ext cx="620677" cy="514424"/>
          </a:xfrm>
          <a:prstGeom prst="hexagon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/>
              <a:t>1</a:t>
            </a:r>
            <a:endParaRPr lang="zh-CN" altLang="en-US" sz="3600"/>
          </a:p>
        </p:txBody>
      </p:sp>
      <p:sp>
        <p:nvSpPr>
          <p:cNvPr id="11" name="矩形 10"/>
          <p:cNvSpPr/>
          <p:nvPr/>
        </p:nvSpPr>
        <p:spPr>
          <a:xfrm>
            <a:off x="4611227" y="1844825"/>
            <a:ext cx="3310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  <a:r>
              <a:rPr lang="en-US" altLang="zh-CN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en-US" altLang="zh-CN" sz="2400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六边形 11"/>
          <p:cNvSpPr/>
          <p:nvPr/>
        </p:nvSpPr>
        <p:spPr>
          <a:xfrm>
            <a:off x="3891148" y="2760695"/>
            <a:ext cx="620677" cy="514424"/>
          </a:xfrm>
          <a:prstGeom prst="hexagon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/>
              <a:t>2</a:t>
            </a:r>
            <a:endParaRPr lang="zh-CN" altLang="en-US" sz="3600"/>
          </a:p>
        </p:txBody>
      </p:sp>
      <p:sp>
        <p:nvSpPr>
          <p:cNvPr id="14" name="矩形 13"/>
          <p:cNvSpPr/>
          <p:nvPr/>
        </p:nvSpPr>
        <p:spPr>
          <a:xfrm>
            <a:off x="4611228" y="2636913"/>
            <a:ext cx="51571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为什么选择我们</a:t>
            </a:r>
            <a:r>
              <a:rPr lang="en-US" altLang="zh-CN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发展平台及福利</a:t>
            </a:r>
            <a:endParaRPr lang="zh-CN" altLang="en-US" sz="2400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/>
        </p:nvSpPr>
        <p:spPr>
          <a:xfrm>
            <a:off x="3891148" y="3552783"/>
            <a:ext cx="620677" cy="514424"/>
          </a:xfrm>
          <a:prstGeom prst="hexagon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/>
              <a:t>3</a:t>
            </a:r>
            <a:endParaRPr lang="zh-CN" altLang="en-US" sz="3600"/>
          </a:p>
        </p:txBody>
      </p:sp>
      <p:sp>
        <p:nvSpPr>
          <p:cNvPr id="17" name="矩形 16"/>
          <p:cNvSpPr/>
          <p:nvPr/>
        </p:nvSpPr>
        <p:spPr>
          <a:xfrm>
            <a:off x="4611228" y="3429001"/>
            <a:ext cx="4233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我们需要的人才</a:t>
            </a:r>
            <a:r>
              <a:rPr lang="en-US" altLang="zh-CN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岗位需求</a:t>
            </a:r>
            <a:endParaRPr lang="zh-CN" altLang="en-US" sz="2400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六边形 24"/>
          <p:cNvSpPr/>
          <p:nvPr/>
        </p:nvSpPr>
        <p:spPr>
          <a:xfrm>
            <a:off x="3891148" y="4344871"/>
            <a:ext cx="620677" cy="514424"/>
          </a:xfrm>
          <a:prstGeom prst="hexagon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/>
              <a:t>4</a:t>
            </a:r>
            <a:endParaRPr lang="zh-CN" altLang="en-US" sz="3600"/>
          </a:p>
        </p:txBody>
      </p:sp>
      <p:sp>
        <p:nvSpPr>
          <p:cNvPr id="27" name="矩形 26"/>
          <p:cNvSpPr/>
          <p:nvPr/>
        </p:nvSpPr>
        <p:spPr>
          <a:xfrm>
            <a:off x="4611228" y="4221089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如何加入我们</a:t>
            </a:r>
            <a:r>
              <a:rPr lang="en-US" altLang="zh-CN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应聘方式</a:t>
            </a:r>
            <a:endParaRPr lang="zh-CN" altLang="en-US" sz="2400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6"/>
          <p:cNvSpPr txBox="1"/>
          <p:nvPr/>
        </p:nvSpPr>
        <p:spPr>
          <a:xfrm>
            <a:off x="5408908" y="61175"/>
            <a:ext cx="2271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4" grpId="0"/>
      <p:bldP spid="15" grpId="0" animBg="1"/>
      <p:bldP spid="17" grpId="0"/>
      <p:bldP spid="25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4295800" y="1690490"/>
            <a:ext cx="4536504" cy="2602607"/>
          </a:xfrm>
          <a:prstGeom prst="rect">
            <a:avLst/>
          </a:prstGeom>
          <a:noFill/>
          <a:ln w="3175">
            <a:solidFill>
              <a:srgbClr val="B301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03912" y="1412776"/>
            <a:ext cx="2520280" cy="508466"/>
          </a:xfrm>
          <a:prstGeom prst="rect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3600"/>
              <a:t>PART 01</a:t>
            </a:r>
            <a:endParaRPr lang="zh-CN" altLang="en-US" sz="3600"/>
          </a:p>
        </p:txBody>
      </p:sp>
      <p:sp>
        <p:nvSpPr>
          <p:cNvPr id="5" name="矩形 4"/>
          <p:cNvSpPr/>
          <p:nvPr/>
        </p:nvSpPr>
        <p:spPr>
          <a:xfrm>
            <a:off x="4668902" y="1772816"/>
            <a:ext cx="387798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7200" b="1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  <a:endParaRPr lang="en-US" altLang="zh-CN" sz="7200" b="1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84296" y="3088725"/>
            <a:ext cx="488411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4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>
                <a:solidFill>
                  <a:srgbClr val="B301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公司介绍</a:t>
            </a:r>
            <a:endParaRPr lang="en-US" altLang="zh-CN" sz="4400">
              <a:solidFill>
                <a:srgbClr val="B301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2118611" y="2506592"/>
            <a:ext cx="2494807" cy="4351408"/>
          </a:xfrm>
          <a:custGeom>
            <a:gdLst>
              <a:gd name="T0" fmla="*/ 499059 w 1487487"/>
              <a:gd name="T1" fmla="*/ 966084 h 2590800"/>
              <a:gd name="T2" fmla="*/ 109570 w 1487487"/>
              <a:gd name="T3" fmla="*/ 649281 h 2590800"/>
              <a:gd name="T4" fmla="*/ 138378 w 1487487"/>
              <a:gd name="T5" fmla="*/ 649781 h 2590800"/>
              <a:gd name="T6" fmla="*/ 133382 w 1487487"/>
              <a:gd name="T7" fmla="*/ 565077 h 2590800"/>
              <a:gd name="T8" fmla="*/ 324627 w 1487487"/>
              <a:gd name="T9" fmla="*/ 355159 h 2590800"/>
              <a:gd name="T10" fmla="*/ 349893 w 1487487"/>
              <a:gd name="T11" fmla="*/ 744224 h 2590800"/>
              <a:gd name="T12" fmla="*/ 294542 w 1487487"/>
              <a:gd name="T13" fmla="*/ 601367 h 2590800"/>
              <a:gd name="T14" fmla="*/ 277920 w 1487487"/>
              <a:gd name="T15" fmla="*/ 297649 h 2590800"/>
              <a:gd name="T16" fmla="*/ 214616 w 1487487"/>
              <a:gd name="T17" fmla="*/ 493426 h 2590800"/>
              <a:gd name="T18" fmla="*/ 172347 w 1487487"/>
              <a:gd name="T19" fmla="*/ 736554 h 2590800"/>
              <a:gd name="T20" fmla="*/ 311304 w 1487487"/>
              <a:gd name="T21" fmla="*/ 752896 h 2590800"/>
              <a:gd name="T22" fmla="*/ 431790 w 1487487"/>
              <a:gd name="T23" fmla="*/ 736720 h 2590800"/>
              <a:gd name="T24" fmla="*/ 428629 w 1487487"/>
              <a:gd name="T25" fmla="*/ 473249 h 2590800"/>
              <a:gd name="T26" fmla="*/ 346252 w 1487487"/>
              <a:gd name="T27" fmla="*/ 243795 h 2590800"/>
              <a:gd name="T28" fmla="*/ 823188 w 1487487"/>
              <a:gd name="T29" fmla="*/ 59531 h 2590800"/>
              <a:gd name="T30" fmla="*/ 884652 w 1487487"/>
              <a:gd name="T31" fmla="*/ 236887 h 2590800"/>
              <a:gd name="T32" fmla="*/ 1019908 w 1487487"/>
              <a:gd name="T33" fmla="*/ 349674 h 2590800"/>
              <a:gd name="T34" fmla="*/ 1040729 w 1487487"/>
              <a:gd name="T35" fmla="*/ 731749 h 2590800"/>
              <a:gd name="T36" fmla="*/ 1008082 w 1487487"/>
              <a:gd name="T37" fmla="*/ 991526 h 2590800"/>
              <a:gd name="T38" fmla="*/ 950948 w 1487487"/>
              <a:gd name="T39" fmla="*/ 964496 h 2590800"/>
              <a:gd name="T40" fmla="*/ 962608 w 1487487"/>
              <a:gd name="T41" fmla="*/ 1336226 h 2590800"/>
              <a:gd name="T42" fmla="*/ 999086 w 1487487"/>
              <a:gd name="T43" fmla="*/ 1531601 h 2590800"/>
              <a:gd name="T44" fmla="*/ 1092200 w 1487487"/>
              <a:gd name="T45" fmla="*/ 1888315 h 2590800"/>
              <a:gd name="T46" fmla="*/ 977432 w 1487487"/>
              <a:gd name="T47" fmla="*/ 1822913 h 2590800"/>
              <a:gd name="T48" fmla="*/ 852670 w 1487487"/>
              <a:gd name="T49" fmla="*/ 1360920 h 2590800"/>
              <a:gd name="T50" fmla="*/ 772217 w 1487487"/>
              <a:gd name="T51" fmla="*/ 1298854 h 2590800"/>
              <a:gd name="T52" fmla="*/ 793704 w 1487487"/>
              <a:gd name="T53" fmla="*/ 1649060 h 2590800"/>
              <a:gd name="T54" fmla="*/ 735071 w 1487487"/>
              <a:gd name="T55" fmla="*/ 1703952 h 2590800"/>
              <a:gd name="T56" fmla="*/ 654951 w 1487487"/>
              <a:gd name="T57" fmla="*/ 1677590 h 2590800"/>
              <a:gd name="T58" fmla="*/ 683267 w 1487487"/>
              <a:gd name="T59" fmla="*/ 1414476 h 2590800"/>
              <a:gd name="T60" fmla="*/ 633296 w 1487487"/>
              <a:gd name="T61" fmla="*/ 995196 h 2590800"/>
              <a:gd name="T62" fmla="*/ 599482 w 1487487"/>
              <a:gd name="T63" fmla="*/ 1006041 h 2590800"/>
              <a:gd name="T64" fmla="*/ 566501 w 1487487"/>
              <a:gd name="T65" fmla="*/ 907936 h 2590800"/>
              <a:gd name="T66" fmla="*/ 632463 w 1487487"/>
              <a:gd name="T67" fmla="*/ 373199 h 2590800"/>
              <a:gd name="T68" fmla="*/ 726909 w 1487487"/>
              <a:gd name="T69" fmla="*/ 291779 h 2590800"/>
              <a:gd name="T70" fmla="*/ 714749 w 1487487"/>
              <a:gd name="T71" fmla="*/ 222371 h 2590800"/>
              <a:gd name="T72" fmla="*/ 732406 w 1487487"/>
              <a:gd name="T73" fmla="*/ 121430 h 2590800"/>
              <a:gd name="T74" fmla="*/ 288578 w 1487487"/>
              <a:gd name="T75" fmla="*/ 0 h 2590800"/>
              <a:gd name="T76" fmla="*/ 379498 w 1487487"/>
              <a:gd name="T77" fmla="*/ 105046 h 2590800"/>
              <a:gd name="T78" fmla="*/ 346693 w 1487487"/>
              <a:gd name="T79" fmla="*/ 237436 h 2590800"/>
              <a:gd name="T80" fmla="*/ 459260 w 1487487"/>
              <a:gd name="T81" fmla="*/ 362657 h 2590800"/>
              <a:gd name="T82" fmla="*/ 503721 w 1487487"/>
              <a:gd name="T83" fmla="*/ 708306 h 2590800"/>
              <a:gd name="T84" fmla="*/ 534194 w 1487487"/>
              <a:gd name="T85" fmla="*/ 959582 h 2590800"/>
              <a:gd name="T86" fmla="*/ 459760 w 1487487"/>
              <a:gd name="T87" fmla="*/ 1034447 h 2590800"/>
              <a:gd name="T88" fmla="*/ 466088 w 1487487"/>
              <a:gd name="T89" fmla="*/ 967085 h 2590800"/>
              <a:gd name="T90" fmla="*/ 452433 w 1487487"/>
              <a:gd name="T91" fmla="*/ 964083 h 2590800"/>
              <a:gd name="T92" fmla="*/ 406807 w 1487487"/>
              <a:gd name="T93" fmla="*/ 1582517 h 2590800"/>
              <a:gd name="T94" fmla="*/ 550181 w 1487487"/>
              <a:gd name="T95" fmla="*/ 1699568 h 2590800"/>
              <a:gd name="T96" fmla="*/ 379831 w 1487487"/>
              <a:gd name="T97" fmla="*/ 1720243 h 2590800"/>
              <a:gd name="T98" fmla="*/ 289244 w 1487487"/>
              <a:gd name="T99" fmla="*/ 1668554 h 2590800"/>
              <a:gd name="T100" fmla="*/ 303232 w 1487487"/>
              <a:gd name="T101" fmla="*/ 1558174 h 2590800"/>
              <a:gd name="T102" fmla="*/ 283582 w 1487487"/>
              <a:gd name="T103" fmla="*/ 1166338 h 2590800"/>
              <a:gd name="T104" fmla="*/ 237956 w 1487487"/>
              <a:gd name="T105" fmla="*/ 1543000 h 2590800"/>
              <a:gd name="T106" fmla="*/ 257439 w 1487487"/>
              <a:gd name="T107" fmla="*/ 1752757 h 2590800"/>
              <a:gd name="T108" fmla="*/ 145871 w 1487487"/>
              <a:gd name="T109" fmla="*/ 1766096 h 2590800"/>
              <a:gd name="T110" fmla="*/ 146037 w 1487487"/>
              <a:gd name="T111" fmla="*/ 1280220 h 2590800"/>
              <a:gd name="T112" fmla="*/ 69439 w 1487487"/>
              <a:gd name="T113" fmla="*/ 934404 h 2590800"/>
              <a:gd name="T114" fmla="*/ 7160 w 1487487"/>
              <a:gd name="T115" fmla="*/ 692132 h 2590800"/>
              <a:gd name="T116" fmla="*/ 34969 w 1487487"/>
              <a:gd name="T117" fmla="*/ 470537 h 2590800"/>
              <a:gd name="T118" fmla="*/ 61279 w 1487487"/>
              <a:gd name="T119" fmla="*/ 323640 h 2590800"/>
              <a:gd name="T120" fmla="*/ 223303 w 1487487"/>
              <a:gd name="T121" fmla="*/ 235935 h 2590800"/>
              <a:gd name="T122" fmla="*/ 213811 w 1487487"/>
              <a:gd name="T123" fmla="*/ 157568 h 2590800"/>
              <a:gd name="T124" fmla="*/ 213145 w 1487487"/>
              <a:gd name="T125" fmla="*/ 57858 h 25908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487487" h="2590800">
                <a:moveTo>
                  <a:pt x="674915" y="1311380"/>
                </a:moveTo>
                <a:lnTo>
                  <a:pt x="673100" y="1311607"/>
                </a:lnTo>
                <a:lnTo>
                  <a:pt x="669472" y="1311834"/>
                </a:lnTo>
                <a:lnTo>
                  <a:pt x="666524" y="1312287"/>
                </a:lnTo>
                <a:lnTo>
                  <a:pt x="665163" y="1312967"/>
                </a:lnTo>
                <a:lnTo>
                  <a:pt x="664256" y="1313648"/>
                </a:lnTo>
                <a:lnTo>
                  <a:pt x="663802" y="1314328"/>
                </a:lnTo>
                <a:lnTo>
                  <a:pt x="663122" y="1315915"/>
                </a:lnTo>
                <a:lnTo>
                  <a:pt x="662895" y="1317503"/>
                </a:lnTo>
                <a:lnTo>
                  <a:pt x="662895" y="1319770"/>
                </a:lnTo>
                <a:lnTo>
                  <a:pt x="662895" y="1324759"/>
                </a:lnTo>
                <a:lnTo>
                  <a:pt x="662895" y="1329748"/>
                </a:lnTo>
                <a:lnTo>
                  <a:pt x="662441" y="1340859"/>
                </a:lnTo>
                <a:lnTo>
                  <a:pt x="662215" y="1346529"/>
                </a:lnTo>
                <a:lnTo>
                  <a:pt x="661761" y="1352424"/>
                </a:lnTo>
                <a:lnTo>
                  <a:pt x="660854" y="1357413"/>
                </a:lnTo>
                <a:lnTo>
                  <a:pt x="660400" y="1359454"/>
                </a:lnTo>
                <a:lnTo>
                  <a:pt x="659720" y="1361041"/>
                </a:lnTo>
                <a:lnTo>
                  <a:pt x="658133" y="1363536"/>
                </a:lnTo>
                <a:lnTo>
                  <a:pt x="657225" y="1365123"/>
                </a:lnTo>
                <a:lnTo>
                  <a:pt x="657225" y="1365577"/>
                </a:lnTo>
                <a:lnTo>
                  <a:pt x="657225" y="1366030"/>
                </a:lnTo>
                <a:lnTo>
                  <a:pt x="657679" y="1366257"/>
                </a:lnTo>
                <a:lnTo>
                  <a:pt x="658359" y="1366257"/>
                </a:lnTo>
                <a:lnTo>
                  <a:pt x="660400" y="1366257"/>
                </a:lnTo>
                <a:lnTo>
                  <a:pt x="662668" y="1365577"/>
                </a:lnTo>
                <a:lnTo>
                  <a:pt x="665163" y="1364216"/>
                </a:lnTo>
                <a:lnTo>
                  <a:pt x="668338" y="1362175"/>
                </a:lnTo>
                <a:lnTo>
                  <a:pt x="672193" y="1359454"/>
                </a:lnTo>
                <a:lnTo>
                  <a:pt x="676729" y="1356053"/>
                </a:lnTo>
                <a:lnTo>
                  <a:pt x="678770" y="1354012"/>
                </a:lnTo>
                <a:lnTo>
                  <a:pt x="680131" y="1352198"/>
                </a:lnTo>
                <a:lnTo>
                  <a:pt x="681491" y="1350157"/>
                </a:lnTo>
                <a:lnTo>
                  <a:pt x="681718" y="1349023"/>
                </a:lnTo>
                <a:lnTo>
                  <a:pt x="681945" y="1348116"/>
                </a:lnTo>
                <a:lnTo>
                  <a:pt x="681945" y="1342674"/>
                </a:lnTo>
                <a:lnTo>
                  <a:pt x="681718" y="1335871"/>
                </a:lnTo>
                <a:lnTo>
                  <a:pt x="681038" y="1319770"/>
                </a:lnTo>
                <a:lnTo>
                  <a:pt x="681038" y="1317956"/>
                </a:lnTo>
                <a:lnTo>
                  <a:pt x="680811" y="1316369"/>
                </a:lnTo>
                <a:lnTo>
                  <a:pt x="680131" y="1315235"/>
                </a:lnTo>
                <a:lnTo>
                  <a:pt x="679677" y="1313874"/>
                </a:lnTo>
                <a:lnTo>
                  <a:pt x="679224" y="1313194"/>
                </a:lnTo>
                <a:lnTo>
                  <a:pt x="678317" y="1312741"/>
                </a:lnTo>
                <a:lnTo>
                  <a:pt x="677636" y="1312060"/>
                </a:lnTo>
                <a:lnTo>
                  <a:pt x="676956" y="1311607"/>
                </a:lnTo>
                <a:lnTo>
                  <a:pt x="674915" y="1311380"/>
                </a:lnTo>
                <a:close/>
                <a:moveTo>
                  <a:pt x="416083" y="806751"/>
                </a:moveTo>
                <a:lnTo>
                  <a:pt x="416083" y="808111"/>
                </a:lnTo>
                <a:lnTo>
                  <a:pt x="416174" y="808654"/>
                </a:lnTo>
                <a:lnTo>
                  <a:pt x="416083" y="806751"/>
                </a:lnTo>
                <a:close/>
                <a:moveTo>
                  <a:pt x="181202" y="761476"/>
                </a:moveTo>
                <a:lnTo>
                  <a:pt x="180295" y="762610"/>
                </a:lnTo>
                <a:lnTo>
                  <a:pt x="179388" y="764424"/>
                </a:lnTo>
                <a:lnTo>
                  <a:pt x="178480" y="766691"/>
                </a:lnTo>
                <a:lnTo>
                  <a:pt x="177347" y="769866"/>
                </a:lnTo>
                <a:lnTo>
                  <a:pt x="176439" y="773494"/>
                </a:lnTo>
                <a:lnTo>
                  <a:pt x="175986" y="778030"/>
                </a:lnTo>
                <a:lnTo>
                  <a:pt x="175532" y="783472"/>
                </a:lnTo>
                <a:lnTo>
                  <a:pt x="175305" y="792996"/>
                </a:lnTo>
                <a:lnTo>
                  <a:pt x="175079" y="796851"/>
                </a:lnTo>
                <a:lnTo>
                  <a:pt x="174625" y="800026"/>
                </a:lnTo>
                <a:lnTo>
                  <a:pt x="174172" y="802747"/>
                </a:lnTo>
                <a:lnTo>
                  <a:pt x="173264" y="805241"/>
                </a:lnTo>
                <a:lnTo>
                  <a:pt x="172357" y="807509"/>
                </a:lnTo>
                <a:lnTo>
                  <a:pt x="171677" y="809550"/>
                </a:lnTo>
                <a:lnTo>
                  <a:pt x="168955" y="814085"/>
                </a:lnTo>
                <a:lnTo>
                  <a:pt x="165327" y="819754"/>
                </a:lnTo>
                <a:lnTo>
                  <a:pt x="160791" y="827011"/>
                </a:lnTo>
                <a:lnTo>
                  <a:pt x="155122" y="836988"/>
                </a:lnTo>
                <a:lnTo>
                  <a:pt x="153534" y="839710"/>
                </a:lnTo>
                <a:lnTo>
                  <a:pt x="152627" y="842431"/>
                </a:lnTo>
                <a:lnTo>
                  <a:pt x="151493" y="844925"/>
                </a:lnTo>
                <a:lnTo>
                  <a:pt x="150813" y="847193"/>
                </a:lnTo>
                <a:lnTo>
                  <a:pt x="150132" y="851955"/>
                </a:lnTo>
                <a:lnTo>
                  <a:pt x="149905" y="856263"/>
                </a:lnTo>
                <a:lnTo>
                  <a:pt x="149905" y="859892"/>
                </a:lnTo>
                <a:lnTo>
                  <a:pt x="149905" y="863520"/>
                </a:lnTo>
                <a:lnTo>
                  <a:pt x="149905" y="866695"/>
                </a:lnTo>
                <a:lnTo>
                  <a:pt x="149452" y="869869"/>
                </a:lnTo>
                <a:lnTo>
                  <a:pt x="148998" y="873044"/>
                </a:lnTo>
                <a:lnTo>
                  <a:pt x="148772" y="876445"/>
                </a:lnTo>
                <a:lnTo>
                  <a:pt x="148772" y="879620"/>
                </a:lnTo>
                <a:lnTo>
                  <a:pt x="149225" y="883022"/>
                </a:lnTo>
                <a:lnTo>
                  <a:pt x="149905" y="884836"/>
                </a:lnTo>
                <a:lnTo>
                  <a:pt x="150359" y="886196"/>
                </a:lnTo>
                <a:lnTo>
                  <a:pt x="151039" y="888010"/>
                </a:lnTo>
                <a:lnTo>
                  <a:pt x="152400" y="889598"/>
                </a:lnTo>
                <a:lnTo>
                  <a:pt x="153534" y="891412"/>
                </a:lnTo>
                <a:lnTo>
                  <a:pt x="155122" y="892773"/>
                </a:lnTo>
                <a:lnTo>
                  <a:pt x="157163" y="894587"/>
                </a:lnTo>
                <a:lnTo>
                  <a:pt x="159204" y="896174"/>
                </a:lnTo>
                <a:lnTo>
                  <a:pt x="161472" y="897761"/>
                </a:lnTo>
                <a:lnTo>
                  <a:pt x="163059" y="899122"/>
                </a:lnTo>
                <a:lnTo>
                  <a:pt x="164420" y="900936"/>
                </a:lnTo>
                <a:lnTo>
                  <a:pt x="165554" y="902750"/>
                </a:lnTo>
                <a:lnTo>
                  <a:pt x="166234" y="904564"/>
                </a:lnTo>
                <a:lnTo>
                  <a:pt x="166688" y="906378"/>
                </a:lnTo>
                <a:lnTo>
                  <a:pt x="167368" y="908419"/>
                </a:lnTo>
                <a:lnTo>
                  <a:pt x="167368" y="910007"/>
                </a:lnTo>
                <a:lnTo>
                  <a:pt x="167368" y="914315"/>
                </a:lnTo>
                <a:lnTo>
                  <a:pt x="166688" y="919304"/>
                </a:lnTo>
                <a:lnTo>
                  <a:pt x="166234" y="924520"/>
                </a:lnTo>
                <a:lnTo>
                  <a:pt x="166007" y="930415"/>
                </a:lnTo>
                <a:lnTo>
                  <a:pt x="166007" y="955133"/>
                </a:lnTo>
                <a:lnTo>
                  <a:pt x="167822" y="953999"/>
                </a:lnTo>
                <a:lnTo>
                  <a:pt x="172130" y="950597"/>
                </a:lnTo>
                <a:lnTo>
                  <a:pt x="178254" y="945382"/>
                </a:lnTo>
                <a:lnTo>
                  <a:pt x="181655" y="941980"/>
                </a:lnTo>
                <a:lnTo>
                  <a:pt x="185284" y="938806"/>
                </a:lnTo>
                <a:lnTo>
                  <a:pt x="188232" y="935404"/>
                </a:lnTo>
                <a:lnTo>
                  <a:pt x="190273" y="932683"/>
                </a:lnTo>
                <a:lnTo>
                  <a:pt x="191407" y="930642"/>
                </a:lnTo>
                <a:lnTo>
                  <a:pt x="191634" y="928601"/>
                </a:lnTo>
                <a:lnTo>
                  <a:pt x="191634" y="926560"/>
                </a:lnTo>
                <a:lnTo>
                  <a:pt x="191407" y="924520"/>
                </a:lnTo>
                <a:lnTo>
                  <a:pt x="190727" y="922252"/>
                </a:lnTo>
                <a:lnTo>
                  <a:pt x="190727" y="919531"/>
                </a:lnTo>
                <a:lnTo>
                  <a:pt x="190500" y="916129"/>
                </a:lnTo>
                <a:lnTo>
                  <a:pt x="190273" y="912728"/>
                </a:lnTo>
                <a:lnTo>
                  <a:pt x="189366" y="904791"/>
                </a:lnTo>
                <a:lnTo>
                  <a:pt x="188459" y="896174"/>
                </a:lnTo>
                <a:lnTo>
                  <a:pt x="188005" y="892092"/>
                </a:lnTo>
                <a:lnTo>
                  <a:pt x="188005" y="887784"/>
                </a:lnTo>
                <a:lnTo>
                  <a:pt x="188005" y="885743"/>
                </a:lnTo>
                <a:lnTo>
                  <a:pt x="188459" y="883702"/>
                </a:lnTo>
                <a:lnTo>
                  <a:pt x="189139" y="881888"/>
                </a:lnTo>
                <a:lnTo>
                  <a:pt x="189820" y="880074"/>
                </a:lnTo>
                <a:lnTo>
                  <a:pt x="191407" y="876219"/>
                </a:lnTo>
                <a:lnTo>
                  <a:pt x="193448" y="872137"/>
                </a:lnTo>
                <a:lnTo>
                  <a:pt x="195036" y="867828"/>
                </a:lnTo>
                <a:lnTo>
                  <a:pt x="196170" y="865561"/>
                </a:lnTo>
                <a:lnTo>
                  <a:pt x="196623" y="863066"/>
                </a:lnTo>
                <a:lnTo>
                  <a:pt x="197304" y="860799"/>
                </a:lnTo>
                <a:lnTo>
                  <a:pt x="197757" y="857851"/>
                </a:lnTo>
                <a:lnTo>
                  <a:pt x="197984" y="855130"/>
                </a:lnTo>
                <a:lnTo>
                  <a:pt x="197757" y="852182"/>
                </a:lnTo>
                <a:lnTo>
                  <a:pt x="197304" y="849234"/>
                </a:lnTo>
                <a:lnTo>
                  <a:pt x="196850" y="846739"/>
                </a:lnTo>
                <a:lnTo>
                  <a:pt x="195943" y="842431"/>
                </a:lnTo>
                <a:lnTo>
                  <a:pt x="193675" y="836308"/>
                </a:lnTo>
                <a:lnTo>
                  <a:pt x="192995" y="833360"/>
                </a:lnTo>
                <a:lnTo>
                  <a:pt x="192768" y="831773"/>
                </a:lnTo>
                <a:lnTo>
                  <a:pt x="192768" y="829959"/>
                </a:lnTo>
                <a:lnTo>
                  <a:pt x="192995" y="828145"/>
                </a:lnTo>
                <a:lnTo>
                  <a:pt x="193448" y="826104"/>
                </a:lnTo>
                <a:lnTo>
                  <a:pt x="194129" y="823383"/>
                </a:lnTo>
                <a:lnTo>
                  <a:pt x="194809" y="820435"/>
                </a:lnTo>
                <a:lnTo>
                  <a:pt x="196623" y="814765"/>
                </a:lnTo>
                <a:lnTo>
                  <a:pt x="197757" y="810457"/>
                </a:lnTo>
                <a:lnTo>
                  <a:pt x="198211" y="808416"/>
                </a:lnTo>
                <a:lnTo>
                  <a:pt x="198211" y="806829"/>
                </a:lnTo>
                <a:lnTo>
                  <a:pt x="198211" y="805015"/>
                </a:lnTo>
                <a:lnTo>
                  <a:pt x="197984" y="803427"/>
                </a:lnTo>
                <a:lnTo>
                  <a:pt x="197304" y="801840"/>
                </a:lnTo>
                <a:lnTo>
                  <a:pt x="196850" y="800479"/>
                </a:lnTo>
                <a:lnTo>
                  <a:pt x="195036" y="797305"/>
                </a:lnTo>
                <a:lnTo>
                  <a:pt x="192541" y="794130"/>
                </a:lnTo>
                <a:lnTo>
                  <a:pt x="189366" y="790275"/>
                </a:lnTo>
                <a:lnTo>
                  <a:pt x="187779" y="788234"/>
                </a:lnTo>
                <a:lnTo>
                  <a:pt x="186191" y="786193"/>
                </a:lnTo>
                <a:lnTo>
                  <a:pt x="185284" y="784379"/>
                </a:lnTo>
                <a:lnTo>
                  <a:pt x="184150" y="782338"/>
                </a:lnTo>
                <a:lnTo>
                  <a:pt x="183470" y="780751"/>
                </a:lnTo>
                <a:lnTo>
                  <a:pt x="183016" y="778937"/>
                </a:lnTo>
                <a:lnTo>
                  <a:pt x="182109" y="775308"/>
                </a:lnTo>
                <a:lnTo>
                  <a:pt x="181655" y="771907"/>
                </a:lnTo>
                <a:lnTo>
                  <a:pt x="181655" y="768505"/>
                </a:lnTo>
                <a:lnTo>
                  <a:pt x="181429" y="764877"/>
                </a:lnTo>
                <a:lnTo>
                  <a:pt x="181202" y="761476"/>
                </a:lnTo>
                <a:close/>
                <a:moveTo>
                  <a:pt x="411555" y="377825"/>
                </a:moveTo>
                <a:lnTo>
                  <a:pt x="412234" y="378052"/>
                </a:lnTo>
                <a:lnTo>
                  <a:pt x="412913" y="378505"/>
                </a:lnTo>
                <a:lnTo>
                  <a:pt x="414045" y="379185"/>
                </a:lnTo>
                <a:lnTo>
                  <a:pt x="414724" y="380319"/>
                </a:lnTo>
                <a:lnTo>
                  <a:pt x="416536" y="382813"/>
                </a:lnTo>
                <a:lnTo>
                  <a:pt x="418120" y="385306"/>
                </a:lnTo>
                <a:lnTo>
                  <a:pt x="419478" y="387800"/>
                </a:lnTo>
                <a:lnTo>
                  <a:pt x="421063" y="390974"/>
                </a:lnTo>
                <a:lnTo>
                  <a:pt x="424685" y="399815"/>
                </a:lnTo>
                <a:lnTo>
                  <a:pt x="425591" y="402083"/>
                </a:lnTo>
                <a:lnTo>
                  <a:pt x="426496" y="404123"/>
                </a:lnTo>
                <a:lnTo>
                  <a:pt x="426722" y="405256"/>
                </a:lnTo>
                <a:lnTo>
                  <a:pt x="426496" y="406390"/>
                </a:lnTo>
                <a:lnTo>
                  <a:pt x="425817" y="407297"/>
                </a:lnTo>
                <a:lnTo>
                  <a:pt x="425138" y="408204"/>
                </a:lnTo>
                <a:lnTo>
                  <a:pt x="423100" y="410697"/>
                </a:lnTo>
                <a:lnTo>
                  <a:pt x="421742" y="412511"/>
                </a:lnTo>
                <a:lnTo>
                  <a:pt x="420610" y="414778"/>
                </a:lnTo>
                <a:lnTo>
                  <a:pt x="419252" y="417272"/>
                </a:lnTo>
                <a:lnTo>
                  <a:pt x="418347" y="419992"/>
                </a:lnTo>
                <a:lnTo>
                  <a:pt x="417215" y="422713"/>
                </a:lnTo>
                <a:lnTo>
                  <a:pt x="416536" y="425660"/>
                </a:lnTo>
                <a:lnTo>
                  <a:pt x="416083" y="428380"/>
                </a:lnTo>
                <a:lnTo>
                  <a:pt x="416083" y="430647"/>
                </a:lnTo>
                <a:lnTo>
                  <a:pt x="416083" y="432914"/>
                </a:lnTo>
                <a:lnTo>
                  <a:pt x="416536" y="435408"/>
                </a:lnTo>
                <a:lnTo>
                  <a:pt x="417215" y="438129"/>
                </a:lnTo>
                <a:lnTo>
                  <a:pt x="418573" y="441076"/>
                </a:lnTo>
                <a:lnTo>
                  <a:pt x="420610" y="444703"/>
                </a:lnTo>
                <a:lnTo>
                  <a:pt x="423100" y="448557"/>
                </a:lnTo>
                <a:lnTo>
                  <a:pt x="426722" y="453318"/>
                </a:lnTo>
                <a:lnTo>
                  <a:pt x="431024" y="458305"/>
                </a:lnTo>
                <a:lnTo>
                  <a:pt x="433061" y="461252"/>
                </a:lnTo>
                <a:lnTo>
                  <a:pt x="434872" y="464653"/>
                </a:lnTo>
                <a:lnTo>
                  <a:pt x="436909" y="467827"/>
                </a:lnTo>
                <a:lnTo>
                  <a:pt x="438494" y="471454"/>
                </a:lnTo>
                <a:lnTo>
                  <a:pt x="439852" y="475308"/>
                </a:lnTo>
                <a:lnTo>
                  <a:pt x="440984" y="478935"/>
                </a:lnTo>
                <a:lnTo>
                  <a:pt x="442116" y="483016"/>
                </a:lnTo>
                <a:lnTo>
                  <a:pt x="443022" y="487324"/>
                </a:lnTo>
                <a:lnTo>
                  <a:pt x="444606" y="495938"/>
                </a:lnTo>
                <a:lnTo>
                  <a:pt x="445965" y="505233"/>
                </a:lnTo>
                <a:lnTo>
                  <a:pt x="447776" y="523823"/>
                </a:lnTo>
                <a:lnTo>
                  <a:pt x="451171" y="550574"/>
                </a:lnTo>
                <a:lnTo>
                  <a:pt x="455925" y="585713"/>
                </a:lnTo>
                <a:lnTo>
                  <a:pt x="460453" y="619266"/>
                </a:lnTo>
                <a:lnTo>
                  <a:pt x="463622" y="642163"/>
                </a:lnTo>
                <a:lnTo>
                  <a:pt x="464980" y="652365"/>
                </a:lnTo>
                <a:lnTo>
                  <a:pt x="467923" y="667781"/>
                </a:lnTo>
                <a:lnTo>
                  <a:pt x="471545" y="686370"/>
                </a:lnTo>
                <a:lnTo>
                  <a:pt x="475846" y="706774"/>
                </a:lnTo>
                <a:lnTo>
                  <a:pt x="484222" y="745314"/>
                </a:lnTo>
                <a:lnTo>
                  <a:pt x="487618" y="759823"/>
                </a:lnTo>
                <a:lnTo>
                  <a:pt x="489882" y="768664"/>
                </a:lnTo>
                <a:lnTo>
                  <a:pt x="490787" y="772745"/>
                </a:lnTo>
                <a:lnTo>
                  <a:pt x="491919" y="778639"/>
                </a:lnTo>
                <a:lnTo>
                  <a:pt x="493957" y="795415"/>
                </a:lnTo>
                <a:lnTo>
                  <a:pt x="496220" y="816952"/>
                </a:lnTo>
                <a:lnTo>
                  <a:pt x="498258" y="840530"/>
                </a:lnTo>
                <a:lnTo>
                  <a:pt x="500295" y="864334"/>
                </a:lnTo>
                <a:lnTo>
                  <a:pt x="501653" y="886097"/>
                </a:lnTo>
                <a:lnTo>
                  <a:pt x="503012" y="903553"/>
                </a:lnTo>
                <a:lnTo>
                  <a:pt x="503238" y="914209"/>
                </a:lnTo>
                <a:lnTo>
                  <a:pt x="503238" y="929171"/>
                </a:lnTo>
                <a:lnTo>
                  <a:pt x="503012" y="945267"/>
                </a:lnTo>
                <a:lnTo>
                  <a:pt x="502559" y="958869"/>
                </a:lnTo>
                <a:lnTo>
                  <a:pt x="502332" y="964084"/>
                </a:lnTo>
                <a:lnTo>
                  <a:pt x="501653" y="966804"/>
                </a:lnTo>
                <a:lnTo>
                  <a:pt x="499616" y="971565"/>
                </a:lnTo>
                <a:lnTo>
                  <a:pt x="496447" y="978366"/>
                </a:lnTo>
                <a:lnTo>
                  <a:pt x="492146" y="987888"/>
                </a:lnTo>
                <a:lnTo>
                  <a:pt x="486486" y="999676"/>
                </a:lnTo>
                <a:lnTo>
                  <a:pt x="483996" y="1005344"/>
                </a:lnTo>
                <a:lnTo>
                  <a:pt x="481959" y="1009425"/>
                </a:lnTo>
                <a:lnTo>
                  <a:pt x="481053" y="1010558"/>
                </a:lnTo>
                <a:lnTo>
                  <a:pt x="480148" y="1011692"/>
                </a:lnTo>
                <a:lnTo>
                  <a:pt x="479468" y="1012372"/>
                </a:lnTo>
                <a:lnTo>
                  <a:pt x="478789" y="1012598"/>
                </a:lnTo>
                <a:lnTo>
                  <a:pt x="477884" y="1012825"/>
                </a:lnTo>
                <a:lnTo>
                  <a:pt x="477205" y="1012598"/>
                </a:lnTo>
                <a:lnTo>
                  <a:pt x="476525" y="1012145"/>
                </a:lnTo>
                <a:lnTo>
                  <a:pt x="475620" y="1011465"/>
                </a:lnTo>
                <a:lnTo>
                  <a:pt x="474262" y="1009198"/>
                </a:lnTo>
                <a:lnTo>
                  <a:pt x="472451" y="1006251"/>
                </a:lnTo>
                <a:lnTo>
                  <a:pt x="469055" y="1002170"/>
                </a:lnTo>
                <a:lnTo>
                  <a:pt x="464301" y="996956"/>
                </a:lnTo>
                <a:lnTo>
                  <a:pt x="458189" y="990381"/>
                </a:lnTo>
                <a:lnTo>
                  <a:pt x="451624" y="983580"/>
                </a:lnTo>
                <a:lnTo>
                  <a:pt x="438720" y="970885"/>
                </a:lnTo>
                <a:lnTo>
                  <a:pt x="430118" y="962723"/>
                </a:lnTo>
                <a:lnTo>
                  <a:pt x="428081" y="960456"/>
                </a:lnTo>
                <a:lnTo>
                  <a:pt x="426722" y="958189"/>
                </a:lnTo>
                <a:lnTo>
                  <a:pt x="425591" y="955922"/>
                </a:lnTo>
                <a:lnTo>
                  <a:pt x="424911" y="952975"/>
                </a:lnTo>
                <a:lnTo>
                  <a:pt x="424459" y="949575"/>
                </a:lnTo>
                <a:lnTo>
                  <a:pt x="424006" y="945494"/>
                </a:lnTo>
                <a:lnTo>
                  <a:pt x="423553" y="934839"/>
                </a:lnTo>
                <a:lnTo>
                  <a:pt x="422421" y="913528"/>
                </a:lnTo>
                <a:lnTo>
                  <a:pt x="420837" y="882470"/>
                </a:lnTo>
                <a:lnTo>
                  <a:pt x="419252" y="852318"/>
                </a:lnTo>
                <a:lnTo>
                  <a:pt x="418120" y="834409"/>
                </a:lnTo>
                <a:lnTo>
                  <a:pt x="416536" y="816272"/>
                </a:lnTo>
                <a:lnTo>
                  <a:pt x="416309" y="811501"/>
                </a:lnTo>
                <a:lnTo>
                  <a:pt x="416309" y="809471"/>
                </a:lnTo>
                <a:lnTo>
                  <a:pt x="416174" y="808659"/>
                </a:lnTo>
                <a:lnTo>
                  <a:pt x="416308" y="811489"/>
                </a:lnTo>
                <a:lnTo>
                  <a:pt x="416309" y="811501"/>
                </a:lnTo>
                <a:lnTo>
                  <a:pt x="416309" y="811511"/>
                </a:lnTo>
                <a:lnTo>
                  <a:pt x="415856" y="813778"/>
                </a:lnTo>
                <a:lnTo>
                  <a:pt x="415177" y="816045"/>
                </a:lnTo>
                <a:lnTo>
                  <a:pt x="414045" y="818993"/>
                </a:lnTo>
                <a:lnTo>
                  <a:pt x="412913" y="820126"/>
                </a:lnTo>
                <a:lnTo>
                  <a:pt x="412008" y="821486"/>
                </a:lnTo>
                <a:lnTo>
                  <a:pt x="410197" y="823527"/>
                </a:lnTo>
                <a:lnTo>
                  <a:pt x="408612" y="824433"/>
                </a:lnTo>
                <a:lnTo>
                  <a:pt x="407933" y="824887"/>
                </a:lnTo>
                <a:lnTo>
                  <a:pt x="407707" y="824887"/>
                </a:lnTo>
                <a:lnTo>
                  <a:pt x="407254" y="824660"/>
                </a:lnTo>
                <a:lnTo>
                  <a:pt x="406575" y="823980"/>
                </a:lnTo>
                <a:lnTo>
                  <a:pt x="405896" y="822620"/>
                </a:lnTo>
                <a:lnTo>
                  <a:pt x="404538" y="821033"/>
                </a:lnTo>
                <a:lnTo>
                  <a:pt x="403179" y="819219"/>
                </a:lnTo>
                <a:lnTo>
                  <a:pt x="401142" y="817859"/>
                </a:lnTo>
                <a:lnTo>
                  <a:pt x="399784" y="817179"/>
                </a:lnTo>
                <a:lnTo>
                  <a:pt x="397973" y="816952"/>
                </a:lnTo>
                <a:lnTo>
                  <a:pt x="397746" y="816272"/>
                </a:lnTo>
                <a:lnTo>
                  <a:pt x="397520" y="815365"/>
                </a:lnTo>
                <a:lnTo>
                  <a:pt x="397520" y="810151"/>
                </a:lnTo>
                <a:lnTo>
                  <a:pt x="397067" y="795415"/>
                </a:lnTo>
                <a:lnTo>
                  <a:pt x="396388" y="772291"/>
                </a:lnTo>
                <a:lnTo>
                  <a:pt x="395482" y="747581"/>
                </a:lnTo>
                <a:lnTo>
                  <a:pt x="395256" y="727631"/>
                </a:lnTo>
                <a:lnTo>
                  <a:pt x="395256" y="615638"/>
                </a:lnTo>
                <a:lnTo>
                  <a:pt x="395030" y="508634"/>
                </a:lnTo>
                <a:lnTo>
                  <a:pt x="395030" y="501153"/>
                </a:lnTo>
                <a:lnTo>
                  <a:pt x="395256" y="495712"/>
                </a:lnTo>
                <a:lnTo>
                  <a:pt x="396388" y="490497"/>
                </a:lnTo>
                <a:lnTo>
                  <a:pt x="398425" y="482789"/>
                </a:lnTo>
                <a:lnTo>
                  <a:pt x="399331" y="478482"/>
                </a:lnTo>
                <a:lnTo>
                  <a:pt x="399784" y="475081"/>
                </a:lnTo>
                <a:lnTo>
                  <a:pt x="400915" y="469414"/>
                </a:lnTo>
                <a:lnTo>
                  <a:pt x="401595" y="464200"/>
                </a:lnTo>
                <a:lnTo>
                  <a:pt x="402726" y="461026"/>
                </a:lnTo>
                <a:lnTo>
                  <a:pt x="403632" y="457172"/>
                </a:lnTo>
                <a:lnTo>
                  <a:pt x="404085" y="454905"/>
                </a:lnTo>
                <a:lnTo>
                  <a:pt x="404311" y="453318"/>
                </a:lnTo>
                <a:lnTo>
                  <a:pt x="404538" y="451504"/>
                </a:lnTo>
                <a:lnTo>
                  <a:pt x="404311" y="449691"/>
                </a:lnTo>
                <a:lnTo>
                  <a:pt x="404085" y="448104"/>
                </a:lnTo>
                <a:lnTo>
                  <a:pt x="403632" y="446743"/>
                </a:lnTo>
                <a:lnTo>
                  <a:pt x="402726" y="443796"/>
                </a:lnTo>
                <a:lnTo>
                  <a:pt x="401142" y="441302"/>
                </a:lnTo>
                <a:lnTo>
                  <a:pt x="399784" y="439035"/>
                </a:lnTo>
                <a:lnTo>
                  <a:pt x="398652" y="437222"/>
                </a:lnTo>
                <a:lnTo>
                  <a:pt x="397973" y="435408"/>
                </a:lnTo>
                <a:lnTo>
                  <a:pt x="397520" y="433368"/>
                </a:lnTo>
                <a:lnTo>
                  <a:pt x="396614" y="431327"/>
                </a:lnTo>
                <a:lnTo>
                  <a:pt x="395482" y="429514"/>
                </a:lnTo>
                <a:lnTo>
                  <a:pt x="394124" y="427020"/>
                </a:lnTo>
                <a:lnTo>
                  <a:pt x="390502" y="422033"/>
                </a:lnTo>
                <a:lnTo>
                  <a:pt x="386427" y="416818"/>
                </a:lnTo>
                <a:lnTo>
                  <a:pt x="382353" y="411604"/>
                </a:lnTo>
                <a:lnTo>
                  <a:pt x="380542" y="409110"/>
                </a:lnTo>
                <a:lnTo>
                  <a:pt x="379410" y="406843"/>
                </a:lnTo>
                <a:lnTo>
                  <a:pt x="378504" y="404803"/>
                </a:lnTo>
                <a:lnTo>
                  <a:pt x="377825" y="402989"/>
                </a:lnTo>
                <a:lnTo>
                  <a:pt x="377825" y="401402"/>
                </a:lnTo>
                <a:lnTo>
                  <a:pt x="378051" y="399815"/>
                </a:lnTo>
                <a:lnTo>
                  <a:pt x="382126" y="389840"/>
                </a:lnTo>
                <a:lnTo>
                  <a:pt x="384390" y="384173"/>
                </a:lnTo>
                <a:lnTo>
                  <a:pt x="386201" y="380319"/>
                </a:lnTo>
                <a:lnTo>
                  <a:pt x="386654" y="379865"/>
                </a:lnTo>
                <a:lnTo>
                  <a:pt x="387106" y="379412"/>
                </a:lnTo>
                <a:lnTo>
                  <a:pt x="388917" y="378732"/>
                </a:lnTo>
                <a:lnTo>
                  <a:pt x="390955" y="378279"/>
                </a:lnTo>
                <a:lnTo>
                  <a:pt x="393219" y="378279"/>
                </a:lnTo>
                <a:lnTo>
                  <a:pt x="397973" y="378279"/>
                </a:lnTo>
                <a:lnTo>
                  <a:pt x="401595" y="378505"/>
                </a:lnTo>
                <a:lnTo>
                  <a:pt x="405669" y="378279"/>
                </a:lnTo>
                <a:lnTo>
                  <a:pt x="411555" y="377825"/>
                </a:lnTo>
                <a:close/>
                <a:moveTo>
                  <a:pt x="325154" y="307975"/>
                </a:moveTo>
                <a:lnTo>
                  <a:pt x="322661" y="312964"/>
                </a:lnTo>
                <a:lnTo>
                  <a:pt x="320394" y="317727"/>
                </a:lnTo>
                <a:lnTo>
                  <a:pt x="317901" y="322489"/>
                </a:lnTo>
                <a:lnTo>
                  <a:pt x="316768" y="324984"/>
                </a:lnTo>
                <a:lnTo>
                  <a:pt x="315181" y="328159"/>
                </a:lnTo>
                <a:lnTo>
                  <a:pt x="312688" y="335870"/>
                </a:lnTo>
                <a:lnTo>
                  <a:pt x="308835" y="347209"/>
                </a:lnTo>
                <a:lnTo>
                  <a:pt x="312688" y="357188"/>
                </a:lnTo>
                <a:lnTo>
                  <a:pt x="321074" y="379413"/>
                </a:lnTo>
                <a:lnTo>
                  <a:pt x="330593" y="403452"/>
                </a:lnTo>
                <a:lnTo>
                  <a:pt x="334673" y="413204"/>
                </a:lnTo>
                <a:lnTo>
                  <a:pt x="337393" y="419327"/>
                </a:lnTo>
                <a:lnTo>
                  <a:pt x="339432" y="422955"/>
                </a:lnTo>
                <a:lnTo>
                  <a:pt x="341019" y="426811"/>
                </a:lnTo>
                <a:lnTo>
                  <a:pt x="342605" y="430439"/>
                </a:lnTo>
                <a:lnTo>
                  <a:pt x="343285" y="433614"/>
                </a:lnTo>
                <a:lnTo>
                  <a:pt x="343739" y="437016"/>
                </a:lnTo>
                <a:lnTo>
                  <a:pt x="343965" y="440191"/>
                </a:lnTo>
                <a:lnTo>
                  <a:pt x="343739" y="443366"/>
                </a:lnTo>
                <a:lnTo>
                  <a:pt x="343059" y="446314"/>
                </a:lnTo>
                <a:lnTo>
                  <a:pt x="340339" y="457427"/>
                </a:lnTo>
                <a:lnTo>
                  <a:pt x="334673" y="481693"/>
                </a:lnTo>
                <a:lnTo>
                  <a:pt x="319034" y="554038"/>
                </a:lnTo>
                <a:lnTo>
                  <a:pt x="301809" y="630464"/>
                </a:lnTo>
                <a:lnTo>
                  <a:pt x="295236" y="660173"/>
                </a:lnTo>
                <a:lnTo>
                  <a:pt x="292290" y="671059"/>
                </a:lnTo>
                <a:lnTo>
                  <a:pt x="290703" y="678543"/>
                </a:lnTo>
                <a:lnTo>
                  <a:pt x="285491" y="696686"/>
                </a:lnTo>
                <a:lnTo>
                  <a:pt x="284131" y="703036"/>
                </a:lnTo>
                <a:lnTo>
                  <a:pt x="282998" y="708479"/>
                </a:lnTo>
                <a:lnTo>
                  <a:pt x="282544" y="713695"/>
                </a:lnTo>
                <a:lnTo>
                  <a:pt x="282318" y="718911"/>
                </a:lnTo>
                <a:lnTo>
                  <a:pt x="282091" y="733425"/>
                </a:lnTo>
                <a:lnTo>
                  <a:pt x="282091" y="742497"/>
                </a:lnTo>
                <a:lnTo>
                  <a:pt x="281411" y="751568"/>
                </a:lnTo>
                <a:lnTo>
                  <a:pt x="280731" y="760186"/>
                </a:lnTo>
                <a:lnTo>
                  <a:pt x="280051" y="768577"/>
                </a:lnTo>
                <a:lnTo>
                  <a:pt x="278691" y="776741"/>
                </a:lnTo>
                <a:lnTo>
                  <a:pt x="277105" y="783772"/>
                </a:lnTo>
                <a:lnTo>
                  <a:pt x="275745" y="790348"/>
                </a:lnTo>
                <a:lnTo>
                  <a:pt x="273705" y="796018"/>
                </a:lnTo>
                <a:lnTo>
                  <a:pt x="272345" y="799420"/>
                </a:lnTo>
                <a:lnTo>
                  <a:pt x="271665" y="802822"/>
                </a:lnTo>
                <a:lnTo>
                  <a:pt x="270759" y="805543"/>
                </a:lnTo>
                <a:lnTo>
                  <a:pt x="270305" y="808264"/>
                </a:lnTo>
                <a:lnTo>
                  <a:pt x="269852" y="813480"/>
                </a:lnTo>
                <a:lnTo>
                  <a:pt x="269625" y="818243"/>
                </a:lnTo>
                <a:lnTo>
                  <a:pt x="269625" y="823005"/>
                </a:lnTo>
                <a:lnTo>
                  <a:pt x="269399" y="827768"/>
                </a:lnTo>
                <a:lnTo>
                  <a:pt x="269172" y="830489"/>
                </a:lnTo>
                <a:lnTo>
                  <a:pt x="268492" y="833211"/>
                </a:lnTo>
                <a:lnTo>
                  <a:pt x="267812" y="836159"/>
                </a:lnTo>
                <a:lnTo>
                  <a:pt x="267132" y="839561"/>
                </a:lnTo>
                <a:lnTo>
                  <a:pt x="265999" y="842963"/>
                </a:lnTo>
                <a:lnTo>
                  <a:pt x="265319" y="846818"/>
                </a:lnTo>
                <a:lnTo>
                  <a:pt x="263733" y="854982"/>
                </a:lnTo>
                <a:lnTo>
                  <a:pt x="262826" y="863600"/>
                </a:lnTo>
                <a:lnTo>
                  <a:pt x="261919" y="873125"/>
                </a:lnTo>
                <a:lnTo>
                  <a:pt x="261013" y="883104"/>
                </a:lnTo>
                <a:lnTo>
                  <a:pt x="259653" y="893763"/>
                </a:lnTo>
                <a:lnTo>
                  <a:pt x="258066" y="904422"/>
                </a:lnTo>
                <a:lnTo>
                  <a:pt x="256933" y="909864"/>
                </a:lnTo>
                <a:lnTo>
                  <a:pt x="255573" y="915534"/>
                </a:lnTo>
                <a:lnTo>
                  <a:pt x="249681" y="940707"/>
                </a:lnTo>
                <a:lnTo>
                  <a:pt x="242428" y="967922"/>
                </a:lnTo>
                <a:lnTo>
                  <a:pt x="239481" y="980848"/>
                </a:lnTo>
                <a:lnTo>
                  <a:pt x="236762" y="992188"/>
                </a:lnTo>
                <a:lnTo>
                  <a:pt x="234722" y="1001713"/>
                </a:lnTo>
                <a:lnTo>
                  <a:pt x="233589" y="1008289"/>
                </a:lnTo>
                <a:lnTo>
                  <a:pt x="233362" y="1012598"/>
                </a:lnTo>
                <a:lnTo>
                  <a:pt x="233362" y="1015547"/>
                </a:lnTo>
                <a:lnTo>
                  <a:pt x="233589" y="1016907"/>
                </a:lnTo>
                <a:lnTo>
                  <a:pt x="234269" y="1017588"/>
                </a:lnTo>
                <a:lnTo>
                  <a:pt x="234722" y="1018268"/>
                </a:lnTo>
                <a:lnTo>
                  <a:pt x="235402" y="1018948"/>
                </a:lnTo>
                <a:lnTo>
                  <a:pt x="236082" y="1019402"/>
                </a:lnTo>
                <a:lnTo>
                  <a:pt x="237215" y="1019629"/>
                </a:lnTo>
                <a:lnTo>
                  <a:pt x="239935" y="1019856"/>
                </a:lnTo>
                <a:lnTo>
                  <a:pt x="247641" y="1019629"/>
                </a:lnTo>
                <a:lnTo>
                  <a:pt x="256027" y="1019856"/>
                </a:lnTo>
                <a:lnTo>
                  <a:pt x="261693" y="1020082"/>
                </a:lnTo>
                <a:lnTo>
                  <a:pt x="265546" y="1020082"/>
                </a:lnTo>
                <a:lnTo>
                  <a:pt x="266906" y="1020082"/>
                </a:lnTo>
                <a:lnTo>
                  <a:pt x="267812" y="1019629"/>
                </a:lnTo>
                <a:lnTo>
                  <a:pt x="268945" y="1019629"/>
                </a:lnTo>
                <a:lnTo>
                  <a:pt x="270305" y="1019629"/>
                </a:lnTo>
                <a:lnTo>
                  <a:pt x="274158" y="1019856"/>
                </a:lnTo>
                <a:lnTo>
                  <a:pt x="279371" y="1020309"/>
                </a:lnTo>
                <a:lnTo>
                  <a:pt x="293877" y="1025298"/>
                </a:lnTo>
                <a:lnTo>
                  <a:pt x="326967" y="1026886"/>
                </a:lnTo>
                <a:lnTo>
                  <a:pt x="351898" y="1028247"/>
                </a:lnTo>
                <a:lnTo>
                  <a:pt x="366857" y="1028700"/>
                </a:lnTo>
                <a:lnTo>
                  <a:pt x="369803" y="1028473"/>
                </a:lnTo>
                <a:lnTo>
                  <a:pt x="372296" y="1028020"/>
                </a:lnTo>
                <a:lnTo>
                  <a:pt x="374563" y="1026886"/>
                </a:lnTo>
                <a:lnTo>
                  <a:pt x="376602" y="1025752"/>
                </a:lnTo>
                <a:lnTo>
                  <a:pt x="380909" y="1022577"/>
                </a:lnTo>
                <a:lnTo>
                  <a:pt x="383175" y="1021216"/>
                </a:lnTo>
                <a:lnTo>
                  <a:pt x="385442" y="1019629"/>
                </a:lnTo>
                <a:lnTo>
                  <a:pt x="387028" y="1019175"/>
                </a:lnTo>
                <a:lnTo>
                  <a:pt x="388615" y="1018722"/>
                </a:lnTo>
                <a:lnTo>
                  <a:pt x="391561" y="1018268"/>
                </a:lnTo>
                <a:lnTo>
                  <a:pt x="395187" y="1018268"/>
                </a:lnTo>
                <a:lnTo>
                  <a:pt x="398814" y="1018722"/>
                </a:lnTo>
                <a:lnTo>
                  <a:pt x="402440" y="1019175"/>
                </a:lnTo>
                <a:lnTo>
                  <a:pt x="406066" y="1019856"/>
                </a:lnTo>
                <a:lnTo>
                  <a:pt x="412866" y="1021670"/>
                </a:lnTo>
                <a:lnTo>
                  <a:pt x="418985" y="1022577"/>
                </a:lnTo>
                <a:lnTo>
                  <a:pt x="421705" y="1023257"/>
                </a:lnTo>
                <a:lnTo>
                  <a:pt x="423971" y="1023938"/>
                </a:lnTo>
                <a:lnTo>
                  <a:pt x="426011" y="1025072"/>
                </a:lnTo>
                <a:lnTo>
                  <a:pt x="427824" y="1026432"/>
                </a:lnTo>
                <a:lnTo>
                  <a:pt x="428504" y="1027339"/>
                </a:lnTo>
                <a:lnTo>
                  <a:pt x="429184" y="1028247"/>
                </a:lnTo>
                <a:lnTo>
                  <a:pt x="429638" y="1029154"/>
                </a:lnTo>
                <a:lnTo>
                  <a:pt x="429864" y="1030514"/>
                </a:lnTo>
                <a:lnTo>
                  <a:pt x="430317" y="1031875"/>
                </a:lnTo>
                <a:lnTo>
                  <a:pt x="430771" y="1032782"/>
                </a:lnTo>
                <a:lnTo>
                  <a:pt x="431677" y="1033463"/>
                </a:lnTo>
                <a:lnTo>
                  <a:pt x="432357" y="1033916"/>
                </a:lnTo>
                <a:lnTo>
                  <a:pt x="433717" y="1034370"/>
                </a:lnTo>
                <a:lnTo>
                  <a:pt x="434624" y="1034370"/>
                </a:lnTo>
                <a:lnTo>
                  <a:pt x="437344" y="1034370"/>
                </a:lnTo>
                <a:lnTo>
                  <a:pt x="444370" y="1033916"/>
                </a:lnTo>
                <a:lnTo>
                  <a:pt x="447769" y="1033916"/>
                </a:lnTo>
                <a:lnTo>
                  <a:pt x="451622" y="1034143"/>
                </a:lnTo>
                <a:lnTo>
                  <a:pt x="457288" y="1035050"/>
                </a:lnTo>
                <a:lnTo>
                  <a:pt x="465448" y="1036184"/>
                </a:lnTo>
                <a:lnTo>
                  <a:pt x="488112" y="1038452"/>
                </a:lnTo>
                <a:lnTo>
                  <a:pt x="510550" y="1040720"/>
                </a:lnTo>
                <a:lnTo>
                  <a:pt x="519616" y="1041173"/>
                </a:lnTo>
                <a:lnTo>
                  <a:pt x="525736" y="1041400"/>
                </a:lnTo>
                <a:lnTo>
                  <a:pt x="531175" y="1041173"/>
                </a:lnTo>
                <a:lnTo>
                  <a:pt x="537748" y="1040720"/>
                </a:lnTo>
                <a:lnTo>
                  <a:pt x="552253" y="1039132"/>
                </a:lnTo>
                <a:lnTo>
                  <a:pt x="565172" y="1037318"/>
                </a:lnTo>
                <a:lnTo>
                  <a:pt x="569932" y="1036638"/>
                </a:lnTo>
                <a:lnTo>
                  <a:pt x="572425" y="1036184"/>
                </a:lnTo>
                <a:lnTo>
                  <a:pt x="576504" y="1034823"/>
                </a:lnTo>
                <a:lnTo>
                  <a:pt x="577637" y="1034370"/>
                </a:lnTo>
                <a:lnTo>
                  <a:pt x="578771" y="1033916"/>
                </a:lnTo>
                <a:lnTo>
                  <a:pt x="579677" y="1032782"/>
                </a:lnTo>
                <a:lnTo>
                  <a:pt x="580811" y="1031648"/>
                </a:lnTo>
                <a:lnTo>
                  <a:pt x="583757" y="1026659"/>
                </a:lnTo>
                <a:lnTo>
                  <a:pt x="584664" y="1025072"/>
                </a:lnTo>
                <a:lnTo>
                  <a:pt x="585570" y="1023257"/>
                </a:lnTo>
                <a:lnTo>
                  <a:pt x="586250" y="1021443"/>
                </a:lnTo>
                <a:lnTo>
                  <a:pt x="586477" y="1019629"/>
                </a:lnTo>
                <a:lnTo>
                  <a:pt x="587383" y="1015773"/>
                </a:lnTo>
                <a:lnTo>
                  <a:pt x="587610" y="1012372"/>
                </a:lnTo>
                <a:lnTo>
                  <a:pt x="587837" y="1005114"/>
                </a:lnTo>
                <a:lnTo>
                  <a:pt x="588063" y="1001939"/>
                </a:lnTo>
                <a:lnTo>
                  <a:pt x="588970" y="998538"/>
                </a:lnTo>
                <a:lnTo>
                  <a:pt x="589423" y="997177"/>
                </a:lnTo>
                <a:lnTo>
                  <a:pt x="589876" y="995136"/>
                </a:lnTo>
                <a:lnTo>
                  <a:pt x="590330" y="989920"/>
                </a:lnTo>
                <a:lnTo>
                  <a:pt x="590556" y="984250"/>
                </a:lnTo>
                <a:lnTo>
                  <a:pt x="590556" y="977673"/>
                </a:lnTo>
                <a:lnTo>
                  <a:pt x="590783" y="964066"/>
                </a:lnTo>
                <a:lnTo>
                  <a:pt x="591236" y="958170"/>
                </a:lnTo>
                <a:lnTo>
                  <a:pt x="591916" y="952500"/>
                </a:lnTo>
                <a:lnTo>
                  <a:pt x="592143" y="948418"/>
                </a:lnTo>
                <a:lnTo>
                  <a:pt x="592596" y="941388"/>
                </a:lnTo>
                <a:lnTo>
                  <a:pt x="593956" y="920297"/>
                </a:lnTo>
                <a:lnTo>
                  <a:pt x="596449" y="861106"/>
                </a:lnTo>
                <a:lnTo>
                  <a:pt x="599169" y="801007"/>
                </a:lnTo>
                <a:lnTo>
                  <a:pt x="600302" y="779009"/>
                </a:lnTo>
                <a:lnTo>
                  <a:pt x="600755" y="766536"/>
                </a:lnTo>
                <a:lnTo>
                  <a:pt x="601435" y="756330"/>
                </a:lnTo>
                <a:lnTo>
                  <a:pt x="601662" y="752929"/>
                </a:lnTo>
                <a:lnTo>
                  <a:pt x="601435" y="749754"/>
                </a:lnTo>
                <a:lnTo>
                  <a:pt x="601209" y="747032"/>
                </a:lnTo>
                <a:lnTo>
                  <a:pt x="600529" y="744538"/>
                </a:lnTo>
                <a:lnTo>
                  <a:pt x="599396" y="742043"/>
                </a:lnTo>
                <a:lnTo>
                  <a:pt x="598036" y="738868"/>
                </a:lnTo>
                <a:lnTo>
                  <a:pt x="597129" y="737054"/>
                </a:lnTo>
                <a:lnTo>
                  <a:pt x="596676" y="735239"/>
                </a:lnTo>
                <a:lnTo>
                  <a:pt x="596449" y="733198"/>
                </a:lnTo>
                <a:lnTo>
                  <a:pt x="596223" y="730930"/>
                </a:lnTo>
                <a:lnTo>
                  <a:pt x="596223" y="725941"/>
                </a:lnTo>
                <a:lnTo>
                  <a:pt x="596676" y="721179"/>
                </a:lnTo>
                <a:lnTo>
                  <a:pt x="597129" y="716189"/>
                </a:lnTo>
                <a:lnTo>
                  <a:pt x="598036" y="710973"/>
                </a:lnTo>
                <a:lnTo>
                  <a:pt x="599396" y="701902"/>
                </a:lnTo>
                <a:lnTo>
                  <a:pt x="599396" y="699634"/>
                </a:lnTo>
                <a:lnTo>
                  <a:pt x="599396" y="696686"/>
                </a:lnTo>
                <a:lnTo>
                  <a:pt x="598942" y="693057"/>
                </a:lnTo>
                <a:lnTo>
                  <a:pt x="598262" y="688975"/>
                </a:lnTo>
                <a:lnTo>
                  <a:pt x="596223" y="680130"/>
                </a:lnTo>
                <a:lnTo>
                  <a:pt x="593729" y="670379"/>
                </a:lnTo>
                <a:lnTo>
                  <a:pt x="590556" y="660627"/>
                </a:lnTo>
                <a:lnTo>
                  <a:pt x="587383" y="651555"/>
                </a:lnTo>
                <a:lnTo>
                  <a:pt x="585570" y="647473"/>
                </a:lnTo>
                <a:lnTo>
                  <a:pt x="583757" y="643618"/>
                </a:lnTo>
                <a:lnTo>
                  <a:pt x="582170" y="640670"/>
                </a:lnTo>
                <a:lnTo>
                  <a:pt x="580357" y="638175"/>
                </a:lnTo>
                <a:lnTo>
                  <a:pt x="578544" y="634773"/>
                </a:lnTo>
                <a:lnTo>
                  <a:pt x="575598" y="629557"/>
                </a:lnTo>
                <a:lnTo>
                  <a:pt x="568118" y="614136"/>
                </a:lnTo>
                <a:lnTo>
                  <a:pt x="558373" y="593498"/>
                </a:lnTo>
                <a:lnTo>
                  <a:pt x="548400" y="570820"/>
                </a:lnTo>
                <a:lnTo>
                  <a:pt x="538428" y="547234"/>
                </a:lnTo>
                <a:lnTo>
                  <a:pt x="533895" y="535895"/>
                </a:lnTo>
                <a:lnTo>
                  <a:pt x="529589" y="525689"/>
                </a:lnTo>
                <a:lnTo>
                  <a:pt x="525962" y="515938"/>
                </a:lnTo>
                <a:lnTo>
                  <a:pt x="523242" y="507773"/>
                </a:lnTo>
                <a:lnTo>
                  <a:pt x="521203" y="501197"/>
                </a:lnTo>
                <a:lnTo>
                  <a:pt x="520296" y="496207"/>
                </a:lnTo>
                <a:lnTo>
                  <a:pt x="519616" y="492352"/>
                </a:lnTo>
                <a:lnTo>
                  <a:pt x="518709" y="488270"/>
                </a:lnTo>
                <a:lnTo>
                  <a:pt x="517350" y="483961"/>
                </a:lnTo>
                <a:lnTo>
                  <a:pt x="515990" y="480105"/>
                </a:lnTo>
                <a:lnTo>
                  <a:pt x="512590" y="471488"/>
                </a:lnTo>
                <a:lnTo>
                  <a:pt x="508737" y="463097"/>
                </a:lnTo>
                <a:lnTo>
                  <a:pt x="505111" y="455159"/>
                </a:lnTo>
                <a:lnTo>
                  <a:pt x="501031" y="448129"/>
                </a:lnTo>
                <a:lnTo>
                  <a:pt x="497405" y="442005"/>
                </a:lnTo>
                <a:lnTo>
                  <a:pt x="494458" y="437243"/>
                </a:lnTo>
                <a:lnTo>
                  <a:pt x="488112" y="427038"/>
                </a:lnTo>
                <a:lnTo>
                  <a:pt x="484486" y="420914"/>
                </a:lnTo>
                <a:lnTo>
                  <a:pt x="481313" y="414338"/>
                </a:lnTo>
                <a:lnTo>
                  <a:pt x="477913" y="407534"/>
                </a:lnTo>
                <a:lnTo>
                  <a:pt x="476780" y="404359"/>
                </a:lnTo>
                <a:lnTo>
                  <a:pt x="475647" y="400730"/>
                </a:lnTo>
                <a:lnTo>
                  <a:pt x="474740" y="397329"/>
                </a:lnTo>
                <a:lnTo>
                  <a:pt x="473834" y="394154"/>
                </a:lnTo>
                <a:lnTo>
                  <a:pt x="473380" y="390752"/>
                </a:lnTo>
                <a:lnTo>
                  <a:pt x="473154" y="387804"/>
                </a:lnTo>
                <a:lnTo>
                  <a:pt x="472927" y="368754"/>
                </a:lnTo>
                <a:lnTo>
                  <a:pt x="473380" y="362630"/>
                </a:lnTo>
                <a:lnTo>
                  <a:pt x="474060" y="352879"/>
                </a:lnTo>
                <a:lnTo>
                  <a:pt x="475647" y="340179"/>
                </a:lnTo>
                <a:lnTo>
                  <a:pt x="473834" y="337911"/>
                </a:lnTo>
                <a:lnTo>
                  <a:pt x="472700" y="335643"/>
                </a:lnTo>
                <a:lnTo>
                  <a:pt x="472020" y="333602"/>
                </a:lnTo>
                <a:lnTo>
                  <a:pt x="471567" y="331561"/>
                </a:lnTo>
                <a:lnTo>
                  <a:pt x="471340" y="328839"/>
                </a:lnTo>
                <a:lnTo>
                  <a:pt x="471114" y="327705"/>
                </a:lnTo>
                <a:lnTo>
                  <a:pt x="470434" y="327025"/>
                </a:lnTo>
                <a:lnTo>
                  <a:pt x="469527" y="326798"/>
                </a:lnTo>
                <a:lnTo>
                  <a:pt x="468621" y="326798"/>
                </a:lnTo>
                <a:lnTo>
                  <a:pt x="467261" y="327025"/>
                </a:lnTo>
                <a:lnTo>
                  <a:pt x="466128" y="329747"/>
                </a:lnTo>
                <a:lnTo>
                  <a:pt x="464541" y="332468"/>
                </a:lnTo>
                <a:lnTo>
                  <a:pt x="462501" y="336097"/>
                </a:lnTo>
                <a:lnTo>
                  <a:pt x="460915" y="338138"/>
                </a:lnTo>
                <a:lnTo>
                  <a:pt x="458422" y="340405"/>
                </a:lnTo>
                <a:lnTo>
                  <a:pt x="455249" y="343127"/>
                </a:lnTo>
                <a:lnTo>
                  <a:pt x="451396" y="346075"/>
                </a:lnTo>
                <a:lnTo>
                  <a:pt x="447316" y="349023"/>
                </a:lnTo>
                <a:lnTo>
                  <a:pt x="442783" y="351745"/>
                </a:lnTo>
                <a:lnTo>
                  <a:pt x="438023" y="354693"/>
                </a:lnTo>
                <a:lnTo>
                  <a:pt x="433037" y="357188"/>
                </a:lnTo>
                <a:lnTo>
                  <a:pt x="427824" y="359229"/>
                </a:lnTo>
                <a:lnTo>
                  <a:pt x="421705" y="361497"/>
                </a:lnTo>
                <a:lnTo>
                  <a:pt x="415132" y="363311"/>
                </a:lnTo>
                <a:lnTo>
                  <a:pt x="408559" y="364672"/>
                </a:lnTo>
                <a:lnTo>
                  <a:pt x="402213" y="366032"/>
                </a:lnTo>
                <a:lnTo>
                  <a:pt x="396321" y="366939"/>
                </a:lnTo>
                <a:lnTo>
                  <a:pt x="391334" y="367620"/>
                </a:lnTo>
                <a:lnTo>
                  <a:pt x="387481" y="367393"/>
                </a:lnTo>
                <a:lnTo>
                  <a:pt x="384082" y="366713"/>
                </a:lnTo>
                <a:lnTo>
                  <a:pt x="379549" y="366032"/>
                </a:lnTo>
                <a:lnTo>
                  <a:pt x="369576" y="363311"/>
                </a:lnTo>
                <a:lnTo>
                  <a:pt x="359377" y="359909"/>
                </a:lnTo>
                <a:lnTo>
                  <a:pt x="351671" y="357188"/>
                </a:lnTo>
                <a:lnTo>
                  <a:pt x="350765" y="356734"/>
                </a:lnTo>
                <a:lnTo>
                  <a:pt x="350085" y="355827"/>
                </a:lnTo>
                <a:lnTo>
                  <a:pt x="348272" y="353786"/>
                </a:lnTo>
                <a:lnTo>
                  <a:pt x="346232" y="351291"/>
                </a:lnTo>
                <a:lnTo>
                  <a:pt x="343965" y="348116"/>
                </a:lnTo>
                <a:lnTo>
                  <a:pt x="339659" y="340179"/>
                </a:lnTo>
                <a:lnTo>
                  <a:pt x="335353" y="331334"/>
                </a:lnTo>
                <a:lnTo>
                  <a:pt x="331273" y="322716"/>
                </a:lnTo>
                <a:lnTo>
                  <a:pt x="328100" y="315232"/>
                </a:lnTo>
                <a:lnTo>
                  <a:pt x="325154" y="307975"/>
                </a:lnTo>
                <a:close/>
                <a:moveTo>
                  <a:pt x="1114989" y="80962"/>
                </a:moveTo>
                <a:lnTo>
                  <a:pt x="1121114" y="80962"/>
                </a:lnTo>
                <a:lnTo>
                  <a:pt x="1127012" y="81189"/>
                </a:lnTo>
                <a:lnTo>
                  <a:pt x="1133137" y="81416"/>
                </a:lnTo>
                <a:lnTo>
                  <a:pt x="1139262" y="81870"/>
                </a:lnTo>
                <a:lnTo>
                  <a:pt x="1144934" y="82550"/>
                </a:lnTo>
                <a:lnTo>
                  <a:pt x="1150378" y="83685"/>
                </a:lnTo>
                <a:lnTo>
                  <a:pt x="1155142" y="85046"/>
                </a:lnTo>
                <a:lnTo>
                  <a:pt x="1159906" y="86181"/>
                </a:lnTo>
                <a:lnTo>
                  <a:pt x="1163763" y="87996"/>
                </a:lnTo>
                <a:lnTo>
                  <a:pt x="1167846" y="90038"/>
                </a:lnTo>
                <a:lnTo>
                  <a:pt x="1171930" y="92761"/>
                </a:lnTo>
                <a:lnTo>
                  <a:pt x="1176240" y="95938"/>
                </a:lnTo>
                <a:lnTo>
                  <a:pt x="1180777" y="99342"/>
                </a:lnTo>
                <a:lnTo>
                  <a:pt x="1185314" y="103426"/>
                </a:lnTo>
                <a:lnTo>
                  <a:pt x="1189851" y="107510"/>
                </a:lnTo>
                <a:lnTo>
                  <a:pt x="1194615" y="112049"/>
                </a:lnTo>
                <a:lnTo>
                  <a:pt x="1198926" y="116587"/>
                </a:lnTo>
                <a:lnTo>
                  <a:pt x="1203236" y="121125"/>
                </a:lnTo>
                <a:lnTo>
                  <a:pt x="1206866" y="125663"/>
                </a:lnTo>
                <a:lnTo>
                  <a:pt x="1210495" y="130201"/>
                </a:lnTo>
                <a:lnTo>
                  <a:pt x="1213671" y="134966"/>
                </a:lnTo>
                <a:lnTo>
                  <a:pt x="1216393" y="139278"/>
                </a:lnTo>
                <a:lnTo>
                  <a:pt x="1218662" y="142908"/>
                </a:lnTo>
                <a:lnTo>
                  <a:pt x="1220023" y="146766"/>
                </a:lnTo>
                <a:lnTo>
                  <a:pt x="1220931" y="149715"/>
                </a:lnTo>
                <a:lnTo>
                  <a:pt x="1221384" y="153573"/>
                </a:lnTo>
                <a:lnTo>
                  <a:pt x="1221838" y="158792"/>
                </a:lnTo>
                <a:lnTo>
                  <a:pt x="1222745" y="171726"/>
                </a:lnTo>
                <a:lnTo>
                  <a:pt x="1223426" y="187382"/>
                </a:lnTo>
                <a:lnTo>
                  <a:pt x="1223880" y="204627"/>
                </a:lnTo>
                <a:lnTo>
                  <a:pt x="1223880" y="222099"/>
                </a:lnTo>
                <a:lnTo>
                  <a:pt x="1223426" y="237983"/>
                </a:lnTo>
                <a:lnTo>
                  <a:pt x="1223199" y="245244"/>
                </a:lnTo>
                <a:lnTo>
                  <a:pt x="1222292" y="251371"/>
                </a:lnTo>
                <a:lnTo>
                  <a:pt x="1221838" y="256590"/>
                </a:lnTo>
                <a:lnTo>
                  <a:pt x="1220931" y="260674"/>
                </a:lnTo>
                <a:lnTo>
                  <a:pt x="1218889" y="268389"/>
                </a:lnTo>
                <a:lnTo>
                  <a:pt x="1216620" y="278146"/>
                </a:lnTo>
                <a:lnTo>
                  <a:pt x="1214352" y="289037"/>
                </a:lnTo>
                <a:lnTo>
                  <a:pt x="1211403" y="300610"/>
                </a:lnTo>
                <a:lnTo>
                  <a:pt x="1208454" y="311728"/>
                </a:lnTo>
                <a:lnTo>
                  <a:pt x="1206639" y="317174"/>
                </a:lnTo>
                <a:lnTo>
                  <a:pt x="1204824" y="322166"/>
                </a:lnTo>
                <a:lnTo>
                  <a:pt x="1202782" y="326704"/>
                </a:lnTo>
                <a:lnTo>
                  <a:pt x="1200514" y="330789"/>
                </a:lnTo>
                <a:lnTo>
                  <a:pt x="1198245" y="334192"/>
                </a:lnTo>
                <a:lnTo>
                  <a:pt x="1197338" y="335554"/>
                </a:lnTo>
                <a:lnTo>
                  <a:pt x="1195976" y="336915"/>
                </a:lnTo>
                <a:lnTo>
                  <a:pt x="1186675" y="345765"/>
                </a:lnTo>
                <a:lnTo>
                  <a:pt x="1182592" y="349622"/>
                </a:lnTo>
                <a:lnTo>
                  <a:pt x="1178962" y="352799"/>
                </a:lnTo>
                <a:lnTo>
                  <a:pt x="1176013" y="356202"/>
                </a:lnTo>
                <a:lnTo>
                  <a:pt x="1173971" y="358925"/>
                </a:lnTo>
                <a:lnTo>
                  <a:pt x="1173291" y="360514"/>
                </a:lnTo>
                <a:lnTo>
                  <a:pt x="1172837" y="361648"/>
                </a:lnTo>
                <a:lnTo>
                  <a:pt x="1172157" y="363010"/>
                </a:lnTo>
                <a:lnTo>
                  <a:pt x="1172157" y="364371"/>
                </a:lnTo>
                <a:lnTo>
                  <a:pt x="1172157" y="382524"/>
                </a:lnTo>
                <a:lnTo>
                  <a:pt x="1181231" y="385474"/>
                </a:lnTo>
                <a:lnTo>
                  <a:pt x="1198472" y="408618"/>
                </a:lnTo>
                <a:lnTo>
                  <a:pt x="1229324" y="415653"/>
                </a:lnTo>
                <a:lnTo>
                  <a:pt x="1255413" y="422006"/>
                </a:lnTo>
                <a:lnTo>
                  <a:pt x="1277872" y="427906"/>
                </a:lnTo>
                <a:lnTo>
                  <a:pt x="1287853" y="430629"/>
                </a:lnTo>
                <a:lnTo>
                  <a:pt x="1299650" y="434032"/>
                </a:lnTo>
                <a:lnTo>
                  <a:pt x="1312354" y="438117"/>
                </a:lnTo>
                <a:lnTo>
                  <a:pt x="1325511" y="442201"/>
                </a:lnTo>
                <a:lnTo>
                  <a:pt x="1337989" y="446512"/>
                </a:lnTo>
                <a:lnTo>
                  <a:pt x="1349331" y="450597"/>
                </a:lnTo>
                <a:lnTo>
                  <a:pt x="1354095" y="453093"/>
                </a:lnTo>
                <a:lnTo>
                  <a:pt x="1358406" y="454908"/>
                </a:lnTo>
                <a:lnTo>
                  <a:pt x="1362262" y="456950"/>
                </a:lnTo>
                <a:lnTo>
                  <a:pt x="1365211" y="458765"/>
                </a:lnTo>
                <a:lnTo>
                  <a:pt x="1369522" y="462169"/>
                </a:lnTo>
                <a:lnTo>
                  <a:pt x="1372925" y="464892"/>
                </a:lnTo>
                <a:lnTo>
                  <a:pt x="1377462" y="468976"/>
                </a:lnTo>
                <a:lnTo>
                  <a:pt x="1379276" y="470338"/>
                </a:lnTo>
                <a:lnTo>
                  <a:pt x="1380411" y="471018"/>
                </a:lnTo>
                <a:lnTo>
                  <a:pt x="1381999" y="471472"/>
                </a:lnTo>
                <a:lnTo>
                  <a:pt x="1383814" y="471699"/>
                </a:lnTo>
                <a:lnTo>
                  <a:pt x="1384721" y="471699"/>
                </a:lnTo>
                <a:lnTo>
                  <a:pt x="1385855" y="472153"/>
                </a:lnTo>
                <a:lnTo>
                  <a:pt x="1386536" y="472834"/>
                </a:lnTo>
                <a:lnTo>
                  <a:pt x="1387670" y="473514"/>
                </a:lnTo>
                <a:lnTo>
                  <a:pt x="1389031" y="475557"/>
                </a:lnTo>
                <a:lnTo>
                  <a:pt x="1390846" y="478279"/>
                </a:lnTo>
                <a:lnTo>
                  <a:pt x="1392434" y="481683"/>
                </a:lnTo>
                <a:lnTo>
                  <a:pt x="1394022" y="485767"/>
                </a:lnTo>
                <a:lnTo>
                  <a:pt x="1396971" y="494617"/>
                </a:lnTo>
                <a:lnTo>
                  <a:pt x="1397879" y="499155"/>
                </a:lnTo>
                <a:lnTo>
                  <a:pt x="1399467" y="507551"/>
                </a:lnTo>
                <a:lnTo>
                  <a:pt x="1403777" y="533418"/>
                </a:lnTo>
                <a:lnTo>
                  <a:pt x="1409448" y="568362"/>
                </a:lnTo>
                <a:lnTo>
                  <a:pt x="1415347" y="607617"/>
                </a:lnTo>
                <a:lnTo>
                  <a:pt x="1421472" y="647553"/>
                </a:lnTo>
                <a:lnTo>
                  <a:pt x="1426463" y="683632"/>
                </a:lnTo>
                <a:lnTo>
                  <a:pt x="1429865" y="711542"/>
                </a:lnTo>
                <a:lnTo>
                  <a:pt x="1431000" y="721072"/>
                </a:lnTo>
                <a:lnTo>
                  <a:pt x="1431227" y="726971"/>
                </a:lnTo>
                <a:lnTo>
                  <a:pt x="1431000" y="736048"/>
                </a:lnTo>
                <a:lnTo>
                  <a:pt x="1430319" y="746713"/>
                </a:lnTo>
                <a:lnTo>
                  <a:pt x="1428277" y="770538"/>
                </a:lnTo>
                <a:lnTo>
                  <a:pt x="1427597" y="782564"/>
                </a:lnTo>
                <a:lnTo>
                  <a:pt x="1427370" y="793683"/>
                </a:lnTo>
                <a:lnTo>
                  <a:pt x="1427370" y="798902"/>
                </a:lnTo>
                <a:lnTo>
                  <a:pt x="1427597" y="803667"/>
                </a:lnTo>
                <a:lnTo>
                  <a:pt x="1428051" y="807751"/>
                </a:lnTo>
                <a:lnTo>
                  <a:pt x="1428731" y="811608"/>
                </a:lnTo>
                <a:lnTo>
                  <a:pt x="1430319" y="820685"/>
                </a:lnTo>
                <a:lnTo>
                  <a:pt x="1433041" y="834526"/>
                </a:lnTo>
                <a:lnTo>
                  <a:pt x="1435764" y="850637"/>
                </a:lnTo>
                <a:lnTo>
                  <a:pt x="1438486" y="868109"/>
                </a:lnTo>
                <a:lnTo>
                  <a:pt x="1441208" y="885581"/>
                </a:lnTo>
                <a:lnTo>
                  <a:pt x="1443250" y="901918"/>
                </a:lnTo>
                <a:lnTo>
                  <a:pt x="1444157" y="908725"/>
                </a:lnTo>
                <a:lnTo>
                  <a:pt x="1444611" y="915079"/>
                </a:lnTo>
                <a:lnTo>
                  <a:pt x="1444838" y="919844"/>
                </a:lnTo>
                <a:lnTo>
                  <a:pt x="1444611" y="923701"/>
                </a:lnTo>
                <a:lnTo>
                  <a:pt x="1444157" y="927332"/>
                </a:lnTo>
                <a:lnTo>
                  <a:pt x="1443250" y="931643"/>
                </a:lnTo>
                <a:lnTo>
                  <a:pt x="1442116" y="936181"/>
                </a:lnTo>
                <a:lnTo>
                  <a:pt x="1440301" y="941400"/>
                </a:lnTo>
                <a:lnTo>
                  <a:pt x="1436217" y="953200"/>
                </a:lnTo>
                <a:lnTo>
                  <a:pt x="1431453" y="964999"/>
                </a:lnTo>
                <a:lnTo>
                  <a:pt x="1426689" y="976571"/>
                </a:lnTo>
                <a:lnTo>
                  <a:pt x="1421699" y="987009"/>
                </a:lnTo>
                <a:lnTo>
                  <a:pt x="1417388" y="995178"/>
                </a:lnTo>
                <a:lnTo>
                  <a:pt x="1415800" y="998127"/>
                </a:lnTo>
                <a:lnTo>
                  <a:pt x="1414212" y="1000170"/>
                </a:lnTo>
                <a:lnTo>
                  <a:pt x="1412851" y="1001985"/>
                </a:lnTo>
                <a:lnTo>
                  <a:pt x="1411944" y="1004708"/>
                </a:lnTo>
                <a:lnTo>
                  <a:pt x="1410583" y="1007885"/>
                </a:lnTo>
                <a:lnTo>
                  <a:pt x="1409675" y="1011742"/>
                </a:lnTo>
                <a:lnTo>
                  <a:pt x="1407407" y="1020364"/>
                </a:lnTo>
                <a:lnTo>
                  <a:pt x="1405138" y="1029668"/>
                </a:lnTo>
                <a:lnTo>
                  <a:pt x="1402870" y="1039879"/>
                </a:lnTo>
                <a:lnTo>
                  <a:pt x="1400147" y="1049409"/>
                </a:lnTo>
                <a:lnTo>
                  <a:pt x="1399013" y="1053947"/>
                </a:lnTo>
                <a:lnTo>
                  <a:pt x="1397425" y="1058031"/>
                </a:lnTo>
                <a:lnTo>
                  <a:pt x="1395837" y="1062116"/>
                </a:lnTo>
                <a:lnTo>
                  <a:pt x="1394249" y="1065292"/>
                </a:lnTo>
                <a:lnTo>
                  <a:pt x="1376101" y="1098648"/>
                </a:lnTo>
                <a:lnTo>
                  <a:pt x="1365211" y="1119070"/>
                </a:lnTo>
                <a:lnTo>
                  <a:pt x="1364758" y="1121566"/>
                </a:lnTo>
                <a:lnTo>
                  <a:pt x="1364531" y="1124743"/>
                </a:lnTo>
                <a:lnTo>
                  <a:pt x="1364304" y="1129054"/>
                </a:lnTo>
                <a:lnTo>
                  <a:pt x="1364304" y="1134500"/>
                </a:lnTo>
                <a:lnTo>
                  <a:pt x="1364531" y="1141080"/>
                </a:lnTo>
                <a:lnTo>
                  <a:pt x="1365211" y="1149249"/>
                </a:lnTo>
                <a:lnTo>
                  <a:pt x="1366573" y="1158098"/>
                </a:lnTo>
                <a:lnTo>
                  <a:pt x="1367253" y="1164225"/>
                </a:lnTo>
                <a:lnTo>
                  <a:pt x="1367934" y="1172393"/>
                </a:lnTo>
                <a:lnTo>
                  <a:pt x="1369295" y="1193042"/>
                </a:lnTo>
                <a:lnTo>
                  <a:pt x="1370656" y="1218456"/>
                </a:lnTo>
                <a:lnTo>
                  <a:pt x="1371790" y="1245685"/>
                </a:lnTo>
                <a:lnTo>
                  <a:pt x="1374059" y="1295605"/>
                </a:lnTo>
                <a:lnTo>
                  <a:pt x="1374966" y="1313077"/>
                </a:lnTo>
                <a:lnTo>
                  <a:pt x="1375647" y="1322380"/>
                </a:lnTo>
                <a:lnTo>
                  <a:pt x="1377008" y="1330776"/>
                </a:lnTo>
                <a:lnTo>
                  <a:pt x="1377688" y="1334633"/>
                </a:lnTo>
                <a:lnTo>
                  <a:pt x="1378142" y="1338037"/>
                </a:lnTo>
                <a:lnTo>
                  <a:pt x="1378369" y="1341440"/>
                </a:lnTo>
                <a:lnTo>
                  <a:pt x="1377915" y="1343936"/>
                </a:lnTo>
                <a:lnTo>
                  <a:pt x="1377688" y="1345071"/>
                </a:lnTo>
                <a:lnTo>
                  <a:pt x="1377235" y="1345752"/>
                </a:lnTo>
                <a:lnTo>
                  <a:pt x="1376327" y="1346432"/>
                </a:lnTo>
                <a:lnTo>
                  <a:pt x="1375647" y="1347113"/>
                </a:lnTo>
                <a:lnTo>
                  <a:pt x="1373832" y="1347567"/>
                </a:lnTo>
                <a:lnTo>
                  <a:pt x="1372925" y="1348475"/>
                </a:lnTo>
                <a:lnTo>
                  <a:pt x="1372017" y="1349836"/>
                </a:lnTo>
                <a:lnTo>
                  <a:pt x="1371790" y="1351651"/>
                </a:lnTo>
                <a:lnTo>
                  <a:pt x="1372017" y="1353920"/>
                </a:lnTo>
                <a:lnTo>
                  <a:pt x="1372698" y="1357097"/>
                </a:lnTo>
                <a:lnTo>
                  <a:pt x="1374513" y="1366174"/>
                </a:lnTo>
                <a:lnTo>
                  <a:pt x="1375193" y="1371392"/>
                </a:lnTo>
                <a:lnTo>
                  <a:pt x="1375420" y="1373435"/>
                </a:lnTo>
                <a:lnTo>
                  <a:pt x="1375193" y="1375477"/>
                </a:lnTo>
                <a:lnTo>
                  <a:pt x="1375193" y="1376838"/>
                </a:lnTo>
                <a:lnTo>
                  <a:pt x="1374739" y="1378427"/>
                </a:lnTo>
                <a:lnTo>
                  <a:pt x="1373832" y="1379788"/>
                </a:lnTo>
                <a:lnTo>
                  <a:pt x="1372925" y="1380696"/>
                </a:lnTo>
                <a:lnTo>
                  <a:pt x="1371563" y="1381830"/>
                </a:lnTo>
                <a:lnTo>
                  <a:pt x="1370202" y="1382511"/>
                </a:lnTo>
                <a:lnTo>
                  <a:pt x="1368387" y="1382965"/>
                </a:lnTo>
                <a:lnTo>
                  <a:pt x="1366119" y="1383419"/>
                </a:lnTo>
                <a:lnTo>
                  <a:pt x="1363623" y="1384099"/>
                </a:lnTo>
                <a:lnTo>
                  <a:pt x="1360447" y="1384099"/>
                </a:lnTo>
                <a:lnTo>
                  <a:pt x="1353415" y="1384326"/>
                </a:lnTo>
                <a:lnTo>
                  <a:pt x="1346382" y="1384099"/>
                </a:lnTo>
                <a:lnTo>
                  <a:pt x="1343206" y="1383872"/>
                </a:lnTo>
                <a:lnTo>
                  <a:pt x="1340711" y="1383192"/>
                </a:lnTo>
                <a:lnTo>
                  <a:pt x="1338215" y="1382511"/>
                </a:lnTo>
                <a:lnTo>
                  <a:pt x="1336174" y="1381830"/>
                </a:lnTo>
                <a:lnTo>
                  <a:pt x="1334359" y="1380696"/>
                </a:lnTo>
                <a:lnTo>
                  <a:pt x="1332771" y="1379788"/>
                </a:lnTo>
                <a:lnTo>
                  <a:pt x="1331410" y="1378427"/>
                </a:lnTo>
                <a:lnTo>
                  <a:pt x="1330049" y="1376838"/>
                </a:lnTo>
                <a:lnTo>
                  <a:pt x="1329141" y="1375250"/>
                </a:lnTo>
                <a:lnTo>
                  <a:pt x="1328007" y="1373208"/>
                </a:lnTo>
                <a:lnTo>
                  <a:pt x="1326192" y="1368670"/>
                </a:lnTo>
                <a:lnTo>
                  <a:pt x="1324150" y="1362997"/>
                </a:lnTo>
                <a:lnTo>
                  <a:pt x="1321882" y="1356416"/>
                </a:lnTo>
                <a:lnTo>
                  <a:pt x="1318933" y="1349382"/>
                </a:lnTo>
                <a:lnTo>
                  <a:pt x="1315076" y="1341667"/>
                </a:lnTo>
                <a:lnTo>
                  <a:pt x="1311219" y="1334406"/>
                </a:lnTo>
                <a:lnTo>
                  <a:pt x="1307363" y="1327145"/>
                </a:lnTo>
                <a:lnTo>
                  <a:pt x="1303506" y="1321019"/>
                </a:lnTo>
                <a:lnTo>
                  <a:pt x="1299650" y="1316027"/>
                </a:lnTo>
                <a:lnTo>
                  <a:pt x="1297835" y="1313984"/>
                </a:lnTo>
                <a:lnTo>
                  <a:pt x="1296474" y="1312850"/>
                </a:lnTo>
                <a:lnTo>
                  <a:pt x="1295113" y="1311715"/>
                </a:lnTo>
                <a:lnTo>
                  <a:pt x="1293978" y="1311715"/>
                </a:lnTo>
                <a:lnTo>
                  <a:pt x="1293525" y="1311715"/>
                </a:lnTo>
                <a:lnTo>
                  <a:pt x="1293071" y="1311942"/>
                </a:lnTo>
                <a:lnTo>
                  <a:pt x="1292617" y="1313077"/>
                </a:lnTo>
                <a:lnTo>
                  <a:pt x="1292164" y="1314665"/>
                </a:lnTo>
                <a:lnTo>
                  <a:pt x="1291710" y="1316254"/>
                </a:lnTo>
                <a:lnTo>
                  <a:pt x="1291483" y="1321472"/>
                </a:lnTo>
                <a:lnTo>
                  <a:pt x="1291710" y="1327145"/>
                </a:lnTo>
                <a:lnTo>
                  <a:pt x="1292164" y="1333726"/>
                </a:lnTo>
                <a:lnTo>
                  <a:pt x="1292390" y="1340533"/>
                </a:lnTo>
                <a:lnTo>
                  <a:pt x="1292617" y="1347113"/>
                </a:lnTo>
                <a:lnTo>
                  <a:pt x="1292844" y="1352332"/>
                </a:lnTo>
                <a:lnTo>
                  <a:pt x="1293298" y="1362770"/>
                </a:lnTo>
                <a:lnTo>
                  <a:pt x="1295566" y="1394310"/>
                </a:lnTo>
                <a:lnTo>
                  <a:pt x="1302372" y="1484393"/>
                </a:lnTo>
                <a:lnTo>
                  <a:pt x="1308951" y="1574930"/>
                </a:lnTo>
                <a:lnTo>
                  <a:pt x="1311219" y="1606924"/>
                </a:lnTo>
                <a:lnTo>
                  <a:pt x="1311900" y="1617588"/>
                </a:lnTo>
                <a:lnTo>
                  <a:pt x="1312127" y="1623261"/>
                </a:lnTo>
                <a:lnTo>
                  <a:pt x="1311900" y="1638464"/>
                </a:lnTo>
                <a:lnTo>
                  <a:pt x="1310993" y="1655482"/>
                </a:lnTo>
                <a:lnTo>
                  <a:pt x="1310539" y="1663878"/>
                </a:lnTo>
                <a:lnTo>
                  <a:pt x="1310085" y="1671139"/>
                </a:lnTo>
                <a:lnTo>
                  <a:pt x="1308951" y="1677265"/>
                </a:lnTo>
                <a:lnTo>
                  <a:pt x="1308270" y="1681804"/>
                </a:lnTo>
                <a:lnTo>
                  <a:pt x="1307590" y="1685434"/>
                </a:lnTo>
                <a:lnTo>
                  <a:pt x="1306909" y="1689065"/>
                </a:lnTo>
                <a:lnTo>
                  <a:pt x="1306682" y="1692468"/>
                </a:lnTo>
                <a:lnTo>
                  <a:pt x="1306909" y="1696553"/>
                </a:lnTo>
                <a:lnTo>
                  <a:pt x="1307363" y="1700637"/>
                </a:lnTo>
                <a:lnTo>
                  <a:pt x="1307817" y="1705402"/>
                </a:lnTo>
                <a:lnTo>
                  <a:pt x="1309631" y="1717428"/>
                </a:lnTo>
                <a:lnTo>
                  <a:pt x="1310539" y="1725143"/>
                </a:lnTo>
                <a:lnTo>
                  <a:pt x="1311673" y="1734900"/>
                </a:lnTo>
                <a:lnTo>
                  <a:pt x="1313034" y="1756230"/>
                </a:lnTo>
                <a:lnTo>
                  <a:pt x="1314395" y="1776198"/>
                </a:lnTo>
                <a:lnTo>
                  <a:pt x="1314849" y="1788905"/>
                </a:lnTo>
                <a:lnTo>
                  <a:pt x="1314622" y="1792989"/>
                </a:lnTo>
                <a:lnTo>
                  <a:pt x="1314169" y="1797300"/>
                </a:lnTo>
                <a:lnTo>
                  <a:pt x="1312807" y="1805923"/>
                </a:lnTo>
                <a:lnTo>
                  <a:pt x="1311673" y="1813638"/>
                </a:lnTo>
                <a:lnTo>
                  <a:pt x="1310993" y="1817268"/>
                </a:lnTo>
                <a:lnTo>
                  <a:pt x="1310766" y="1819991"/>
                </a:lnTo>
                <a:lnTo>
                  <a:pt x="1310993" y="1821126"/>
                </a:lnTo>
                <a:lnTo>
                  <a:pt x="1311219" y="1822260"/>
                </a:lnTo>
                <a:lnTo>
                  <a:pt x="1311900" y="1823849"/>
                </a:lnTo>
                <a:lnTo>
                  <a:pt x="1312581" y="1824983"/>
                </a:lnTo>
                <a:lnTo>
                  <a:pt x="1314622" y="1827933"/>
                </a:lnTo>
                <a:lnTo>
                  <a:pt x="1317118" y="1830883"/>
                </a:lnTo>
                <a:lnTo>
                  <a:pt x="1322789" y="1837463"/>
                </a:lnTo>
                <a:lnTo>
                  <a:pt x="1325511" y="1840867"/>
                </a:lnTo>
                <a:lnTo>
                  <a:pt x="1328234" y="1844270"/>
                </a:lnTo>
                <a:lnTo>
                  <a:pt x="1329368" y="1846312"/>
                </a:lnTo>
                <a:lnTo>
                  <a:pt x="1330275" y="1848355"/>
                </a:lnTo>
                <a:lnTo>
                  <a:pt x="1332090" y="1852666"/>
                </a:lnTo>
                <a:lnTo>
                  <a:pt x="1333451" y="1857204"/>
                </a:lnTo>
                <a:lnTo>
                  <a:pt x="1334359" y="1862196"/>
                </a:lnTo>
                <a:lnTo>
                  <a:pt x="1336401" y="1871272"/>
                </a:lnTo>
                <a:lnTo>
                  <a:pt x="1337308" y="1875357"/>
                </a:lnTo>
                <a:lnTo>
                  <a:pt x="1338669" y="1878534"/>
                </a:lnTo>
                <a:lnTo>
                  <a:pt x="1340711" y="1882618"/>
                </a:lnTo>
                <a:lnTo>
                  <a:pt x="1343433" y="1888518"/>
                </a:lnTo>
                <a:lnTo>
                  <a:pt x="1346836" y="1896006"/>
                </a:lnTo>
                <a:lnTo>
                  <a:pt x="1348651" y="1900544"/>
                </a:lnTo>
                <a:lnTo>
                  <a:pt x="1350239" y="1905763"/>
                </a:lnTo>
                <a:lnTo>
                  <a:pt x="1352054" y="1910981"/>
                </a:lnTo>
                <a:lnTo>
                  <a:pt x="1353869" y="1917108"/>
                </a:lnTo>
                <a:lnTo>
                  <a:pt x="1355683" y="1923461"/>
                </a:lnTo>
                <a:lnTo>
                  <a:pt x="1357271" y="1930496"/>
                </a:lnTo>
                <a:lnTo>
                  <a:pt x="1358406" y="1937984"/>
                </a:lnTo>
                <a:lnTo>
                  <a:pt x="1359767" y="1945699"/>
                </a:lnTo>
                <a:lnTo>
                  <a:pt x="1360447" y="1954094"/>
                </a:lnTo>
                <a:lnTo>
                  <a:pt x="1361128" y="1962944"/>
                </a:lnTo>
                <a:lnTo>
                  <a:pt x="1362035" y="1981777"/>
                </a:lnTo>
                <a:lnTo>
                  <a:pt x="1362716" y="2000157"/>
                </a:lnTo>
                <a:lnTo>
                  <a:pt x="1362943" y="2018536"/>
                </a:lnTo>
                <a:lnTo>
                  <a:pt x="1363170" y="2035554"/>
                </a:lnTo>
                <a:lnTo>
                  <a:pt x="1362943" y="2050757"/>
                </a:lnTo>
                <a:lnTo>
                  <a:pt x="1362716" y="2063464"/>
                </a:lnTo>
                <a:lnTo>
                  <a:pt x="1362035" y="2072767"/>
                </a:lnTo>
                <a:lnTo>
                  <a:pt x="1361809" y="2076171"/>
                </a:lnTo>
                <a:lnTo>
                  <a:pt x="1361128" y="2078667"/>
                </a:lnTo>
                <a:lnTo>
                  <a:pt x="1360674" y="2080482"/>
                </a:lnTo>
                <a:lnTo>
                  <a:pt x="1360674" y="2082978"/>
                </a:lnTo>
                <a:lnTo>
                  <a:pt x="1360674" y="2088651"/>
                </a:lnTo>
                <a:lnTo>
                  <a:pt x="1361128" y="2095231"/>
                </a:lnTo>
                <a:lnTo>
                  <a:pt x="1362035" y="2102946"/>
                </a:lnTo>
                <a:lnTo>
                  <a:pt x="1363170" y="2111115"/>
                </a:lnTo>
                <a:lnTo>
                  <a:pt x="1364758" y="2119057"/>
                </a:lnTo>
                <a:lnTo>
                  <a:pt x="1367934" y="2135621"/>
                </a:lnTo>
                <a:lnTo>
                  <a:pt x="1370202" y="2147194"/>
                </a:lnTo>
                <a:lnTo>
                  <a:pt x="1374059" y="2164666"/>
                </a:lnTo>
                <a:lnTo>
                  <a:pt x="1384721" y="2209820"/>
                </a:lnTo>
                <a:lnTo>
                  <a:pt x="1395156" y="2254067"/>
                </a:lnTo>
                <a:lnTo>
                  <a:pt x="1398786" y="2270405"/>
                </a:lnTo>
                <a:lnTo>
                  <a:pt x="1400828" y="2280389"/>
                </a:lnTo>
                <a:lnTo>
                  <a:pt x="1402870" y="2294003"/>
                </a:lnTo>
                <a:lnTo>
                  <a:pt x="1404231" y="2308979"/>
                </a:lnTo>
                <a:lnTo>
                  <a:pt x="1405592" y="2323275"/>
                </a:lnTo>
                <a:lnTo>
                  <a:pt x="1405819" y="2328947"/>
                </a:lnTo>
                <a:lnTo>
                  <a:pt x="1406045" y="2333712"/>
                </a:lnTo>
                <a:lnTo>
                  <a:pt x="1406045" y="2369791"/>
                </a:lnTo>
                <a:lnTo>
                  <a:pt x="1406045" y="2380002"/>
                </a:lnTo>
                <a:lnTo>
                  <a:pt x="1406045" y="2389078"/>
                </a:lnTo>
                <a:lnTo>
                  <a:pt x="1406499" y="2396339"/>
                </a:lnTo>
                <a:lnTo>
                  <a:pt x="1406953" y="2399743"/>
                </a:lnTo>
                <a:lnTo>
                  <a:pt x="1407407" y="2402239"/>
                </a:lnTo>
                <a:lnTo>
                  <a:pt x="1407860" y="2403827"/>
                </a:lnTo>
                <a:lnTo>
                  <a:pt x="1409221" y="2406323"/>
                </a:lnTo>
                <a:lnTo>
                  <a:pt x="1412624" y="2412677"/>
                </a:lnTo>
                <a:lnTo>
                  <a:pt x="1423513" y="2430603"/>
                </a:lnTo>
                <a:lnTo>
                  <a:pt x="1429639" y="2440813"/>
                </a:lnTo>
                <a:lnTo>
                  <a:pt x="1435310" y="2450570"/>
                </a:lnTo>
                <a:lnTo>
                  <a:pt x="1440074" y="2459874"/>
                </a:lnTo>
                <a:lnTo>
                  <a:pt x="1441889" y="2463958"/>
                </a:lnTo>
                <a:lnTo>
                  <a:pt x="1443250" y="2467362"/>
                </a:lnTo>
                <a:lnTo>
                  <a:pt x="1446880" y="2475757"/>
                </a:lnTo>
                <a:lnTo>
                  <a:pt x="1451644" y="2486649"/>
                </a:lnTo>
                <a:lnTo>
                  <a:pt x="1464348" y="2512290"/>
                </a:lnTo>
                <a:lnTo>
                  <a:pt x="1476598" y="2537023"/>
                </a:lnTo>
                <a:lnTo>
                  <a:pt x="1481362" y="2546780"/>
                </a:lnTo>
                <a:lnTo>
                  <a:pt x="1484311" y="2553587"/>
                </a:lnTo>
                <a:lnTo>
                  <a:pt x="1485218" y="2555856"/>
                </a:lnTo>
                <a:lnTo>
                  <a:pt x="1485899" y="2558352"/>
                </a:lnTo>
                <a:lnTo>
                  <a:pt x="1486806" y="2563117"/>
                </a:lnTo>
                <a:lnTo>
                  <a:pt x="1487487" y="2568109"/>
                </a:lnTo>
                <a:lnTo>
                  <a:pt x="1487487" y="2572421"/>
                </a:lnTo>
                <a:lnTo>
                  <a:pt x="1487487" y="2575824"/>
                </a:lnTo>
                <a:lnTo>
                  <a:pt x="1487260" y="2578774"/>
                </a:lnTo>
                <a:lnTo>
                  <a:pt x="1486806" y="2581270"/>
                </a:lnTo>
                <a:lnTo>
                  <a:pt x="1485672" y="2582631"/>
                </a:lnTo>
                <a:lnTo>
                  <a:pt x="1483857" y="2584220"/>
                </a:lnTo>
                <a:lnTo>
                  <a:pt x="1481362" y="2586035"/>
                </a:lnTo>
                <a:lnTo>
                  <a:pt x="1477959" y="2587850"/>
                </a:lnTo>
                <a:lnTo>
                  <a:pt x="1475917" y="2588531"/>
                </a:lnTo>
                <a:lnTo>
                  <a:pt x="1473876" y="2589439"/>
                </a:lnTo>
                <a:lnTo>
                  <a:pt x="1471380" y="2590119"/>
                </a:lnTo>
                <a:lnTo>
                  <a:pt x="1468885" y="2590573"/>
                </a:lnTo>
                <a:lnTo>
                  <a:pt x="1466163" y="2590800"/>
                </a:lnTo>
                <a:lnTo>
                  <a:pt x="1462987" y="2590800"/>
                </a:lnTo>
                <a:lnTo>
                  <a:pt x="1455727" y="2590800"/>
                </a:lnTo>
                <a:lnTo>
                  <a:pt x="1447107" y="2590346"/>
                </a:lnTo>
                <a:lnTo>
                  <a:pt x="1437579" y="2589666"/>
                </a:lnTo>
                <a:lnTo>
                  <a:pt x="1427597" y="2588304"/>
                </a:lnTo>
                <a:lnTo>
                  <a:pt x="1422606" y="2587623"/>
                </a:lnTo>
                <a:lnTo>
                  <a:pt x="1417842" y="2586262"/>
                </a:lnTo>
                <a:lnTo>
                  <a:pt x="1412851" y="2585354"/>
                </a:lnTo>
                <a:lnTo>
                  <a:pt x="1408314" y="2583766"/>
                </a:lnTo>
                <a:lnTo>
                  <a:pt x="1404004" y="2582178"/>
                </a:lnTo>
                <a:lnTo>
                  <a:pt x="1399920" y="2580362"/>
                </a:lnTo>
                <a:lnTo>
                  <a:pt x="1396291" y="2578320"/>
                </a:lnTo>
                <a:lnTo>
                  <a:pt x="1392888" y="2576051"/>
                </a:lnTo>
                <a:lnTo>
                  <a:pt x="1386309" y="2570378"/>
                </a:lnTo>
                <a:lnTo>
                  <a:pt x="1378142" y="2563117"/>
                </a:lnTo>
                <a:lnTo>
                  <a:pt x="1369522" y="2555175"/>
                </a:lnTo>
                <a:lnTo>
                  <a:pt x="1361128" y="2546553"/>
                </a:lnTo>
                <a:lnTo>
                  <a:pt x="1353188" y="2538157"/>
                </a:lnTo>
                <a:lnTo>
                  <a:pt x="1345929" y="2530442"/>
                </a:lnTo>
                <a:lnTo>
                  <a:pt x="1340711" y="2523862"/>
                </a:lnTo>
                <a:lnTo>
                  <a:pt x="1338669" y="2521366"/>
                </a:lnTo>
                <a:lnTo>
                  <a:pt x="1337308" y="2519324"/>
                </a:lnTo>
                <a:lnTo>
                  <a:pt x="1336401" y="2517282"/>
                </a:lnTo>
                <a:lnTo>
                  <a:pt x="1335720" y="2514786"/>
                </a:lnTo>
                <a:lnTo>
                  <a:pt x="1334813" y="2511836"/>
                </a:lnTo>
                <a:lnTo>
                  <a:pt x="1334359" y="2508659"/>
                </a:lnTo>
                <a:lnTo>
                  <a:pt x="1333451" y="2501398"/>
                </a:lnTo>
                <a:lnTo>
                  <a:pt x="1332317" y="2493683"/>
                </a:lnTo>
                <a:lnTo>
                  <a:pt x="1331183" y="2479161"/>
                </a:lnTo>
                <a:lnTo>
                  <a:pt x="1330275" y="2473261"/>
                </a:lnTo>
                <a:lnTo>
                  <a:pt x="1330049" y="2470992"/>
                </a:lnTo>
                <a:lnTo>
                  <a:pt x="1329595" y="2469177"/>
                </a:lnTo>
                <a:lnTo>
                  <a:pt x="1328914" y="2467589"/>
                </a:lnTo>
                <a:lnTo>
                  <a:pt x="1328234" y="2466227"/>
                </a:lnTo>
                <a:lnTo>
                  <a:pt x="1327326" y="2464866"/>
                </a:lnTo>
                <a:lnTo>
                  <a:pt x="1326419" y="2463958"/>
                </a:lnTo>
                <a:lnTo>
                  <a:pt x="1324150" y="2462143"/>
                </a:lnTo>
                <a:lnTo>
                  <a:pt x="1321655" y="2460781"/>
                </a:lnTo>
                <a:lnTo>
                  <a:pt x="1319159" y="2460101"/>
                </a:lnTo>
                <a:lnTo>
                  <a:pt x="1316664" y="2459193"/>
                </a:lnTo>
                <a:lnTo>
                  <a:pt x="1314395" y="2458966"/>
                </a:lnTo>
                <a:lnTo>
                  <a:pt x="1312127" y="2458966"/>
                </a:lnTo>
                <a:lnTo>
                  <a:pt x="1310766" y="2458512"/>
                </a:lnTo>
                <a:lnTo>
                  <a:pt x="1308951" y="2457605"/>
                </a:lnTo>
                <a:lnTo>
                  <a:pt x="1306456" y="2456016"/>
                </a:lnTo>
                <a:lnTo>
                  <a:pt x="1303733" y="2453974"/>
                </a:lnTo>
                <a:lnTo>
                  <a:pt x="1297381" y="2448755"/>
                </a:lnTo>
                <a:lnTo>
                  <a:pt x="1290349" y="2442856"/>
                </a:lnTo>
                <a:lnTo>
                  <a:pt x="1278098" y="2431510"/>
                </a:lnTo>
                <a:lnTo>
                  <a:pt x="1272654" y="2426291"/>
                </a:lnTo>
                <a:lnTo>
                  <a:pt x="1272654" y="2411996"/>
                </a:lnTo>
                <a:lnTo>
                  <a:pt x="1263353" y="2405643"/>
                </a:lnTo>
                <a:lnTo>
                  <a:pt x="1262899" y="2397474"/>
                </a:lnTo>
                <a:lnTo>
                  <a:pt x="1261992" y="2378867"/>
                </a:lnTo>
                <a:lnTo>
                  <a:pt x="1261084" y="2368656"/>
                </a:lnTo>
                <a:lnTo>
                  <a:pt x="1260177" y="2358672"/>
                </a:lnTo>
                <a:lnTo>
                  <a:pt x="1259043" y="2350504"/>
                </a:lnTo>
                <a:lnTo>
                  <a:pt x="1258589" y="2347554"/>
                </a:lnTo>
                <a:lnTo>
                  <a:pt x="1258135" y="2345285"/>
                </a:lnTo>
                <a:lnTo>
                  <a:pt x="1254959" y="2333032"/>
                </a:lnTo>
                <a:lnTo>
                  <a:pt x="1248380" y="2306937"/>
                </a:lnTo>
                <a:lnTo>
                  <a:pt x="1230005" y="2230242"/>
                </a:lnTo>
                <a:lnTo>
                  <a:pt x="1220023" y="2188264"/>
                </a:lnTo>
                <a:lnTo>
                  <a:pt x="1211403" y="2149690"/>
                </a:lnTo>
                <a:lnTo>
                  <a:pt x="1204597" y="2119284"/>
                </a:lnTo>
                <a:lnTo>
                  <a:pt x="1202328" y="2108619"/>
                </a:lnTo>
                <a:lnTo>
                  <a:pt x="1201194" y="2101358"/>
                </a:lnTo>
                <a:lnTo>
                  <a:pt x="1194162" y="2055749"/>
                </a:lnTo>
                <a:lnTo>
                  <a:pt x="1182365" y="1979735"/>
                </a:lnTo>
                <a:lnTo>
                  <a:pt x="1169661" y="1901905"/>
                </a:lnTo>
                <a:lnTo>
                  <a:pt x="1161267" y="1850851"/>
                </a:lnTo>
                <a:lnTo>
                  <a:pt x="1151739" y="1797300"/>
                </a:lnTo>
                <a:lnTo>
                  <a:pt x="1136540" y="1713798"/>
                </a:lnTo>
                <a:lnTo>
                  <a:pt x="1121567" y="1633018"/>
                </a:lnTo>
                <a:lnTo>
                  <a:pt x="1115896" y="1603747"/>
                </a:lnTo>
                <a:lnTo>
                  <a:pt x="1112720" y="1587410"/>
                </a:lnTo>
                <a:lnTo>
                  <a:pt x="1105007" y="1551785"/>
                </a:lnTo>
                <a:lnTo>
                  <a:pt x="1093210" y="1494377"/>
                </a:lnTo>
                <a:lnTo>
                  <a:pt x="1081868" y="1438104"/>
                </a:lnTo>
                <a:lnTo>
                  <a:pt x="1077784" y="1417228"/>
                </a:lnTo>
                <a:lnTo>
                  <a:pt x="1075743" y="1405429"/>
                </a:lnTo>
                <a:lnTo>
                  <a:pt x="1074155" y="1398168"/>
                </a:lnTo>
                <a:lnTo>
                  <a:pt x="1072340" y="1390453"/>
                </a:lnTo>
                <a:lnTo>
                  <a:pt x="1068256" y="1375250"/>
                </a:lnTo>
                <a:lnTo>
                  <a:pt x="1065080" y="1362997"/>
                </a:lnTo>
                <a:lnTo>
                  <a:pt x="1063492" y="1358232"/>
                </a:lnTo>
                <a:lnTo>
                  <a:pt x="1063946" y="1388184"/>
                </a:lnTo>
                <a:lnTo>
                  <a:pt x="1064853" y="1426531"/>
                </a:lnTo>
                <a:lnTo>
                  <a:pt x="1064627" y="1433565"/>
                </a:lnTo>
                <a:lnTo>
                  <a:pt x="1063492" y="1444457"/>
                </a:lnTo>
                <a:lnTo>
                  <a:pt x="1060997" y="1475090"/>
                </a:lnTo>
                <a:lnTo>
                  <a:pt x="1059409" y="1492108"/>
                </a:lnTo>
                <a:lnTo>
                  <a:pt x="1058275" y="1508445"/>
                </a:lnTo>
                <a:lnTo>
                  <a:pt x="1057140" y="1523421"/>
                </a:lnTo>
                <a:lnTo>
                  <a:pt x="1056913" y="1535674"/>
                </a:lnTo>
                <a:lnTo>
                  <a:pt x="1057367" y="1568803"/>
                </a:lnTo>
                <a:lnTo>
                  <a:pt x="1058048" y="1616454"/>
                </a:lnTo>
                <a:lnTo>
                  <a:pt x="1058275" y="1640960"/>
                </a:lnTo>
                <a:lnTo>
                  <a:pt x="1058048" y="1662743"/>
                </a:lnTo>
                <a:lnTo>
                  <a:pt x="1057594" y="1680442"/>
                </a:lnTo>
                <a:lnTo>
                  <a:pt x="1057367" y="1687023"/>
                </a:lnTo>
                <a:lnTo>
                  <a:pt x="1056913" y="1691561"/>
                </a:lnTo>
                <a:lnTo>
                  <a:pt x="1056006" y="1699049"/>
                </a:lnTo>
                <a:lnTo>
                  <a:pt x="1054418" y="1706990"/>
                </a:lnTo>
                <a:lnTo>
                  <a:pt x="1053057" y="1715159"/>
                </a:lnTo>
                <a:lnTo>
                  <a:pt x="1051923" y="1724009"/>
                </a:lnTo>
                <a:lnTo>
                  <a:pt x="1050788" y="1733539"/>
                </a:lnTo>
                <a:lnTo>
                  <a:pt x="1050561" y="1738304"/>
                </a:lnTo>
                <a:lnTo>
                  <a:pt x="1050561" y="1743750"/>
                </a:lnTo>
                <a:lnTo>
                  <a:pt x="1050561" y="1748969"/>
                </a:lnTo>
                <a:lnTo>
                  <a:pt x="1050561" y="1754641"/>
                </a:lnTo>
                <a:lnTo>
                  <a:pt x="1051015" y="1760541"/>
                </a:lnTo>
                <a:lnTo>
                  <a:pt x="1051696" y="1766441"/>
                </a:lnTo>
                <a:lnTo>
                  <a:pt x="1052603" y="1772794"/>
                </a:lnTo>
                <a:lnTo>
                  <a:pt x="1053964" y="1780055"/>
                </a:lnTo>
                <a:lnTo>
                  <a:pt x="1057594" y="1796166"/>
                </a:lnTo>
                <a:lnTo>
                  <a:pt x="1061677" y="1813638"/>
                </a:lnTo>
                <a:lnTo>
                  <a:pt x="1065988" y="1832017"/>
                </a:lnTo>
                <a:lnTo>
                  <a:pt x="1068029" y="1841094"/>
                </a:lnTo>
                <a:lnTo>
                  <a:pt x="1069844" y="1850170"/>
                </a:lnTo>
                <a:lnTo>
                  <a:pt x="1071432" y="1859019"/>
                </a:lnTo>
                <a:lnTo>
                  <a:pt x="1072567" y="1867415"/>
                </a:lnTo>
                <a:lnTo>
                  <a:pt x="1073474" y="1875584"/>
                </a:lnTo>
                <a:lnTo>
                  <a:pt x="1073928" y="1883072"/>
                </a:lnTo>
                <a:lnTo>
                  <a:pt x="1073701" y="1886702"/>
                </a:lnTo>
                <a:lnTo>
                  <a:pt x="1073701" y="1890333"/>
                </a:lnTo>
                <a:lnTo>
                  <a:pt x="1073247" y="1893283"/>
                </a:lnTo>
                <a:lnTo>
                  <a:pt x="1072567" y="1896232"/>
                </a:lnTo>
                <a:lnTo>
                  <a:pt x="1072113" y="1899636"/>
                </a:lnTo>
                <a:lnTo>
                  <a:pt x="1071659" y="1903267"/>
                </a:lnTo>
                <a:lnTo>
                  <a:pt x="1070979" y="1912343"/>
                </a:lnTo>
                <a:lnTo>
                  <a:pt x="1070298" y="1922781"/>
                </a:lnTo>
                <a:lnTo>
                  <a:pt x="1070071" y="1934807"/>
                </a:lnTo>
                <a:lnTo>
                  <a:pt x="1070071" y="1947968"/>
                </a:lnTo>
                <a:lnTo>
                  <a:pt x="1070298" y="1962036"/>
                </a:lnTo>
                <a:lnTo>
                  <a:pt x="1071205" y="1990853"/>
                </a:lnTo>
                <a:lnTo>
                  <a:pt x="1072113" y="2019217"/>
                </a:lnTo>
                <a:lnTo>
                  <a:pt x="1073247" y="2044858"/>
                </a:lnTo>
                <a:lnTo>
                  <a:pt x="1073928" y="2064826"/>
                </a:lnTo>
                <a:lnTo>
                  <a:pt x="1074381" y="2076852"/>
                </a:lnTo>
                <a:lnTo>
                  <a:pt x="1074381" y="2095231"/>
                </a:lnTo>
                <a:lnTo>
                  <a:pt x="1075062" y="2118376"/>
                </a:lnTo>
                <a:lnTo>
                  <a:pt x="1076423" y="2142655"/>
                </a:lnTo>
                <a:lnTo>
                  <a:pt x="1077104" y="2154001"/>
                </a:lnTo>
                <a:lnTo>
                  <a:pt x="1078238" y="2164439"/>
                </a:lnTo>
                <a:lnTo>
                  <a:pt x="1078919" y="2174423"/>
                </a:lnTo>
                <a:lnTo>
                  <a:pt x="1079372" y="2183726"/>
                </a:lnTo>
                <a:lnTo>
                  <a:pt x="1080053" y="2200971"/>
                </a:lnTo>
                <a:lnTo>
                  <a:pt x="1080280" y="2215266"/>
                </a:lnTo>
                <a:lnTo>
                  <a:pt x="1080507" y="2220485"/>
                </a:lnTo>
                <a:lnTo>
                  <a:pt x="1080733" y="2224796"/>
                </a:lnTo>
                <a:lnTo>
                  <a:pt x="1081187" y="2228654"/>
                </a:lnTo>
                <a:lnTo>
                  <a:pt x="1081414" y="2232284"/>
                </a:lnTo>
                <a:lnTo>
                  <a:pt x="1081187" y="2238411"/>
                </a:lnTo>
                <a:lnTo>
                  <a:pt x="1080960" y="2242722"/>
                </a:lnTo>
                <a:lnTo>
                  <a:pt x="1080733" y="2244537"/>
                </a:lnTo>
                <a:lnTo>
                  <a:pt x="1080280" y="2246353"/>
                </a:lnTo>
                <a:lnTo>
                  <a:pt x="1078919" y="2250664"/>
                </a:lnTo>
                <a:lnTo>
                  <a:pt x="1078238" y="2253387"/>
                </a:lnTo>
                <a:lnTo>
                  <a:pt x="1077557" y="2256790"/>
                </a:lnTo>
                <a:lnTo>
                  <a:pt x="1077104" y="2260421"/>
                </a:lnTo>
                <a:lnTo>
                  <a:pt x="1076877" y="2263825"/>
                </a:lnTo>
                <a:lnTo>
                  <a:pt x="1076650" y="2265640"/>
                </a:lnTo>
                <a:lnTo>
                  <a:pt x="1075969" y="2267455"/>
                </a:lnTo>
                <a:lnTo>
                  <a:pt x="1074608" y="2269270"/>
                </a:lnTo>
                <a:lnTo>
                  <a:pt x="1073474" y="2270632"/>
                </a:lnTo>
                <a:lnTo>
                  <a:pt x="1071659" y="2272220"/>
                </a:lnTo>
                <a:lnTo>
                  <a:pt x="1069617" y="2273582"/>
                </a:lnTo>
                <a:lnTo>
                  <a:pt x="1065080" y="2276305"/>
                </a:lnTo>
                <a:lnTo>
                  <a:pt x="1060316" y="2278574"/>
                </a:lnTo>
                <a:lnTo>
                  <a:pt x="1055552" y="2280616"/>
                </a:lnTo>
                <a:lnTo>
                  <a:pt x="1051923" y="2282431"/>
                </a:lnTo>
                <a:lnTo>
                  <a:pt x="1048973" y="2283566"/>
                </a:lnTo>
                <a:lnTo>
                  <a:pt x="1048066" y="2284246"/>
                </a:lnTo>
                <a:lnTo>
                  <a:pt x="1046705" y="2284700"/>
                </a:lnTo>
                <a:lnTo>
                  <a:pt x="1044209" y="2284927"/>
                </a:lnTo>
                <a:lnTo>
                  <a:pt x="1041487" y="2285154"/>
                </a:lnTo>
                <a:lnTo>
                  <a:pt x="1038084" y="2284927"/>
                </a:lnTo>
                <a:lnTo>
                  <a:pt x="1032186" y="2284246"/>
                </a:lnTo>
                <a:lnTo>
                  <a:pt x="1029010" y="2283793"/>
                </a:lnTo>
                <a:lnTo>
                  <a:pt x="1026515" y="2283566"/>
                </a:lnTo>
                <a:lnTo>
                  <a:pt x="1025153" y="2283566"/>
                </a:lnTo>
                <a:lnTo>
                  <a:pt x="1023792" y="2283793"/>
                </a:lnTo>
                <a:lnTo>
                  <a:pt x="1020616" y="2284927"/>
                </a:lnTo>
                <a:lnTo>
                  <a:pt x="1017440" y="2286515"/>
                </a:lnTo>
                <a:lnTo>
                  <a:pt x="1014038" y="2288331"/>
                </a:lnTo>
                <a:lnTo>
                  <a:pt x="1011088" y="2290827"/>
                </a:lnTo>
                <a:lnTo>
                  <a:pt x="1008820" y="2293323"/>
                </a:lnTo>
                <a:lnTo>
                  <a:pt x="1007686" y="2294230"/>
                </a:lnTo>
                <a:lnTo>
                  <a:pt x="1007232" y="2295592"/>
                </a:lnTo>
                <a:lnTo>
                  <a:pt x="1006778" y="2296726"/>
                </a:lnTo>
                <a:lnTo>
                  <a:pt x="1006551" y="2298088"/>
                </a:lnTo>
                <a:lnTo>
                  <a:pt x="1006551" y="2300811"/>
                </a:lnTo>
                <a:lnTo>
                  <a:pt x="1005644" y="2304441"/>
                </a:lnTo>
                <a:lnTo>
                  <a:pt x="1004736" y="2308753"/>
                </a:lnTo>
                <a:lnTo>
                  <a:pt x="1003148" y="2313064"/>
                </a:lnTo>
                <a:lnTo>
                  <a:pt x="1001107" y="2317375"/>
                </a:lnTo>
                <a:lnTo>
                  <a:pt x="999972" y="2319644"/>
                </a:lnTo>
                <a:lnTo>
                  <a:pt x="998384" y="2321686"/>
                </a:lnTo>
                <a:lnTo>
                  <a:pt x="996796" y="2323728"/>
                </a:lnTo>
                <a:lnTo>
                  <a:pt x="995208" y="2325771"/>
                </a:lnTo>
                <a:lnTo>
                  <a:pt x="993167" y="2327586"/>
                </a:lnTo>
                <a:lnTo>
                  <a:pt x="990898" y="2328947"/>
                </a:lnTo>
                <a:lnTo>
                  <a:pt x="987949" y="2330763"/>
                </a:lnTo>
                <a:lnTo>
                  <a:pt x="983866" y="2332351"/>
                </a:lnTo>
                <a:lnTo>
                  <a:pt x="979102" y="2334393"/>
                </a:lnTo>
                <a:lnTo>
                  <a:pt x="973657" y="2336208"/>
                </a:lnTo>
                <a:lnTo>
                  <a:pt x="960726" y="2340066"/>
                </a:lnTo>
                <a:lnTo>
                  <a:pt x="946434" y="2343923"/>
                </a:lnTo>
                <a:lnTo>
                  <a:pt x="932369" y="2347781"/>
                </a:lnTo>
                <a:lnTo>
                  <a:pt x="919438" y="2350731"/>
                </a:lnTo>
                <a:lnTo>
                  <a:pt x="902197" y="2355042"/>
                </a:lnTo>
                <a:lnTo>
                  <a:pt x="899475" y="2355723"/>
                </a:lnTo>
                <a:lnTo>
                  <a:pt x="896753" y="2355723"/>
                </a:lnTo>
                <a:lnTo>
                  <a:pt x="893804" y="2354815"/>
                </a:lnTo>
                <a:lnTo>
                  <a:pt x="890401" y="2354134"/>
                </a:lnTo>
                <a:lnTo>
                  <a:pt x="887225" y="2352546"/>
                </a:lnTo>
                <a:lnTo>
                  <a:pt x="883822" y="2350731"/>
                </a:lnTo>
                <a:lnTo>
                  <a:pt x="880646" y="2348462"/>
                </a:lnTo>
                <a:lnTo>
                  <a:pt x="877697" y="2345739"/>
                </a:lnTo>
                <a:lnTo>
                  <a:pt x="874975" y="2342789"/>
                </a:lnTo>
                <a:lnTo>
                  <a:pt x="872706" y="2339385"/>
                </a:lnTo>
                <a:lnTo>
                  <a:pt x="871799" y="2337343"/>
                </a:lnTo>
                <a:lnTo>
                  <a:pt x="870891" y="2335301"/>
                </a:lnTo>
                <a:lnTo>
                  <a:pt x="870437" y="2333259"/>
                </a:lnTo>
                <a:lnTo>
                  <a:pt x="869984" y="2331216"/>
                </a:lnTo>
                <a:lnTo>
                  <a:pt x="869530" y="2328947"/>
                </a:lnTo>
                <a:lnTo>
                  <a:pt x="869530" y="2326678"/>
                </a:lnTo>
                <a:lnTo>
                  <a:pt x="869530" y="2324182"/>
                </a:lnTo>
                <a:lnTo>
                  <a:pt x="869757" y="2321913"/>
                </a:lnTo>
                <a:lnTo>
                  <a:pt x="870211" y="2319190"/>
                </a:lnTo>
                <a:lnTo>
                  <a:pt x="870891" y="2316467"/>
                </a:lnTo>
                <a:lnTo>
                  <a:pt x="872025" y="2313745"/>
                </a:lnTo>
                <a:lnTo>
                  <a:pt x="872933" y="2311022"/>
                </a:lnTo>
                <a:lnTo>
                  <a:pt x="876109" y="2305122"/>
                </a:lnTo>
                <a:lnTo>
                  <a:pt x="879512" y="2299449"/>
                </a:lnTo>
                <a:lnTo>
                  <a:pt x="883368" y="2293550"/>
                </a:lnTo>
                <a:lnTo>
                  <a:pt x="887678" y="2287423"/>
                </a:lnTo>
                <a:lnTo>
                  <a:pt x="891989" y="2281523"/>
                </a:lnTo>
                <a:lnTo>
                  <a:pt x="896526" y="2276078"/>
                </a:lnTo>
                <a:lnTo>
                  <a:pt x="906281" y="2264959"/>
                </a:lnTo>
                <a:lnTo>
                  <a:pt x="915355" y="2254975"/>
                </a:lnTo>
                <a:lnTo>
                  <a:pt x="923749" y="2246353"/>
                </a:lnTo>
                <a:lnTo>
                  <a:pt x="935318" y="2234553"/>
                </a:lnTo>
                <a:lnTo>
                  <a:pt x="936906" y="2232965"/>
                </a:lnTo>
                <a:lnTo>
                  <a:pt x="938267" y="2231604"/>
                </a:lnTo>
                <a:lnTo>
                  <a:pt x="940990" y="2229788"/>
                </a:lnTo>
                <a:lnTo>
                  <a:pt x="943258" y="2228654"/>
                </a:lnTo>
                <a:lnTo>
                  <a:pt x="944619" y="2227292"/>
                </a:lnTo>
                <a:lnTo>
                  <a:pt x="945527" y="2226838"/>
                </a:lnTo>
                <a:lnTo>
                  <a:pt x="945981" y="2226158"/>
                </a:lnTo>
                <a:lnTo>
                  <a:pt x="946434" y="2225023"/>
                </a:lnTo>
                <a:lnTo>
                  <a:pt x="946888" y="2223889"/>
                </a:lnTo>
                <a:lnTo>
                  <a:pt x="947795" y="2220485"/>
                </a:lnTo>
                <a:lnTo>
                  <a:pt x="948249" y="2215266"/>
                </a:lnTo>
                <a:lnTo>
                  <a:pt x="949610" y="2199382"/>
                </a:lnTo>
                <a:lnTo>
                  <a:pt x="950518" y="2179868"/>
                </a:lnTo>
                <a:lnTo>
                  <a:pt x="950971" y="2170338"/>
                </a:lnTo>
                <a:lnTo>
                  <a:pt x="951198" y="2161489"/>
                </a:lnTo>
                <a:lnTo>
                  <a:pt x="951198" y="2153774"/>
                </a:lnTo>
                <a:lnTo>
                  <a:pt x="950971" y="2148555"/>
                </a:lnTo>
                <a:lnTo>
                  <a:pt x="950745" y="2146286"/>
                </a:lnTo>
                <a:lnTo>
                  <a:pt x="950745" y="2144017"/>
                </a:lnTo>
                <a:lnTo>
                  <a:pt x="951425" y="2138571"/>
                </a:lnTo>
                <a:lnTo>
                  <a:pt x="952559" y="2132898"/>
                </a:lnTo>
                <a:lnTo>
                  <a:pt x="953921" y="2127226"/>
                </a:lnTo>
                <a:lnTo>
                  <a:pt x="956643" y="2116788"/>
                </a:lnTo>
                <a:lnTo>
                  <a:pt x="957323" y="2112476"/>
                </a:lnTo>
                <a:lnTo>
                  <a:pt x="957777" y="2109527"/>
                </a:lnTo>
                <a:lnTo>
                  <a:pt x="957550" y="2104308"/>
                </a:lnTo>
                <a:lnTo>
                  <a:pt x="957097" y="2095005"/>
                </a:lnTo>
                <a:lnTo>
                  <a:pt x="956189" y="2082071"/>
                </a:lnTo>
                <a:lnTo>
                  <a:pt x="954828" y="2066868"/>
                </a:lnTo>
                <a:lnTo>
                  <a:pt x="953013" y="2050530"/>
                </a:lnTo>
                <a:lnTo>
                  <a:pt x="950971" y="2033739"/>
                </a:lnTo>
                <a:lnTo>
                  <a:pt x="948476" y="2017629"/>
                </a:lnTo>
                <a:lnTo>
                  <a:pt x="947115" y="2010368"/>
                </a:lnTo>
                <a:lnTo>
                  <a:pt x="945754" y="2003787"/>
                </a:lnTo>
                <a:lnTo>
                  <a:pt x="941897" y="1984954"/>
                </a:lnTo>
                <a:lnTo>
                  <a:pt x="936679" y="1957498"/>
                </a:lnTo>
                <a:lnTo>
                  <a:pt x="930554" y="1923688"/>
                </a:lnTo>
                <a:lnTo>
                  <a:pt x="924429" y="1887837"/>
                </a:lnTo>
                <a:lnTo>
                  <a:pt x="918531" y="1853120"/>
                </a:lnTo>
                <a:lnTo>
                  <a:pt x="913994" y="1822941"/>
                </a:lnTo>
                <a:lnTo>
                  <a:pt x="911045" y="1800931"/>
                </a:lnTo>
                <a:lnTo>
                  <a:pt x="910137" y="1794123"/>
                </a:lnTo>
                <a:lnTo>
                  <a:pt x="909910" y="1790720"/>
                </a:lnTo>
                <a:lnTo>
                  <a:pt x="910591" y="1786635"/>
                </a:lnTo>
                <a:lnTo>
                  <a:pt x="911045" y="1781643"/>
                </a:lnTo>
                <a:lnTo>
                  <a:pt x="911725" y="1771433"/>
                </a:lnTo>
                <a:lnTo>
                  <a:pt x="912179" y="1765987"/>
                </a:lnTo>
                <a:lnTo>
                  <a:pt x="913086" y="1760995"/>
                </a:lnTo>
                <a:lnTo>
                  <a:pt x="913994" y="1756684"/>
                </a:lnTo>
                <a:lnTo>
                  <a:pt x="914448" y="1754868"/>
                </a:lnTo>
                <a:lnTo>
                  <a:pt x="915355" y="1753053"/>
                </a:lnTo>
                <a:lnTo>
                  <a:pt x="916036" y="1751238"/>
                </a:lnTo>
                <a:lnTo>
                  <a:pt x="916489" y="1749196"/>
                </a:lnTo>
                <a:lnTo>
                  <a:pt x="917170" y="1746473"/>
                </a:lnTo>
                <a:lnTo>
                  <a:pt x="917397" y="1743750"/>
                </a:lnTo>
                <a:lnTo>
                  <a:pt x="917850" y="1737169"/>
                </a:lnTo>
                <a:lnTo>
                  <a:pt x="917850" y="1729681"/>
                </a:lnTo>
                <a:lnTo>
                  <a:pt x="917850" y="1722420"/>
                </a:lnTo>
                <a:lnTo>
                  <a:pt x="917624" y="1715159"/>
                </a:lnTo>
                <a:lnTo>
                  <a:pt x="916489" y="1702906"/>
                </a:lnTo>
                <a:lnTo>
                  <a:pt x="898341" y="1544297"/>
                </a:lnTo>
                <a:lnTo>
                  <a:pt x="886317" y="1439238"/>
                </a:lnTo>
                <a:lnTo>
                  <a:pt x="882461" y="1403613"/>
                </a:lnTo>
                <a:lnTo>
                  <a:pt x="881327" y="1392722"/>
                </a:lnTo>
                <a:lnTo>
                  <a:pt x="880873" y="1387503"/>
                </a:lnTo>
                <a:lnTo>
                  <a:pt x="881100" y="1381603"/>
                </a:lnTo>
                <a:lnTo>
                  <a:pt x="881100" y="1379561"/>
                </a:lnTo>
                <a:lnTo>
                  <a:pt x="880873" y="1377973"/>
                </a:lnTo>
                <a:lnTo>
                  <a:pt x="880646" y="1376384"/>
                </a:lnTo>
                <a:lnTo>
                  <a:pt x="879739" y="1374796"/>
                </a:lnTo>
                <a:lnTo>
                  <a:pt x="878604" y="1373208"/>
                </a:lnTo>
                <a:lnTo>
                  <a:pt x="877016" y="1371166"/>
                </a:lnTo>
                <a:lnTo>
                  <a:pt x="875201" y="1369123"/>
                </a:lnTo>
                <a:lnTo>
                  <a:pt x="873840" y="1367308"/>
                </a:lnTo>
                <a:lnTo>
                  <a:pt x="870891" y="1364812"/>
                </a:lnTo>
                <a:lnTo>
                  <a:pt x="869530" y="1362997"/>
                </a:lnTo>
                <a:lnTo>
                  <a:pt x="867715" y="1360728"/>
                </a:lnTo>
                <a:lnTo>
                  <a:pt x="865447" y="1357551"/>
                </a:lnTo>
                <a:lnTo>
                  <a:pt x="862497" y="1353467"/>
                </a:lnTo>
                <a:lnTo>
                  <a:pt x="859548" y="1348702"/>
                </a:lnTo>
                <a:lnTo>
                  <a:pt x="856826" y="1345525"/>
                </a:lnTo>
                <a:lnTo>
                  <a:pt x="855238" y="1344163"/>
                </a:lnTo>
                <a:lnTo>
                  <a:pt x="853877" y="1343256"/>
                </a:lnTo>
                <a:lnTo>
                  <a:pt x="852743" y="1342802"/>
                </a:lnTo>
                <a:lnTo>
                  <a:pt x="851608" y="1342121"/>
                </a:lnTo>
                <a:lnTo>
                  <a:pt x="850701" y="1342348"/>
                </a:lnTo>
                <a:lnTo>
                  <a:pt x="850020" y="1342802"/>
                </a:lnTo>
                <a:lnTo>
                  <a:pt x="849113" y="1343483"/>
                </a:lnTo>
                <a:lnTo>
                  <a:pt x="848432" y="1344844"/>
                </a:lnTo>
                <a:lnTo>
                  <a:pt x="848205" y="1346206"/>
                </a:lnTo>
                <a:lnTo>
                  <a:pt x="847979" y="1348248"/>
                </a:lnTo>
                <a:lnTo>
                  <a:pt x="847752" y="1350517"/>
                </a:lnTo>
                <a:lnTo>
                  <a:pt x="847979" y="1353467"/>
                </a:lnTo>
                <a:lnTo>
                  <a:pt x="848205" y="1359593"/>
                </a:lnTo>
                <a:lnTo>
                  <a:pt x="848205" y="1366174"/>
                </a:lnTo>
                <a:lnTo>
                  <a:pt x="848205" y="1372981"/>
                </a:lnTo>
                <a:lnTo>
                  <a:pt x="847752" y="1378880"/>
                </a:lnTo>
                <a:lnTo>
                  <a:pt x="846844" y="1388637"/>
                </a:lnTo>
                <a:lnTo>
                  <a:pt x="846617" y="1392495"/>
                </a:lnTo>
                <a:lnTo>
                  <a:pt x="843668" y="1392495"/>
                </a:lnTo>
                <a:lnTo>
                  <a:pt x="840492" y="1391814"/>
                </a:lnTo>
                <a:lnTo>
                  <a:pt x="837089" y="1390907"/>
                </a:lnTo>
                <a:lnTo>
                  <a:pt x="835275" y="1389999"/>
                </a:lnTo>
                <a:lnTo>
                  <a:pt x="833460" y="1389318"/>
                </a:lnTo>
                <a:lnTo>
                  <a:pt x="831872" y="1388184"/>
                </a:lnTo>
                <a:lnTo>
                  <a:pt x="830057" y="1386595"/>
                </a:lnTo>
                <a:lnTo>
                  <a:pt x="828923" y="1384780"/>
                </a:lnTo>
                <a:lnTo>
                  <a:pt x="827788" y="1382738"/>
                </a:lnTo>
                <a:lnTo>
                  <a:pt x="827108" y="1380242"/>
                </a:lnTo>
                <a:lnTo>
                  <a:pt x="826654" y="1377519"/>
                </a:lnTo>
                <a:lnTo>
                  <a:pt x="826427" y="1374569"/>
                </a:lnTo>
                <a:lnTo>
                  <a:pt x="825747" y="1372527"/>
                </a:lnTo>
                <a:lnTo>
                  <a:pt x="825066" y="1370939"/>
                </a:lnTo>
                <a:lnTo>
                  <a:pt x="824386" y="1369350"/>
                </a:lnTo>
                <a:lnTo>
                  <a:pt x="823251" y="1368670"/>
                </a:lnTo>
                <a:lnTo>
                  <a:pt x="822344" y="1367762"/>
                </a:lnTo>
                <a:lnTo>
                  <a:pt x="821210" y="1367535"/>
                </a:lnTo>
                <a:lnTo>
                  <a:pt x="820302" y="1367308"/>
                </a:lnTo>
                <a:lnTo>
                  <a:pt x="819168" y="1367535"/>
                </a:lnTo>
                <a:lnTo>
                  <a:pt x="818260" y="1367762"/>
                </a:lnTo>
                <a:lnTo>
                  <a:pt x="816446" y="1368216"/>
                </a:lnTo>
                <a:lnTo>
                  <a:pt x="814858" y="1369350"/>
                </a:lnTo>
                <a:lnTo>
                  <a:pt x="812589" y="1367989"/>
                </a:lnTo>
                <a:lnTo>
                  <a:pt x="810547" y="1366627"/>
                </a:lnTo>
                <a:lnTo>
                  <a:pt x="808279" y="1364585"/>
                </a:lnTo>
                <a:lnTo>
                  <a:pt x="805783" y="1362543"/>
                </a:lnTo>
                <a:lnTo>
                  <a:pt x="803742" y="1360047"/>
                </a:lnTo>
                <a:lnTo>
                  <a:pt x="803061" y="1358686"/>
                </a:lnTo>
                <a:lnTo>
                  <a:pt x="802380" y="1357324"/>
                </a:lnTo>
                <a:lnTo>
                  <a:pt x="801700" y="1356190"/>
                </a:lnTo>
                <a:lnTo>
                  <a:pt x="801700" y="1354828"/>
                </a:lnTo>
                <a:lnTo>
                  <a:pt x="801473" y="1353920"/>
                </a:lnTo>
                <a:lnTo>
                  <a:pt x="801019" y="1352786"/>
                </a:lnTo>
                <a:lnTo>
                  <a:pt x="800339" y="1352332"/>
                </a:lnTo>
                <a:lnTo>
                  <a:pt x="799431" y="1351878"/>
                </a:lnTo>
                <a:lnTo>
                  <a:pt x="798297" y="1351424"/>
                </a:lnTo>
                <a:lnTo>
                  <a:pt x="796936" y="1350971"/>
                </a:lnTo>
                <a:lnTo>
                  <a:pt x="794440" y="1350744"/>
                </a:lnTo>
                <a:lnTo>
                  <a:pt x="791718" y="1350971"/>
                </a:lnTo>
                <a:lnTo>
                  <a:pt x="789450" y="1351424"/>
                </a:lnTo>
                <a:lnTo>
                  <a:pt x="787181" y="1351878"/>
                </a:lnTo>
                <a:lnTo>
                  <a:pt x="784459" y="1347794"/>
                </a:lnTo>
                <a:lnTo>
                  <a:pt x="782190" y="1345071"/>
                </a:lnTo>
                <a:lnTo>
                  <a:pt x="779922" y="1342802"/>
                </a:lnTo>
                <a:lnTo>
                  <a:pt x="777653" y="1341214"/>
                </a:lnTo>
                <a:lnTo>
                  <a:pt x="775385" y="1339852"/>
                </a:lnTo>
                <a:lnTo>
                  <a:pt x="773570" y="1338944"/>
                </a:lnTo>
                <a:lnTo>
                  <a:pt x="771528" y="1337810"/>
                </a:lnTo>
                <a:lnTo>
                  <a:pt x="770167" y="1336902"/>
                </a:lnTo>
                <a:lnTo>
                  <a:pt x="769033" y="1335768"/>
                </a:lnTo>
                <a:lnTo>
                  <a:pt x="768352" y="1334406"/>
                </a:lnTo>
                <a:lnTo>
                  <a:pt x="767671" y="1332364"/>
                </a:lnTo>
                <a:lnTo>
                  <a:pt x="766991" y="1329868"/>
                </a:lnTo>
                <a:lnTo>
                  <a:pt x="765857" y="1323515"/>
                </a:lnTo>
                <a:lnTo>
                  <a:pt x="764495" y="1315800"/>
                </a:lnTo>
                <a:lnTo>
                  <a:pt x="764042" y="1307631"/>
                </a:lnTo>
                <a:lnTo>
                  <a:pt x="763588" y="1299689"/>
                </a:lnTo>
                <a:lnTo>
                  <a:pt x="763815" y="1291747"/>
                </a:lnTo>
                <a:lnTo>
                  <a:pt x="764042" y="1288117"/>
                </a:lnTo>
                <a:lnTo>
                  <a:pt x="764495" y="1284940"/>
                </a:lnTo>
                <a:lnTo>
                  <a:pt x="768352" y="1259073"/>
                </a:lnTo>
                <a:lnTo>
                  <a:pt x="771301" y="1237970"/>
                </a:lnTo>
                <a:lnTo>
                  <a:pt x="771528" y="1234793"/>
                </a:lnTo>
                <a:lnTo>
                  <a:pt x="771528" y="1232524"/>
                </a:lnTo>
                <a:lnTo>
                  <a:pt x="771301" y="1230936"/>
                </a:lnTo>
                <a:lnTo>
                  <a:pt x="771074" y="1230709"/>
                </a:lnTo>
                <a:lnTo>
                  <a:pt x="770621" y="1230482"/>
                </a:lnTo>
                <a:lnTo>
                  <a:pt x="769713" y="1230255"/>
                </a:lnTo>
                <a:lnTo>
                  <a:pt x="767898" y="1230482"/>
                </a:lnTo>
                <a:lnTo>
                  <a:pt x="762907" y="1231390"/>
                </a:lnTo>
                <a:lnTo>
                  <a:pt x="762681" y="1231390"/>
                </a:lnTo>
                <a:lnTo>
                  <a:pt x="762454" y="1230936"/>
                </a:lnTo>
                <a:lnTo>
                  <a:pt x="761773" y="1229121"/>
                </a:lnTo>
                <a:lnTo>
                  <a:pt x="761546" y="1226398"/>
                </a:lnTo>
                <a:lnTo>
                  <a:pt x="761093" y="1222313"/>
                </a:lnTo>
                <a:lnTo>
                  <a:pt x="760412" y="1211422"/>
                </a:lnTo>
                <a:lnTo>
                  <a:pt x="760412" y="1196900"/>
                </a:lnTo>
                <a:lnTo>
                  <a:pt x="760412" y="1179428"/>
                </a:lnTo>
                <a:lnTo>
                  <a:pt x="761093" y="1159687"/>
                </a:lnTo>
                <a:lnTo>
                  <a:pt x="761546" y="1138357"/>
                </a:lnTo>
                <a:lnTo>
                  <a:pt x="762227" y="1115893"/>
                </a:lnTo>
                <a:lnTo>
                  <a:pt x="764269" y="1069604"/>
                </a:lnTo>
                <a:lnTo>
                  <a:pt x="766764" y="1026037"/>
                </a:lnTo>
                <a:lnTo>
                  <a:pt x="769033" y="990186"/>
                </a:lnTo>
                <a:lnTo>
                  <a:pt x="770394" y="976117"/>
                </a:lnTo>
                <a:lnTo>
                  <a:pt x="771301" y="966133"/>
                </a:lnTo>
                <a:lnTo>
                  <a:pt x="772662" y="956603"/>
                </a:lnTo>
                <a:lnTo>
                  <a:pt x="774477" y="945031"/>
                </a:lnTo>
                <a:lnTo>
                  <a:pt x="779241" y="916894"/>
                </a:lnTo>
                <a:lnTo>
                  <a:pt x="785139" y="884446"/>
                </a:lnTo>
                <a:lnTo>
                  <a:pt x="791718" y="849956"/>
                </a:lnTo>
                <a:lnTo>
                  <a:pt x="803742" y="786648"/>
                </a:lnTo>
                <a:lnTo>
                  <a:pt x="808279" y="763050"/>
                </a:lnTo>
                <a:lnTo>
                  <a:pt x="811001" y="748301"/>
                </a:lnTo>
                <a:lnTo>
                  <a:pt x="814177" y="725383"/>
                </a:lnTo>
                <a:lnTo>
                  <a:pt x="818034" y="698154"/>
                </a:lnTo>
                <a:lnTo>
                  <a:pt x="821210" y="672740"/>
                </a:lnTo>
                <a:lnTo>
                  <a:pt x="822798" y="662529"/>
                </a:lnTo>
                <a:lnTo>
                  <a:pt x="824159" y="655495"/>
                </a:lnTo>
                <a:lnTo>
                  <a:pt x="826427" y="645738"/>
                </a:lnTo>
                <a:lnTo>
                  <a:pt x="830738" y="628039"/>
                </a:lnTo>
                <a:lnTo>
                  <a:pt x="842534" y="581069"/>
                </a:lnTo>
                <a:lnTo>
                  <a:pt x="854784" y="534099"/>
                </a:lnTo>
                <a:lnTo>
                  <a:pt x="859095" y="516854"/>
                </a:lnTo>
                <a:lnTo>
                  <a:pt x="861363" y="507551"/>
                </a:lnTo>
                <a:lnTo>
                  <a:pt x="861817" y="505055"/>
                </a:lnTo>
                <a:lnTo>
                  <a:pt x="862497" y="502786"/>
                </a:lnTo>
                <a:lnTo>
                  <a:pt x="863632" y="500063"/>
                </a:lnTo>
                <a:lnTo>
                  <a:pt x="864539" y="497567"/>
                </a:lnTo>
                <a:lnTo>
                  <a:pt x="866127" y="495071"/>
                </a:lnTo>
                <a:lnTo>
                  <a:pt x="867488" y="492802"/>
                </a:lnTo>
                <a:lnTo>
                  <a:pt x="869076" y="490306"/>
                </a:lnTo>
                <a:lnTo>
                  <a:pt x="870891" y="488036"/>
                </a:lnTo>
                <a:lnTo>
                  <a:pt x="872933" y="485767"/>
                </a:lnTo>
                <a:lnTo>
                  <a:pt x="874975" y="483725"/>
                </a:lnTo>
                <a:lnTo>
                  <a:pt x="877243" y="481456"/>
                </a:lnTo>
                <a:lnTo>
                  <a:pt x="879512" y="479641"/>
                </a:lnTo>
                <a:lnTo>
                  <a:pt x="882007" y="477826"/>
                </a:lnTo>
                <a:lnTo>
                  <a:pt x="884729" y="476010"/>
                </a:lnTo>
                <a:lnTo>
                  <a:pt x="887452" y="474649"/>
                </a:lnTo>
                <a:lnTo>
                  <a:pt x="890401" y="473287"/>
                </a:lnTo>
                <a:lnTo>
                  <a:pt x="911725" y="464211"/>
                </a:lnTo>
                <a:lnTo>
                  <a:pt x="943939" y="449689"/>
                </a:lnTo>
                <a:lnTo>
                  <a:pt x="993620" y="427906"/>
                </a:lnTo>
                <a:lnTo>
                  <a:pt x="997023" y="426090"/>
                </a:lnTo>
                <a:lnTo>
                  <a:pt x="1000426" y="424502"/>
                </a:lnTo>
                <a:lnTo>
                  <a:pt x="1006324" y="421325"/>
                </a:lnTo>
                <a:lnTo>
                  <a:pt x="1015399" y="415426"/>
                </a:lnTo>
                <a:lnTo>
                  <a:pt x="1016306" y="414972"/>
                </a:lnTo>
                <a:lnTo>
                  <a:pt x="1016987" y="414064"/>
                </a:lnTo>
                <a:lnTo>
                  <a:pt x="1017440" y="412930"/>
                </a:lnTo>
                <a:lnTo>
                  <a:pt x="1017667" y="412022"/>
                </a:lnTo>
                <a:lnTo>
                  <a:pt x="1017667" y="410888"/>
                </a:lnTo>
                <a:lnTo>
                  <a:pt x="1017667" y="409753"/>
                </a:lnTo>
                <a:lnTo>
                  <a:pt x="1016987" y="407030"/>
                </a:lnTo>
                <a:lnTo>
                  <a:pt x="1015852" y="404761"/>
                </a:lnTo>
                <a:lnTo>
                  <a:pt x="1014718" y="402719"/>
                </a:lnTo>
                <a:lnTo>
                  <a:pt x="1013130" y="401357"/>
                </a:lnTo>
                <a:lnTo>
                  <a:pt x="1012450" y="400677"/>
                </a:lnTo>
                <a:lnTo>
                  <a:pt x="1011542" y="400677"/>
                </a:lnTo>
                <a:lnTo>
                  <a:pt x="1002468" y="399996"/>
                </a:lnTo>
                <a:lnTo>
                  <a:pt x="997023" y="399542"/>
                </a:lnTo>
                <a:lnTo>
                  <a:pt x="994755" y="399315"/>
                </a:lnTo>
                <a:lnTo>
                  <a:pt x="993167" y="398634"/>
                </a:lnTo>
                <a:lnTo>
                  <a:pt x="991806" y="398181"/>
                </a:lnTo>
                <a:lnTo>
                  <a:pt x="991125" y="397500"/>
                </a:lnTo>
                <a:lnTo>
                  <a:pt x="989991" y="396819"/>
                </a:lnTo>
                <a:lnTo>
                  <a:pt x="989310" y="395685"/>
                </a:lnTo>
                <a:lnTo>
                  <a:pt x="988856" y="394550"/>
                </a:lnTo>
                <a:lnTo>
                  <a:pt x="988176" y="392962"/>
                </a:lnTo>
                <a:lnTo>
                  <a:pt x="987722" y="390239"/>
                </a:lnTo>
                <a:lnTo>
                  <a:pt x="987268" y="386835"/>
                </a:lnTo>
                <a:lnTo>
                  <a:pt x="987268" y="383885"/>
                </a:lnTo>
                <a:lnTo>
                  <a:pt x="987495" y="380709"/>
                </a:lnTo>
                <a:lnTo>
                  <a:pt x="987722" y="378213"/>
                </a:lnTo>
                <a:lnTo>
                  <a:pt x="987949" y="375944"/>
                </a:lnTo>
                <a:lnTo>
                  <a:pt x="988630" y="373674"/>
                </a:lnTo>
                <a:lnTo>
                  <a:pt x="989537" y="369590"/>
                </a:lnTo>
                <a:lnTo>
                  <a:pt x="989991" y="367321"/>
                </a:lnTo>
                <a:lnTo>
                  <a:pt x="990218" y="364598"/>
                </a:lnTo>
                <a:lnTo>
                  <a:pt x="990218" y="361648"/>
                </a:lnTo>
                <a:lnTo>
                  <a:pt x="989764" y="358245"/>
                </a:lnTo>
                <a:lnTo>
                  <a:pt x="989537" y="354614"/>
                </a:lnTo>
                <a:lnTo>
                  <a:pt x="989537" y="351664"/>
                </a:lnTo>
                <a:lnTo>
                  <a:pt x="989537" y="349395"/>
                </a:lnTo>
                <a:lnTo>
                  <a:pt x="989764" y="347353"/>
                </a:lnTo>
                <a:lnTo>
                  <a:pt x="990218" y="344857"/>
                </a:lnTo>
                <a:lnTo>
                  <a:pt x="990444" y="343949"/>
                </a:lnTo>
                <a:lnTo>
                  <a:pt x="988856" y="341000"/>
                </a:lnTo>
                <a:lnTo>
                  <a:pt x="987268" y="338277"/>
                </a:lnTo>
                <a:lnTo>
                  <a:pt x="985227" y="335554"/>
                </a:lnTo>
                <a:lnTo>
                  <a:pt x="984773" y="334873"/>
                </a:lnTo>
                <a:lnTo>
                  <a:pt x="984319" y="333965"/>
                </a:lnTo>
                <a:lnTo>
                  <a:pt x="983639" y="331469"/>
                </a:lnTo>
                <a:lnTo>
                  <a:pt x="983185" y="328520"/>
                </a:lnTo>
                <a:lnTo>
                  <a:pt x="982731" y="325343"/>
                </a:lnTo>
                <a:lnTo>
                  <a:pt x="982504" y="318536"/>
                </a:lnTo>
                <a:lnTo>
                  <a:pt x="982504" y="313997"/>
                </a:lnTo>
                <a:lnTo>
                  <a:pt x="982278" y="312636"/>
                </a:lnTo>
                <a:lnTo>
                  <a:pt x="981824" y="311501"/>
                </a:lnTo>
                <a:lnTo>
                  <a:pt x="981143" y="310821"/>
                </a:lnTo>
                <a:lnTo>
                  <a:pt x="980236" y="310367"/>
                </a:lnTo>
                <a:lnTo>
                  <a:pt x="977967" y="309232"/>
                </a:lnTo>
                <a:lnTo>
                  <a:pt x="975018" y="308325"/>
                </a:lnTo>
                <a:lnTo>
                  <a:pt x="974565" y="307644"/>
                </a:lnTo>
                <a:lnTo>
                  <a:pt x="974111" y="307190"/>
                </a:lnTo>
                <a:lnTo>
                  <a:pt x="973657" y="306056"/>
                </a:lnTo>
                <a:lnTo>
                  <a:pt x="973430" y="304467"/>
                </a:lnTo>
                <a:lnTo>
                  <a:pt x="973430" y="302425"/>
                </a:lnTo>
                <a:lnTo>
                  <a:pt x="973657" y="300156"/>
                </a:lnTo>
                <a:lnTo>
                  <a:pt x="974338" y="297660"/>
                </a:lnTo>
                <a:lnTo>
                  <a:pt x="976153" y="292214"/>
                </a:lnTo>
                <a:lnTo>
                  <a:pt x="978421" y="286768"/>
                </a:lnTo>
                <a:lnTo>
                  <a:pt x="980690" y="281323"/>
                </a:lnTo>
                <a:lnTo>
                  <a:pt x="982958" y="277011"/>
                </a:lnTo>
                <a:lnTo>
                  <a:pt x="984546" y="274062"/>
                </a:lnTo>
                <a:lnTo>
                  <a:pt x="985454" y="272019"/>
                </a:lnTo>
                <a:lnTo>
                  <a:pt x="985907" y="270204"/>
                </a:lnTo>
                <a:lnTo>
                  <a:pt x="986134" y="268389"/>
                </a:lnTo>
                <a:lnTo>
                  <a:pt x="986134" y="267027"/>
                </a:lnTo>
                <a:lnTo>
                  <a:pt x="985907" y="265212"/>
                </a:lnTo>
                <a:lnTo>
                  <a:pt x="985454" y="263397"/>
                </a:lnTo>
                <a:lnTo>
                  <a:pt x="984546" y="259086"/>
                </a:lnTo>
                <a:lnTo>
                  <a:pt x="983185" y="254547"/>
                </a:lnTo>
                <a:lnTo>
                  <a:pt x="981824" y="250463"/>
                </a:lnTo>
                <a:lnTo>
                  <a:pt x="980690" y="246606"/>
                </a:lnTo>
                <a:lnTo>
                  <a:pt x="980236" y="245244"/>
                </a:lnTo>
                <a:lnTo>
                  <a:pt x="980009" y="243656"/>
                </a:lnTo>
                <a:lnTo>
                  <a:pt x="980009" y="241387"/>
                </a:lnTo>
                <a:lnTo>
                  <a:pt x="980009" y="239118"/>
                </a:lnTo>
                <a:lnTo>
                  <a:pt x="980236" y="236622"/>
                </a:lnTo>
                <a:lnTo>
                  <a:pt x="980690" y="233899"/>
                </a:lnTo>
                <a:lnTo>
                  <a:pt x="981143" y="232764"/>
                </a:lnTo>
                <a:lnTo>
                  <a:pt x="981824" y="231630"/>
                </a:lnTo>
                <a:lnTo>
                  <a:pt x="983412" y="228907"/>
                </a:lnTo>
                <a:lnTo>
                  <a:pt x="985000" y="225049"/>
                </a:lnTo>
                <a:lnTo>
                  <a:pt x="986588" y="220284"/>
                </a:lnTo>
                <a:lnTo>
                  <a:pt x="987949" y="215292"/>
                </a:lnTo>
                <a:lnTo>
                  <a:pt x="989310" y="209619"/>
                </a:lnTo>
                <a:lnTo>
                  <a:pt x="990218" y="204174"/>
                </a:lnTo>
                <a:lnTo>
                  <a:pt x="991352" y="198955"/>
                </a:lnTo>
                <a:lnTo>
                  <a:pt x="992032" y="194190"/>
                </a:lnTo>
                <a:lnTo>
                  <a:pt x="992259" y="190105"/>
                </a:lnTo>
                <a:lnTo>
                  <a:pt x="992486" y="186475"/>
                </a:lnTo>
                <a:lnTo>
                  <a:pt x="992940" y="180348"/>
                </a:lnTo>
                <a:lnTo>
                  <a:pt x="993167" y="177398"/>
                </a:lnTo>
                <a:lnTo>
                  <a:pt x="993620" y="174902"/>
                </a:lnTo>
                <a:lnTo>
                  <a:pt x="994301" y="172406"/>
                </a:lnTo>
                <a:lnTo>
                  <a:pt x="995435" y="170364"/>
                </a:lnTo>
                <a:lnTo>
                  <a:pt x="996570" y="167868"/>
                </a:lnTo>
                <a:lnTo>
                  <a:pt x="997477" y="165145"/>
                </a:lnTo>
                <a:lnTo>
                  <a:pt x="998158" y="161969"/>
                </a:lnTo>
                <a:lnTo>
                  <a:pt x="998611" y="159019"/>
                </a:lnTo>
                <a:lnTo>
                  <a:pt x="998838" y="155615"/>
                </a:lnTo>
                <a:lnTo>
                  <a:pt x="998611" y="152892"/>
                </a:lnTo>
                <a:lnTo>
                  <a:pt x="998158" y="150169"/>
                </a:lnTo>
                <a:lnTo>
                  <a:pt x="997477" y="147900"/>
                </a:lnTo>
                <a:lnTo>
                  <a:pt x="996343" y="144723"/>
                </a:lnTo>
                <a:lnTo>
                  <a:pt x="995662" y="140866"/>
                </a:lnTo>
                <a:lnTo>
                  <a:pt x="995435" y="136101"/>
                </a:lnTo>
                <a:lnTo>
                  <a:pt x="995208" y="130882"/>
                </a:lnTo>
                <a:lnTo>
                  <a:pt x="995435" y="125209"/>
                </a:lnTo>
                <a:lnTo>
                  <a:pt x="996116" y="120217"/>
                </a:lnTo>
                <a:lnTo>
                  <a:pt x="996796" y="117948"/>
                </a:lnTo>
                <a:lnTo>
                  <a:pt x="997477" y="115679"/>
                </a:lnTo>
                <a:lnTo>
                  <a:pt x="998384" y="113637"/>
                </a:lnTo>
                <a:lnTo>
                  <a:pt x="999519" y="112049"/>
                </a:lnTo>
                <a:lnTo>
                  <a:pt x="1004736" y="105241"/>
                </a:lnTo>
                <a:lnTo>
                  <a:pt x="1007459" y="101838"/>
                </a:lnTo>
                <a:lnTo>
                  <a:pt x="1010862" y="98661"/>
                </a:lnTo>
                <a:lnTo>
                  <a:pt x="1013811" y="95484"/>
                </a:lnTo>
                <a:lnTo>
                  <a:pt x="1015626" y="94350"/>
                </a:lnTo>
                <a:lnTo>
                  <a:pt x="1017440" y="93215"/>
                </a:lnTo>
                <a:lnTo>
                  <a:pt x="1019028" y="92308"/>
                </a:lnTo>
                <a:lnTo>
                  <a:pt x="1020616" y="91854"/>
                </a:lnTo>
                <a:lnTo>
                  <a:pt x="1022204" y="91173"/>
                </a:lnTo>
                <a:lnTo>
                  <a:pt x="1024019" y="91173"/>
                </a:lnTo>
                <a:lnTo>
                  <a:pt x="1033547" y="90946"/>
                </a:lnTo>
                <a:lnTo>
                  <a:pt x="1040353" y="90492"/>
                </a:lnTo>
                <a:lnTo>
                  <a:pt x="1048066" y="89812"/>
                </a:lnTo>
                <a:lnTo>
                  <a:pt x="1056233" y="88904"/>
                </a:lnTo>
                <a:lnTo>
                  <a:pt x="1064173" y="87769"/>
                </a:lnTo>
                <a:lnTo>
                  <a:pt x="1072113" y="86408"/>
                </a:lnTo>
                <a:lnTo>
                  <a:pt x="1079372" y="84593"/>
                </a:lnTo>
                <a:lnTo>
                  <a:pt x="1083229" y="83912"/>
                </a:lnTo>
                <a:lnTo>
                  <a:pt x="1087539" y="83231"/>
                </a:lnTo>
                <a:lnTo>
                  <a:pt x="1092303" y="82324"/>
                </a:lnTo>
                <a:lnTo>
                  <a:pt x="1097748" y="81870"/>
                </a:lnTo>
                <a:lnTo>
                  <a:pt x="1103192" y="81416"/>
                </a:lnTo>
                <a:lnTo>
                  <a:pt x="1109090" y="81189"/>
                </a:lnTo>
                <a:lnTo>
                  <a:pt x="1114989" y="80962"/>
                </a:lnTo>
                <a:close/>
                <a:moveTo>
                  <a:pt x="387804" y="0"/>
                </a:moveTo>
                <a:lnTo>
                  <a:pt x="393020" y="0"/>
                </a:lnTo>
                <a:lnTo>
                  <a:pt x="398463" y="454"/>
                </a:lnTo>
                <a:lnTo>
                  <a:pt x="404359" y="1134"/>
                </a:lnTo>
                <a:lnTo>
                  <a:pt x="410482" y="2268"/>
                </a:lnTo>
                <a:lnTo>
                  <a:pt x="416832" y="3402"/>
                </a:lnTo>
                <a:lnTo>
                  <a:pt x="423182" y="4989"/>
                </a:lnTo>
                <a:lnTo>
                  <a:pt x="429532" y="6803"/>
                </a:lnTo>
                <a:lnTo>
                  <a:pt x="435656" y="8844"/>
                </a:lnTo>
                <a:lnTo>
                  <a:pt x="441779" y="10885"/>
                </a:lnTo>
                <a:lnTo>
                  <a:pt x="447675" y="13379"/>
                </a:lnTo>
                <a:lnTo>
                  <a:pt x="453345" y="15874"/>
                </a:lnTo>
                <a:lnTo>
                  <a:pt x="458561" y="18595"/>
                </a:lnTo>
                <a:lnTo>
                  <a:pt x="463324" y="21543"/>
                </a:lnTo>
                <a:lnTo>
                  <a:pt x="467632" y="24264"/>
                </a:lnTo>
                <a:lnTo>
                  <a:pt x="471261" y="27212"/>
                </a:lnTo>
                <a:lnTo>
                  <a:pt x="474209" y="30613"/>
                </a:lnTo>
                <a:lnTo>
                  <a:pt x="477157" y="33788"/>
                </a:lnTo>
                <a:lnTo>
                  <a:pt x="479652" y="37416"/>
                </a:lnTo>
                <a:lnTo>
                  <a:pt x="482374" y="41498"/>
                </a:lnTo>
                <a:lnTo>
                  <a:pt x="484868" y="45807"/>
                </a:lnTo>
                <a:lnTo>
                  <a:pt x="487363" y="50115"/>
                </a:lnTo>
                <a:lnTo>
                  <a:pt x="489857" y="54877"/>
                </a:lnTo>
                <a:lnTo>
                  <a:pt x="492352" y="59639"/>
                </a:lnTo>
                <a:lnTo>
                  <a:pt x="494620" y="64628"/>
                </a:lnTo>
                <a:lnTo>
                  <a:pt x="496661" y="69844"/>
                </a:lnTo>
                <a:lnTo>
                  <a:pt x="498475" y="74832"/>
                </a:lnTo>
                <a:lnTo>
                  <a:pt x="500290" y="80275"/>
                </a:lnTo>
                <a:lnTo>
                  <a:pt x="501650" y="85264"/>
                </a:lnTo>
                <a:lnTo>
                  <a:pt x="502784" y="90706"/>
                </a:lnTo>
                <a:lnTo>
                  <a:pt x="503918" y="95695"/>
                </a:lnTo>
                <a:lnTo>
                  <a:pt x="504599" y="100684"/>
                </a:lnTo>
                <a:lnTo>
                  <a:pt x="504825" y="105899"/>
                </a:lnTo>
                <a:lnTo>
                  <a:pt x="505506" y="121999"/>
                </a:lnTo>
                <a:lnTo>
                  <a:pt x="505279" y="132657"/>
                </a:lnTo>
                <a:lnTo>
                  <a:pt x="505279" y="138553"/>
                </a:lnTo>
                <a:lnTo>
                  <a:pt x="504825" y="140367"/>
                </a:lnTo>
                <a:lnTo>
                  <a:pt x="506186" y="140367"/>
                </a:lnTo>
                <a:lnTo>
                  <a:pt x="508907" y="140367"/>
                </a:lnTo>
                <a:lnTo>
                  <a:pt x="510722" y="140367"/>
                </a:lnTo>
                <a:lnTo>
                  <a:pt x="512536" y="140821"/>
                </a:lnTo>
                <a:lnTo>
                  <a:pt x="514350" y="141274"/>
                </a:lnTo>
                <a:lnTo>
                  <a:pt x="516165" y="141955"/>
                </a:lnTo>
                <a:lnTo>
                  <a:pt x="516845" y="142862"/>
                </a:lnTo>
                <a:lnTo>
                  <a:pt x="517299" y="143996"/>
                </a:lnTo>
                <a:lnTo>
                  <a:pt x="517979" y="145356"/>
                </a:lnTo>
                <a:lnTo>
                  <a:pt x="518659" y="147170"/>
                </a:lnTo>
                <a:lnTo>
                  <a:pt x="519340" y="151252"/>
                </a:lnTo>
                <a:lnTo>
                  <a:pt x="520020" y="155787"/>
                </a:lnTo>
                <a:lnTo>
                  <a:pt x="520700" y="160776"/>
                </a:lnTo>
                <a:lnTo>
                  <a:pt x="520700" y="166219"/>
                </a:lnTo>
                <a:lnTo>
                  <a:pt x="520474" y="171207"/>
                </a:lnTo>
                <a:lnTo>
                  <a:pt x="519793" y="175743"/>
                </a:lnTo>
                <a:lnTo>
                  <a:pt x="519340" y="178010"/>
                </a:lnTo>
                <a:lnTo>
                  <a:pt x="518659" y="180505"/>
                </a:lnTo>
                <a:lnTo>
                  <a:pt x="515711" y="187081"/>
                </a:lnTo>
                <a:lnTo>
                  <a:pt x="512309" y="194564"/>
                </a:lnTo>
                <a:lnTo>
                  <a:pt x="508227" y="201821"/>
                </a:lnTo>
                <a:lnTo>
                  <a:pt x="503918" y="208624"/>
                </a:lnTo>
                <a:lnTo>
                  <a:pt x="499609" y="214746"/>
                </a:lnTo>
                <a:lnTo>
                  <a:pt x="497568" y="217014"/>
                </a:lnTo>
                <a:lnTo>
                  <a:pt x="495754" y="219055"/>
                </a:lnTo>
                <a:lnTo>
                  <a:pt x="494166" y="220415"/>
                </a:lnTo>
                <a:lnTo>
                  <a:pt x="493032" y="221096"/>
                </a:lnTo>
                <a:lnTo>
                  <a:pt x="491672" y="221549"/>
                </a:lnTo>
                <a:lnTo>
                  <a:pt x="490765" y="222003"/>
                </a:lnTo>
                <a:lnTo>
                  <a:pt x="489631" y="223137"/>
                </a:lnTo>
                <a:lnTo>
                  <a:pt x="488950" y="224044"/>
                </a:lnTo>
                <a:lnTo>
                  <a:pt x="487363" y="226765"/>
                </a:lnTo>
                <a:lnTo>
                  <a:pt x="486229" y="229713"/>
                </a:lnTo>
                <a:lnTo>
                  <a:pt x="484188" y="236062"/>
                </a:lnTo>
                <a:lnTo>
                  <a:pt x="482827" y="238783"/>
                </a:lnTo>
                <a:lnTo>
                  <a:pt x="481693" y="241504"/>
                </a:lnTo>
                <a:lnTo>
                  <a:pt x="480559" y="243772"/>
                </a:lnTo>
                <a:lnTo>
                  <a:pt x="479652" y="246267"/>
                </a:lnTo>
                <a:lnTo>
                  <a:pt x="478972" y="248534"/>
                </a:lnTo>
                <a:lnTo>
                  <a:pt x="478518" y="250802"/>
                </a:lnTo>
                <a:lnTo>
                  <a:pt x="478065" y="256017"/>
                </a:lnTo>
                <a:lnTo>
                  <a:pt x="477157" y="262820"/>
                </a:lnTo>
                <a:lnTo>
                  <a:pt x="476250" y="268263"/>
                </a:lnTo>
                <a:lnTo>
                  <a:pt x="475797" y="275746"/>
                </a:lnTo>
                <a:lnTo>
                  <a:pt x="474209" y="294341"/>
                </a:lnTo>
                <a:lnTo>
                  <a:pt x="473302" y="311802"/>
                </a:lnTo>
                <a:lnTo>
                  <a:pt x="472849" y="317924"/>
                </a:lnTo>
                <a:lnTo>
                  <a:pt x="472395" y="321326"/>
                </a:lnTo>
                <a:lnTo>
                  <a:pt x="472168" y="322913"/>
                </a:lnTo>
                <a:lnTo>
                  <a:pt x="472849" y="323593"/>
                </a:lnTo>
                <a:lnTo>
                  <a:pt x="473302" y="324500"/>
                </a:lnTo>
                <a:lnTo>
                  <a:pt x="474209" y="324727"/>
                </a:lnTo>
                <a:lnTo>
                  <a:pt x="475343" y="325181"/>
                </a:lnTo>
                <a:lnTo>
                  <a:pt x="476250" y="325634"/>
                </a:lnTo>
                <a:lnTo>
                  <a:pt x="477157" y="326768"/>
                </a:lnTo>
                <a:lnTo>
                  <a:pt x="478065" y="327902"/>
                </a:lnTo>
                <a:lnTo>
                  <a:pt x="478518" y="330623"/>
                </a:lnTo>
                <a:lnTo>
                  <a:pt x="479425" y="333798"/>
                </a:lnTo>
                <a:lnTo>
                  <a:pt x="480559" y="342188"/>
                </a:lnTo>
                <a:lnTo>
                  <a:pt x="481466" y="350805"/>
                </a:lnTo>
                <a:lnTo>
                  <a:pt x="481693" y="357608"/>
                </a:lnTo>
                <a:lnTo>
                  <a:pt x="481693" y="358969"/>
                </a:lnTo>
                <a:lnTo>
                  <a:pt x="481920" y="359876"/>
                </a:lnTo>
                <a:lnTo>
                  <a:pt x="482827" y="361916"/>
                </a:lnTo>
                <a:lnTo>
                  <a:pt x="484188" y="363731"/>
                </a:lnTo>
                <a:lnTo>
                  <a:pt x="485775" y="365545"/>
                </a:lnTo>
                <a:lnTo>
                  <a:pt x="487363" y="367586"/>
                </a:lnTo>
                <a:lnTo>
                  <a:pt x="489177" y="370080"/>
                </a:lnTo>
                <a:lnTo>
                  <a:pt x="491218" y="373028"/>
                </a:lnTo>
                <a:lnTo>
                  <a:pt x="493032" y="377110"/>
                </a:lnTo>
                <a:lnTo>
                  <a:pt x="495074" y="382099"/>
                </a:lnTo>
                <a:lnTo>
                  <a:pt x="498249" y="387994"/>
                </a:lnTo>
                <a:lnTo>
                  <a:pt x="501877" y="394571"/>
                </a:lnTo>
                <a:lnTo>
                  <a:pt x="506413" y="401147"/>
                </a:lnTo>
                <a:lnTo>
                  <a:pt x="511175" y="407950"/>
                </a:lnTo>
                <a:lnTo>
                  <a:pt x="516391" y="414299"/>
                </a:lnTo>
                <a:lnTo>
                  <a:pt x="519113" y="417247"/>
                </a:lnTo>
                <a:lnTo>
                  <a:pt x="521834" y="419968"/>
                </a:lnTo>
                <a:lnTo>
                  <a:pt x="524783" y="422463"/>
                </a:lnTo>
                <a:lnTo>
                  <a:pt x="527277" y="424730"/>
                </a:lnTo>
                <a:lnTo>
                  <a:pt x="534988" y="430399"/>
                </a:lnTo>
                <a:lnTo>
                  <a:pt x="545874" y="437883"/>
                </a:lnTo>
                <a:lnTo>
                  <a:pt x="573088" y="456477"/>
                </a:lnTo>
                <a:lnTo>
                  <a:pt x="598034" y="473031"/>
                </a:lnTo>
                <a:lnTo>
                  <a:pt x="606652" y="478700"/>
                </a:lnTo>
                <a:lnTo>
                  <a:pt x="610734" y="481195"/>
                </a:lnTo>
                <a:lnTo>
                  <a:pt x="612775" y="482329"/>
                </a:lnTo>
                <a:lnTo>
                  <a:pt x="615497" y="484369"/>
                </a:lnTo>
                <a:lnTo>
                  <a:pt x="618899" y="486864"/>
                </a:lnTo>
                <a:lnTo>
                  <a:pt x="622300" y="489812"/>
                </a:lnTo>
                <a:lnTo>
                  <a:pt x="625475" y="493213"/>
                </a:lnTo>
                <a:lnTo>
                  <a:pt x="627063" y="495027"/>
                </a:lnTo>
                <a:lnTo>
                  <a:pt x="628197" y="496841"/>
                </a:lnTo>
                <a:lnTo>
                  <a:pt x="629558" y="498656"/>
                </a:lnTo>
                <a:lnTo>
                  <a:pt x="630238" y="500696"/>
                </a:lnTo>
                <a:lnTo>
                  <a:pt x="631145" y="502511"/>
                </a:lnTo>
                <a:lnTo>
                  <a:pt x="631372" y="504551"/>
                </a:lnTo>
                <a:lnTo>
                  <a:pt x="634320" y="540607"/>
                </a:lnTo>
                <a:lnTo>
                  <a:pt x="640670" y="611131"/>
                </a:lnTo>
                <a:lnTo>
                  <a:pt x="644299" y="649227"/>
                </a:lnTo>
                <a:lnTo>
                  <a:pt x="647474" y="683696"/>
                </a:lnTo>
                <a:lnTo>
                  <a:pt x="650649" y="710227"/>
                </a:lnTo>
                <a:lnTo>
                  <a:pt x="651783" y="719071"/>
                </a:lnTo>
                <a:lnTo>
                  <a:pt x="652917" y="724967"/>
                </a:lnTo>
                <a:lnTo>
                  <a:pt x="654504" y="733357"/>
                </a:lnTo>
                <a:lnTo>
                  <a:pt x="656091" y="743788"/>
                </a:lnTo>
                <a:lnTo>
                  <a:pt x="657679" y="755353"/>
                </a:lnTo>
                <a:lnTo>
                  <a:pt x="659267" y="767145"/>
                </a:lnTo>
                <a:lnTo>
                  <a:pt x="660400" y="778710"/>
                </a:lnTo>
                <a:lnTo>
                  <a:pt x="661308" y="788688"/>
                </a:lnTo>
                <a:lnTo>
                  <a:pt x="661761" y="797305"/>
                </a:lnTo>
                <a:lnTo>
                  <a:pt x="661988" y="802974"/>
                </a:lnTo>
                <a:lnTo>
                  <a:pt x="662215" y="805922"/>
                </a:lnTo>
                <a:lnTo>
                  <a:pt x="662668" y="810230"/>
                </a:lnTo>
                <a:lnTo>
                  <a:pt x="664256" y="822475"/>
                </a:lnTo>
                <a:lnTo>
                  <a:pt x="669018" y="855810"/>
                </a:lnTo>
                <a:lnTo>
                  <a:pt x="673781" y="889598"/>
                </a:lnTo>
                <a:lnTo>
                  <a:pt x="675368" y="902523"/>
                </a:lnTo>
                <a:lnTo>
                  <a:pt x="675822" y="907285"/>
                </a:lnTo>
                <a:lnTo>
                  <a:pt x="676049" y="910687"/>
                </a:lnTo>
                <a:lnTo>
                  <a:pt x="676049" y="915902"/>
                </a:lnTo>
                <a:lnTo>
                  <a:pt x="676729" y="920665"/>
                </a:lnTo>
                <a:lnTo>
                  <a:pt x="677183" y="925653"/>
                </a:lnTo>
                <a:lnTo>
                  <a:pt x="677863" y="930189"/>
                </a:lnTo>
                <a:lnTo>
                  <a:pt x="678770" y="933817"/>
                </a:lnTo>
                <a:lnTo>
                  <a:pt x="679677" y="937445"/>
                </a:lnTo>
                <a:lnTo>
                  <a:pt x="680811" y="940166"/>
                </a:lnTo>
                <a:lnTo>
                  <a:pt x="681718" y="942207"/>
                </a:lnTo>
                <a:lnTo>
                  <a:pt x="682625" y="944475"/>
                </a:lnTo>
                <a:lnTo>
                  <a:pt x="683533" y="947650"/>
                </a:lnTo>
                <a:lnTo>
                  <a:pt x="684213" y="951505"/>
                </a:lnTo>
                <a:lnTo>
                  <a:pt x="684893" y="955360"/>
                </a:lnTo>
                <a:lnTo>
                  <a:pt x="686027" y="963296"/>
                </a:lnTo>
                <a:lnTo>
                  <a:pt x="686254" y="969419"/>
                </a:lnTo>
                <a:lnTo>
                  <a:pt x="686708" y="972820"/>
                </a:lnTo>
                <a:lnTo>
                  <a:pt x="688068" y="979170"/>
                </a:lnTo>
                <a:lnTo>
                  <a:pt x="692377" y="997538"/>
                </a:lnTo>
                <a:lnTo>
                  <a:pt x="694418" y="1007969"/>
                </a:lnTo>
                <a:lnTo>
                  <a:pt x="696459" y="1018173"/>
                </a:lnTo>
                <a:lnTo>
                  <a:pt x="697593" y="1027924"/>
                </a:lnTo>
                <a:lnTo>
                  <a:pt x="698274" y="1032233"/>
                </a:lnTo>
                <a:lnTo>
                  <a:pt x="698274" y="1036315"/>
                </a:lnTo>
                <a:lnTo>
                  <a:pt x="698500" y="1041303"/>
                </a:lnTo>
                <a:lnTo>
                  <a:pt x="699181" y="1048787"/>
                </a:lnTo>
                <a:lnTo>
                  <a:pt x="701675" y="1069195"/>
                </a:lnTo>
                <a:lnTo>
                  <a:pt x="705304" y="1095047"/>
                </a:lnTo>
                <a:lnTo>
                  <a:pt x="709386" y="1123165"/>
                </a:lnTo>
                <a:lnTo>
                  <a:pt x="716643" y="1174641"/>
                </a:lnTo>
                <a:lnTo>
                  <a:pt x="718911" y="1192102"/>
                </a:lnTo>
                <a:lnTo>
                  <a:pt x="719818" y="1197091"/>
                </a:lnTo>
                <a:lnTo>
                  <a:pt x="719818" y="1199585"/>
                </a:lnTo>
                <a:lnTo>
                  <a:pt x="719365" y="1201626"/>
                </a:lnTo>
                <a:lnTo>
                  <a:pt x="719365" y="1203667"/>
                </a:lnTo>
                <a:lnTo>
                  <a:pt x="719138" y="1206842"/>
                </a:lnTo>
                <a:lnTo>
                  <a:pt x="718911" y="1207975"/>
                </a:lnTo>
                <a:lnTo>
                  <a:pt x="718458" y="1208882"/>
                </a:lnTo>
                <a:lnTo>
                  <a:pt x="717324" y="1209109"/>
                </a:lnTo>
                <a:lnTo>
                  <a:pt x="715963" y="1209109"/>
                </a:lnTo>
                <a:lnTo>
                  <a:pt x="715736" y="1209109"/>
                </a:lnTo>
                <a:lnTo>
                  <a:pt x="715056" y="1209336"/>
                </a:lnTo>
                <a:lnTo>
                  <a:pt x="714829" y="1210016"/>
                </a:lnTo>
                <a:lnTo>
                  <a:pt x="714602" y="1211604"/>
                </a:lnTo>
                <a:lnTo>
                  <a:pt x="714602" y="1213418"/>
                </a:lnTo>
                <a:lnTo>
                  <a:pt x="715056" y="1218407"/>
                </a:lnTo>
                <a:lnTo>
                  <a:pt x="716190" y="1224302"/>
                </a:lnTo>
                <a:lnTo>
                  <a:pt x="718458" y="1235867"/>
                </a:lnTo>
                <a:lnTo>
                  <a:pt x="719365" y="1240176"/>
                </a:lnTo>
                <a:lnTo>
                  <a:pt x="719818" y="1242444"/>
                </a:lnTo>
                <a:lnTo>
                  <a:pt x="719365" y="1243804"/>
                </a:lnTo>
                <a:lnTo>
                  <a:pt x="719138" y="1244938"/>
                </a:lnTo>
                <a:lnTo>
                  <a:pt x="718231" y="1247886"/>
                </a:lnTo>
                <a:lnTo>
                  <a:pt x="716870" y="1251061"/>
                </a:lnTo>
                <a:lnTo>
                  <a:pt x="722540" y="1277365"/>
                </a:lnTo>
                <a:lnTo>
                  <a:pt x="726395" y="1297094"/>
                </a:lnTo>
                <a:lnTo>
                  <a:pt x="727529" y="1305031"/>
                </a:lnTo>
                <a:lnTo>
                  <a:pt x="727983" y="1309566"/>
                </a:lnTo>
                <a:lnTo>
                  <a:pt x="727756" y="1311380"/>
                </a:lnTo>
                <a:lnTo>
                  <a:pt x="727302" y="1314101"/>
                </a:lnTo>
                <a:lnTo>
                  <a:pt x="725715" y="1322038"/>
                </a:lnTo>
                <a:lnTo>
                  <a:pt x="723447" y="1332242"/>
                </a:lnTo>
                <a:lnTo>
                  <a:pt x="720725" y="1343127"/>
                </a:lnTo>
                <a:lnTo>
                  <a:pt x="717777" y="1354012"/>
                </a:lnTo>
                <a:lnTo>
                  <a:pt x="714602" y="1363763"/>
                </a:lnTo>
                <a:lnTo>
                  <a:pt x="712334" y="1371699"/>
                </a:lnTo>
                <a:lnTo>
                  <a:pt x="710293" y="1376461"/>
                </a:lnTo>
                <a:lnTo>
                  <a:pt x="708706" y="1379183"/>
                </a:lnTo>
                <a:lnTo>
                  <a:pt x="707118" y="1382131"/>
                </a:lnTo>
                <a:lnTo>
                  <a:pt x="705077" y="1384625"/>
                </a:lnTo>
                <a:lnTo>
                  <a:pt x="702583" y="1387119"/>
                </a:lnTo>
                <a:lnTo>
                  <a:pt x="699408" y="1389614"/>
                </a:lnTo>
                <a:lnTo>
                  <a:pt x="696233" y="1392108"/>
                </a:lnTo>
                <a:lnTo>
                  <a:pt x="692377" y="1394376"/>
                </a:lnTo>
                <a:lnTo>
                  <a:pt x="688068" y="1396644"/>
                </a:lnTo>
                <a:lnTo>
                  <a:pt x="683759" y="1398911"/>
                </a:lnTo>
                <a:lnTo>
                  <a:pt x="679677" y="1401632"/>
                </a:lnTo>
                <a:lnTo>
                  <a:pt x="675822" y="1404127"/>
                </a:lnTo>
                <a:lnTo>
                  <a:pt x="672193" y="1406394"/>
                </a:lnTo>
                <a:lnTo>
                  <a:pt x="668111" y="1408662"/>
                </a:lnTo>
                <a:lnTo>
                  <a:pt x="666070" y="1409342"/>
                </a:lnTo>
                <a:lnTo>
                  <a:pt x="663802" y="1410249"/>
                </a:lnTo>
                <a:lnTo>
                  <a:pt x="661534" y="1410930"/>
                </a:lnTo>
                <a:lnTo>
                  <a:pt x="658813" y="1411383"/>
                </a:lnTo>
                <a:lnTo>
                  <a:pt x="656318" y="1411610"/>
                </a:lnTo>
                <a:lnTo>
                  <a:pt x="653597" y="1411610"/>
                </a:lnTo>
                <a:lnTo>
                  <a:pt x="648381" y="1411837"/>
                </a:lnTo>
                <a:lnTo>
                  <a:pt x="643391" y="1412290"/>
                </a:lnTo>
                <a:lnTo>
                  <a:pt x="635454" y="1412971"/>
                </a:lnTo>
                <a:lnTo>
                  <a:pt x="632052" y="1413197"/>
                </a:lnTo>
                <a:lnTo>
                  <a:pt x="629558" y="1413197"/>
                </a:lnTo>
                <a:lnTo>
                  <a:pt x="628424" y="1412971"/>
                </a:lnTo>
                <a:lnTo>
                  <a:pt x="627743" y="1412744"/>
                </a:lnTo>
                <a:lnTo>
                  <a:pt x="627290" y="1412290"/>
                </a:lnTo>
                <a:lnTo>
                  <a:pt x="626836" y="1411610"/>
                </a:lnTo>
                <a:lnTo>
                  <a:pt x="626156" y="1410476"/>
                </a:lnTo>
                <a:lnTo>
                  <a:pt x="625929" y="1409116"/>
                </a:lnTo>
                <a:lnTo>
                  <a:pt x="625929" y="1407982"/>
                </a:lnTo>
                <a:lnTo>
                  <a:pt x="626156" y="1406848"/>
                </a:lnTo>
                <a:lnTo>
                  <a:pt x="626836" y="1405941"/>
                </a:lnTo>
                <a:lnTo>
                  <a:pt x="627517" y="1404807"/>
                </a:lnTo>
                <a:lnTo>
                  <a:pt x="629104" y="1402993"/>
                </a:lnTo>
                <a:lnTo>
                  <a:pt x="630691" y="1401632"/>
                </a:lnTo>
                <a:lnTo>
                  <a:pt x="632279" y="1400499"/>
                </a:lnTo>
                <a:lnTo>
                  <a:pt x="634093" y="1399591"/>
                </a:lnTo>
                <a:lnTo>
                  <a:pt x="633186" y="1398684"/>
                </a:lnTo>
                <a:lnTo>
                  <a:pt x="630691" y="1397551"/>
                </a:lnTo>
                <a:lnTo>
                  <a:pt x="629104" y="1396644"/>
                </a:lnTo>
                <a:lnTo>
                  <a:pt x="627290" y="1395963"/>
                </a:lnTo>
                <a:lnTo>
                  <a:pt x="625475" y="1395736"/>
                </a:lnTo>
                <a:lnTo>
                  <a:pt x="623434" y="1395510"/>
                </a:lnTo>
                <a:lnTo>
                  <a:pt x="622527" y="1395283"/>
                </a:lnTo>
                <a:lnTo>
                  <a:pt x="621620" y="1395056"/>
                </a:lnTo>
                <a:lnTo>
                  <a:pt x="620940" y="1394376"/>
                </a:lnTo>
                <a:lnTo>
                  <a:pt x="620486" y="1393696"/>
                </a:lnTo>
                <a:lnTo>
                  <a:pt x="619352" y="1392108"/>
                </a:lnTo>
                <a:lnTo>
                  <a:pt x="618899" y="1390067"/>
                </a:lnTo>
                <a:lnTo>
                  <a:pt x="618899" y="1387800"/>
                </a:lnTo>
                <a:lnTo>
                  <a:pt x="619125" y="1385986"/>
                </a:lnTo>
                <a:lnTo>
                  <a:pt x="619579" y="1385079"/>
                </a:lnTo>
                <a:lnTo>
                  <a:pt x="620486" y="1384398"/>
                </a:lnTo>
                <a:lnTo>
                  <a:pt x="620940" y="1383718"/>
                </a:lnTo>
                <a:lnTo>
                  <a:pt x="621847" y="1383491"/>
                </a:lnTo>
                <a:lnTo>
                  <a:pt x="623888" y="1382811"/>
                </a:lnTo>
                <a:lnTo>
                  <a:pt x="625702" y="1382131"/>
                </a:lnTo>
                <a:lnTo>
                  <a:pt x="629331" y="1380090"/>
                </a:lnTo>
                <a:lnTo>
                  <a:pt x="632279" y="1377822"/>
                </a:lnTo>
                <a:lnTo>
                  <a:pt x="634320" y="1375781"/>
                </a:lnTo>
                <a:lnTo>
                  <a:pt x="634774" y="1374421"/>
                </a:lnTo>
                <a:lnTo>
                  <a:pt x="635000" y="1373287"/>
                </a:lnTo>
                <a:lnTo>
                  <a:pt x="634774" y="1371473"/>
                </a:lnTo>
                <a:lnTo>
                  <a:pt x="634320" y="1369659"/>
                </a:lnTo>
                <a:lnTo>
                  <a:pt x="632733" y="1366030"/>
                </a:lnTo>
                <a:lnTo>
                  <a:pt x="631825" y="1362856"/>
                </a:lnTo>
                <a:lnTo>
                  <a:pt x="631599" y="1359908"/>
                </a:lnTo>
                <a:lnTo>
                  <a:pt x="631599" y="1354919"/>
                </a:lnTo>
                <a:lnTo>
                  <a:pt x="632279" y="1340859"/>
                </a:lnTo>
                <a:lnTo>
                  <a:pt x="632733" y="1332923"/>
                </a:lnTo>
                <a:lnTo>
                  <a:pt x="633413" y="1325666"/>
                </a:lnTo>
                <a:lnTo>
                  <a:pt x="634093" y="1319317"/>
                </a:lnTo>
                <a:lnTo>
                  <a:pt x="634774" y="1315235"/>
                </a:lnTo>
                <a:lnTo>
                  <a:pt x="635681" y="1311834"/>
                </a:lnTo>
                <a:lnTo>
                  <a:pt x="636134" y="1308432"/>
                </a:lnTo>
                <a:lnTo>
                  <a:pt x="636361" y="1304804"/>
                </a:lnTo>
                <a:lnTo>
                  <a:pt x="636588" y="1301176"/>
                </a:lnTo>
                <a:lnTo>
                  <a:pt x="636361" y="1297547"/>
                </a:lnTo>
                <a:lnTo>
                  <a:pt x="636134" y="1293919"/>
                </a:lnTo>
                <a:lnTo>
                  <a:pt x="635454" y="1290291"/>
                </a:lnTo>
                <a:lnTo>
                  <a:pt x="634320" y="1287116"/>
                </a:lnTo>
                <a:lnTo>
                  <a:pt x="633867" y="1285529"/>
                </a:lnTo>
                <a:lnTo>
                  <a:pt x="633640" y="1283488"/>
                </a:lnTo>
                <a:lnTo>
                  <a:pt x="632733" y="1278953"/>
                </a:lnTo>
                <a:lnTo>
                  <a:pt x="632733" y="1273964"/>
                </a:lnTo>
                <a:lnTo>
                  <a:pt x="632733" y="1268522"/>
                </a:lnTo>
                <a:lnTo>
                  <a:pt x="633186" y="1259224"/>
                </a:lnTo>
                <a:lnTo>
                  <a:pt x="633413" y="1253782"/>
                </a:lnTo>
                <a:lnTo>
                  <a:pt x="633413" y="1252875"/>
                </a:lnTo>
                <a:lnTo>
                  <a:pt x="632733" y="1252194"/>
                </a:lnTo>
                <a:lnTo>
                  <a:pt x="632279" y="1251287"/>
                </a:lnTo>
                <a:lnTo>
                  <a:pt x="631825" y="1251061"/>
                </a:lnTo>
                <a:lnTo>
                  <a:pt x="630238" y="1250607"/>
                </a:lnTo>
                <a:lnTo>
                  <a:pt x="628877" y="1250380"/>
                </a:lnTo>
                <a:lnTo>
                  <a:pt x="628197" y="1250154"/>
                </a:lnTo>
                <a:lnTo>
                  <a:pt x="627743" y="1249700"/>
                </a:lnTo>
                <a:lnTo>
                  <a:pt x="627063" y="1248339"/>
                </a:lnTo>
                <a:lnTo>
                  <a:pt x="626156" y="1246299"/>
                </a:lnTo>
                <a:lnTo>
                  <a:pt x="625249" y="1244031"/>
                </a:lnTo>
                <a:lnTo>
                  <a:pt x="623888" y="1239496"/>
                </a:lnTo>
                <a:lnTo>
                  <a:pt x="623434" y="1237455"/>
                </a:lnTo>
                <a:lnTo>
                  <a:pt x="619806" y="1238362"/>
                </a:lnTo>
                <a:lnTo>
                  <a:pt x="612095" y="1207975"/>
                </a:lnTo>
                <a:lnTo>
                  <a:pt x="611868" y="1209336"/>
                </a:lnTo>
                <a:lnTo>
                  <a:pt x="610961" y="1213871"/>
                </a:lnTo>
                <a:lnTo>
                  <a:pt x="610734" y="1217726"/>
                </a:lnTo>
                <a:lnTo>
                  <a:pt x="610508" y="1222262"/>
                </a:lnTo>
                <a:lnTo>
                  <a:pt x="610508" y="1227704"/>
                </a:lnTo>
                <a:lnTo>
                  <a:pt x="610508" y="1234280"/>
                </a:lnTo>
                <a:lnTo>
                  <a:pt x="610961" y="1242897"/>
                </a:lnTo>
                <a:lnTo>
                  <a:pt x="611868" y="1253782"/>
                </a:lnTo>
                <a:lnTo>
                  <a:pt x="613683" y="1278272"/>
                </a:lnTo>
                <a:lnTo>
                  <a:pt x="615270" y="1299362"/>
                </a:lnTo>
                <a:lnTo>
                  <a:pt x="616177" y="1309793"/>
                </a:lnTo>
                <a:lnTo>
                  <a:pt x="616177" y="1311153"/>
                </a:lnTo>
                <a:lnTo>
                  <a:pt x="615497" y="1312060"/>
                </a:lnTo>
                <a:lnTo>
                  <a:pt x="614817" y="1313194"/>
                </a:lnTo>
                <a:lnTo>
                  <a:pt x="614136" y="1313874"/>
                </a:lnTo>
                <a:lnTo>
                  <a:pt x="612775" y="1315235"/>
                </a:lnTo>
                <a:lnTo>
                  <a:pt x="612095" y="1315689"/>
                </a:lnTo>
                <a:lnTo>
                  <a:pt x="611188" y="1369659"/>
                </a:lnTo>
                <a:lnTo>
                  <a:pt x="610281" y="1410023"/>
                </a:lnTo>
                <a:lnTo>
                  <a:pt x="610054" y="1425669"/>
                </a:lnTo>
                <a:lnTo>
                  <a:pt x="609600" y="1435194"/>
                </a:lnTo>
                <a:lnTo>
                  <a:pt x="605972" y="1492792"/>
                </a:lnTo>
                <a:lnTo>
                  <a:pt x="603477" y="1533383"/>
                </a:lnTo>
                <a:lnTo>
                  <a:pt x="602343" y="1552431"/>
                </a:lnTo>
                <a:lnTo>
                  <a:pt x="601663" y="1569438"/>
                </a:lnTo>
                <a:lnTo>
                  <a:pt x="601436" y="1585992"/>
                </a:lnTo>
                <a:lnTo>
                  <a:pt x="600983" y="1603680"/>
                </a:lnTo>
                <a:lnTo>
                  <a:pt x="600302" y="1640642"/>
                </a:lnTo>
                <a:lnTo>
                  <a:pt x="600075" y="1657876"/>
                </a:lnTo>
                <a:lnTo>
                  <a:pt x="599622" y="1672843"/>
                </a:lnTo>
                <a:lnTo>
                  <a:pt x="598941" y="1685088"/>
                </a:lnTo>
                <a:lnTo>
                  <a:pt x="598034" y="1689623"/>
                </a:lnTo>
                <a:lnTo>
                  <a:pt x="597581" y="1693478"/>
                </a:lnTo>
                <a:lnTo>
                  <a:pt x="590777" y="1726133"/>
                </a:lnTo>
                <a:lnTo>
                  <a:pt x="579665" y="1783731"/>
                </a:lnTo>
                <a:lnTo>
                  <a:pt x="573995" y="1814571"/>
                </a:lnTo>
                <a:lnTo>
                  <a:pt x="569006" y="1841783"/>
                </a:lnTo>
                <a:lnTo>
                  <a:pt x="565604" y="1863098"/>
                </a:lnTo>
                <a:lnTo>
                  <a:pt x="564697" y="1870355"/>
                </a:lnTo>
                <a:lnTo>
                  <a:pt x="564470" y="1875344"/>
                </a:lnTo>
                <a:lnTo>
                  <a:pt x="564016" y="1890990"/>
                </a:lnTo>
                <a:lnTo>
                  <a:pt x="562429" y="1921604"/>
                </a:lnTo>
                <a:lnTo>
                  <a:pt x="558120" y="2007774"/>
                </a:lnTo>
                <a:lnTo>
                  <a:pt x="555625" y="2053127"/>
                </a:lnTo>
                <a:lnTo>
                  <a:pt x="553131" y="2092811"/>
                </a:lnTo>
                <a:lnTo>
                  <a:pt x="551090" y="2122290"/>
                </a:lnTo>
                <a:lnTo>
                  <a:pt x="550183" y="2131134"/>
                </a:lnTo>
                <a:lnTo>
                  <a:pt x="549729" y="2135669"/>
                </a:lnTo>
                <a:lnTo>
                  <a:pt x="549502" y="2137937"/>
                </a:lnTo>
                <a:lnTo>
                  <a:pt x="549729" y="2140205"/>
                </a:lnTo>
                <a:lnTo>
                  <a:pt x="550409" y="2142926"/>
                </a:lnTo>
                <a:lnTo>
                  <a:pt x="551316" y="2145874"/>
                </a:lnTo>
                <a:lnTo>
                  <a:pt x="552450" y="2148822"/>
                </a:lnTo>
                <a:lnTo>
                  <a:pt x="554038" y="2152223"/>
                </a:lnTo>
                <a:lnTo>
                  <a:pt x="557440" y="2158799"/>
                </a:lnTo>
                <a:lnTo>
                  <a:pt x="564697" y="2172405"/>
                </a:lnTo>
                <a:lnTo>
                  <a:pt x="567645" y="2178755"/>
                </a:lnTo>
                <a:lnTo>
                  <a:pt x="569006" y="2181703"/>
                </a:lnTo>
                <a:lnTo>
                  <a:pt x="569686" y="2184651"/>
                </a:lnTo>
                <a:lnTo>
                  <a:pt x="571727" y="2191454"/>
                </a:lnTo>
                <a:lnTo>
                  <a:pt x="575129" y="2200524"/>
                </a:lnTo>
                <a:lnTo>
                  <a:pt x="582613" y="2222067"/>
                </a:lnTo>
                <a:lnTo>
                  <a:pt x="589870" y="2242249"/>
                </a:lnTo>
                <a:lnTo>
                  <a:pt x="592138" y="2249959"/>
                </a:lnTo>
                <a:lnTo>
                  <a:pt x="593272" y="2254494"/>
                </a:lnTo>
                <a:lnTo>
                  <a:pt x="593725" y="2255855"/>
                </a:lnTo>
                <a:lnTo>
                  <a:pt x="594406" y="2256988"/>
                </a:lnTo>
                <a:lnTo>
                  <a:pt x="595086" y="2258349"/>
                </a:lnTo>
                <a:lnTo>
                  <a:pt x="595766" y="2259483"/>
                </a:lnTo>
                <a:lnTo>
                  <a:pt x="598488" y="2261524"/>
                </a:lnTo>
                <a:lnTo>
                  <a:pt x="601209" y="2263565"/>
                </a:lnTo>
                <a:lnTo>
                  <a:pt x="608467" y="2268100"/>
                </a:lnTo>
                <a:lnTo>
                  <a:pt x="612549" y="2271048"/>
                </a:lnTo>
                <a:lnTo>
                  <a:pt x="617084" y="2273996"/>
                </a:lnTo>
                <a:lnTo>
                  <a:pt x="619579" y="2276037"/>
                </a:lnTo>
                <a:lnTo>
                  <a:pt x="623434" y="2278078"/>
                </a:lnTo>
                <a:lnTo>
                  <a:pt x="627970" y="2280345"/>
                </a:lnTo>
                <a:lnTo>
                  <a:pt x="633186" y="2282840"/>
                </a:lnTo>
                <a:lnTo>
                  <a:pt x="644979" y="2287828"/>
                </a:lnTo>
                <a:lnTo>
                  <a:pt x="658133" y="2293044"/>
                </a:lnTo>
                <a:lnTo>
                  <a:pt x="671286" y="2297579"/>
                </a:lnTo>
                <a:lnTo>
                  <a:pt x="683986" y="2301661"/>
                </a:lnTo>
                <a:lnTo>
                  <a:pt x="689656" y="2303022"/>
                </a:lnTo>
                <a:lnTo>
                  <a:pt x="694645" y="2304382"/>
                </a:lnTo>
                <a:lnTo>
                  <a:pt x="699181" y="2305063"/>
                </a:lnTo>
                <a:lnTo>
                  <a:pt x="702809" y="2305743"/>
                </a:lnTo>
                <a:lnTo>
                  <a:pt x="709159" y="2305970"/>
                </a:lnTo>
                <a:lnTo>
                  <a:pt x="714829" y="2306196"/>
                </a:lnTo>
                <a:lnTo>
                  <a:pt x="725715" y="2305970"/>
                </a:lnTo>
                <a:lnTo>
                  <a:pt x="730704" y="2305970"/>
                </a:lnTo>
                <a:lnTo>
                  <a:pt x="735013" y="2305970"/>
                </a:lnTo>
                <a:lnTo>
                  <a:pt x="738642" y="2306196"/>
                </a:lnTo>
                <a:lnTo>
                  <a:pt x="742043" y="2306877"/>
                </a:lnTo>
                <a:lnTo>
                  <a:pt x="744765" y="2308237"/>
                </a:lnTo>
                <a:lnTo>
                  <a:pt x="747259" y="2309598"/>
                </a:lnTo>
                <a:lnTo>
                  <a:pt x="749301" y="2311412"/>
                </a:lnTo>
                <a:lnTo>
                  <a:pt x="751115" y="2313453"/>
                </a:lnTo>
                <a:lnTo>
                  <a:pt x="752475" y="2315721"/>
                </a:lnTo>
                <a:lnTo>
                  <a:pt x="753383" y="2318215"/>
                </a:lnTo>
                <a:lnTo>
                  <a:pt x="753836" y="2321163"/>
                </a:lnTo>
                <a:lnTo>
                  <a:pt x="754063" y="2323884"/>
                </a:lnTo>
                <a:lnTo>
                  <a:pt x="753836" y="2325698"/>
                </a:lnTo>
                <a:lnTo>
                  <a:pt x="753156" y="2327286"/>
                </a:lnTo>
                <a:lnTo>
                  <a:pt x="751795" y="2328873"/>
                </a:lnTo>
                <a:lnTo>
                  <a:pt x="750434" y="2330460"/>
                </a:lnTo>
                <a:lnTo>
                  <a:pt x="748393" y="2332274"/>
                </a:lnTo>
                <a:lnTo>
                  <a:pt x="746125" y="2334088"/>
                </a:lnTo>
                <a:lnTo>
                  <a:pt x="743404" y="2335903"/>
                </a:lnTo>
                <a:lnTo>
                  <a:pt x="740683" y="2337490"/>
                </a:lnTo>
                <a:lnTo>
                  <a:pt x="734333" y="2340891"/>
                </a:lnTo>
                <a:lnTo>
                  <a:pt x="727756" y="2343613"/>
                </a:lnTo>
                <a:lnTo>
                  <a:pt x="720952" y="2346107"/>
                </a:lnTo>
                <a:lnTo>
                  <a:pt x="717777" y="2347241"/>
                </a:lnTo>
                <a:lnTo>
                  <a:pt x="714375" y="2347921"/>
                </a:lnTo>
                <a:lnTo>
                  <a:pt x="710293" y="2348601"/>
                </a:lnTo>
                <a:lnTo>
                  <a:pt x="704170" y="2349508"/>
                </a:lnTo>
                <a:lnTo>
                  <a:pt x="688068" y="2351096"/>
                </a:lnTo>
                <a:lnTo>
                  <a:pt x="667884" y="2352456"/>
                </a:lnTo>
                <a:lnTo>
                  <a:pt x="644979" y="2353817"/>
                </a:lnTo>
                <a:lnTo>
                  <a:pt x="622300" y="2354497"/>
                </a:lnTo>
                <a:lnTo>
                  <a:pt x="611188" y="2354724"/>
                </a:lnTo>
                <a:lnTo>
                  <a:pt x="601209" y="2354724"/>
                </a:lnTo>
                <a:lnTo>
                  <a:pt x="592138" y="2354497"/>
                </a:lnTo>
                <a:lnTo>
                  <a:pt x="583974" y="2354271"/>
                </a:lnTo>
                <a:lnTo>
                  <a:pt x="577397" y="2353817"/>
                </a:lnTo>
                <a:lnTo>
                  <a:pt x="572634" y="2352910"/>
                </a:lnTo>
                <a:lnTo>
                  <a:pt x="564697" y="2351096"/>
                </a:lnTo>
                <a:lnTo>
                  <a:pt x="557440" y="2348601"/>
                </a:lnTo>
                <a:lnTo>
                  <a:pt x="550409" y="2346334"/>
                </a:lnTo>
                <a:lnTo>
                  <a:pt x="544513" y="2344066"/>
                </a:lnTo>
                <a:lnTo>
                  <a:pt x="533854" y="2340211"/>
                </a:lnTo>
                <a:lnTo>
                  <a:pt x="526143" y="2337263"/>
                </a:lnTo>
                <a:lnTo>
                  <a:pt x="523422" y="2336583"/>
                </a:lnTo>
                <a:lnTo>
                  <a:pt x="521381" y="2336356"/>
                </a:lnTo>
                <a:lnTo>
                  <a:pt x="519793" y="2336583"/>
                </a:lnTo>
                <a:lnTo>
                  <a:pt x="518659" y="2337036"/>
                </a:lnTo>
                <a:lnTo>
                  <a:pt x="517752" y="2338397"/>
                </a:lnTo>
                <a:lnTo>
                  <a:pt x="517299" y="2339531"/>
                </a:lnTo>
                <a:lnTo>
                  <a:pt x="517072" y="2341572"/>
                </a:lnTo>
                <a:lnTo>
                  <a:pt x="516845" y="2343839"/>
                </a:lnTo>
                <a:lnTo>
                  <a:pt x="516845" y="2345200"/>
                </a:lnTo>
                <a:lnTo>
                  <a:pt x="516391" y="2345880"/>
                </a:lnTo>
                <a:lnTo>
                  <a:pt x="515711" y="2346787"/>
                </a:lnTo>
                <a:lnTo>
                  <a:pt x="515031" y="2347468"/>
                </a:lnTo>
                <a:lnTo>
                  <a:pt x="513670" y="2347921"/>
                </a:lnTo>
                <a:lnTo>
                  <a:pt x="512536" y="2348148"/>
                </a:lnTo>
                <a:lnTo>
                  <a:pt x="508681" y="2348601"/>
                </a:lnTo>
                <a:lnTo>
                  <a:pt x="503918" y="2348601"/>
                </a:lnTo>
                <a:lnTo>
                  <a:pt x="497795" y="2348601"/>
                </a:lnTo>
                <a:lnTo>
                  <a:pt x="490538" y="2349055"/>
                </a:lnTo>
                <a:lnTo>
                  <a:pt x="481693" y="2349282"/>
                </a:lnTo>
                <a:lnTo>
                  <a:pt x="471488" y="2349508"/>
                </a:lnTo>
                <a:lnTo>
                  <a:pt x="460602" y="2349735"/>
                </a:lnTo>
                <a:lnTo>
                  <a:pt x="449263" y="2349508"/>
                </a:lnTo>
                <a:lnTo>
                  <a:pt x="438150" y="2349055"/>
                </a:lnTo>
                <a:lnTo>
                  <a:pt x="418647" y="2348148"/>
                </a:lnTo>
                <a:lnTo>
                  <a:pt x="406400" y="2347921"/>
                </a:lnTo>
                <a:lnTo>
                  <a:pt x="403452" y="2347694"/>
                </a:lnTo>
                <a:lnTo>
                  <a:pt x="402318" y="2347468"/>
                </a:lnTo>
                <a:lnTo>
                  <a:pt x="401411" y="2347014"/>
                </a:lnTo>
                <a:lnTo>
                  <a:pt x="400504" y="2346334"/>
                </a:lnTo>
                <a:lnTo>
                  <a:pt x="399823" y="2345653"/>
                </a:lnTo>
                <a:lnTo>
                  <a:pt x="399370" y="2344973"/>
                </a:lnTo>
                <a:lnTo>
                  <a:pt x="399143" y="2344066"/>
                </a:lnTo>
                <a:lnTo>
                  <a:pt x="398463" y="2342025"/>
                </a:lnTo>
                <a:lnTo>
                  <a:pt x="398463" y="2339531"/>
                </a:lnTo>
                <a:lnTo>
                  <a:pt x="398463" y="2333181"/>
                </a:lnTo>
                <a:lnTo>
                  <a:pt x="398236" y="2331141"/>
                </a:lnTo>
                <a:lnTo>
                  <a:pt x="398009" y="2328873"/>
                </a:lnTo>
                <a:lnTo>
                  <a:pt x="396648" y="2323204"/>
                </a:lnTo>
                <a:lnTo>
                  <a:pt x="393020" y="2308464"/>
                </a:lnTo>
                <a:lnTo>
                  <a:pt x="391206" y="2300301"/>
                </a:lnTo>
                <a:lnTo>
                  <a:pt x="390752" y="2296446"/>
                </a:lnTo>
                <a:lnTo>
                  <a:pt x="390072" y="2292817"/>
                </a:lnTo>
                <a:lnTo>
                  <a:pt x="389618" y="2288962"/>
                </a:lnTo>
                <a:lnTo>
                  <a:pt x="389618" y="2285561"/>
                </a:lnTo>
                <a:lnTo>
                  <a:pt x="389845" y="2282386"/>
                </a:lnTo>
                <a:lnTo>
                  <a:pt x="390525" y="2279211"/>
                </a:lnTo>
                <a:lnTo>
                  <a:pt x="392113" y="2274223"/>
                </a:lnTo>
                <a:lnTo>
                  <a:pt x="393927" y="2269234"/>
                </a:lnTo>
                <a:lnTo>
                  <a:pt x="395515" y="2264925"/>
                </a:lnTo>
                <a:lnTo>
                  <a:pt x="396648" y="2261070"/>
                </a:lnTo>
                <a:lnTo>
                  <a:pt x="397102" y="2259256"/>
                </a:lnTo>
                <a:lnTo>
                  <a:pt x="397329" y="2257669"/>
                </a:lnTo>
                <a:lnTo>
                  <a:pt x="397329" y="2256535"/>
                </a:lnTo>
                <a:lnTo>
                  <a:pt x="397102" y="2255174"/>
                </a:lnTo>
                <a:lnTo>
                  <a:pt x="396422" y="2254041"/>
                </a:lnTo>
                <a:lnTo>
                  <a:pt x="395741" y="2253133"/>
                </a:lnTo>
                <a:lnTo>
                  <a:pt x="394834" y="2252453"/>
                </a:lnTo>
                <a:lnTo>
                  <a:pt x="393247" y="2251773"/>
                </a:lnTo>
                <a:lnTo>
                  <a:pt x="392340" y="2251546"/>
                </a:lnTo>
                <a:lnTo>
                  <a:pt x="391659" y="2250866"/>
                </a:lnTo>
                <a:lnTo>
                  <a:pt x="390525" y="2249732"/>
                </a:lnTo>
                <a:lnTo>
                  <a:pt x="389391" y="2247918"/>
                </a:lnTo>
                <a:lnTo>
                  <a:pt x="388711" y="2245650"/>
                </a:lnTo>
                <a:lnTo>
                  <a:pt x="388257" y="2242929"/>
                </a:lnTo>
                <a:lnTo>
                  <a:pt x="387577" y="2239754"/>
                </a:lnTo>
                <a:lnTo>
                  <a:pt x="387577" y="2236580"/>
                </a:lnTo>
                <a:lnTo>
                  <a:pt x="387577" y="2232725"/>
                </a:lnTo>
                <a:lnTo>
                  <a:pt x="388257" y="2224788"/>
                </a:lnTo>
                <a:lnTo>
                  <a:pt x="389165" y="2216171"/>
                </a:lnTo>
                <a:lnTo>
                  <a:pt x="390525" y="2207327"/>
                </a:lnTo>
                <a:lnTo>
                  <a:pt x="391886" y="2198937"/>
                </a:lnTo>
                <a:lnTo>
                  <a:pt x="393247" y="2190546"/>
                </a:lnTo>
                <a:lnTo>
                  <a:pt x="394381" y="2183063"/>
                </a:lnTo>
                <a:lnTo>
                  <a:pt x="395968" y="2169684"/>
                </a:lnTo>
                <a:lnTo>
                  <a:pt x="397102" y="2159253"/>
                </a:lnTo>
                <a:lnTo>
                  <a:pt x="397329" y="2152904"/>
                </a:lnTo>
                <a:lnTo>
                  <a:pt x="397329" y="2151089"/>
                </a:lnTo>
                <a:lnTo>
                  <a:pt x="397556" y="2149049"/>
                </a:lnTo>
                <a:lnTo>
                  <a:pt x="397782" y="2147008"/>
                </a:lnTo>
                <a:lnTo>
                  <a:pt x="398463" y="2144740"/>
                </a:lnTo>
                <a:lnTo>
                  <a:pt x="399370" y="2142699"/>
                </a:lnTo>
                <a:lnTo>
                  <a:pt x="400504" y="2140431"/>
                </a:lnTo>
                <a:lnTo>
                  <a:pt x="402091" y="2138164"/>
                </a:lnTo>
                <a:lnTo>
                  <a:pt x="403906" y="2135669"/>
                </a:lnTo>
                <a:lnTo>
                  <a:pt x="405947" y="2132948"/>
                </a:lnTo>
                <a:lnTo>
                  <a:pt x="408215" y="2129774"/>
                </a:lnTo>
                <a:lnTo>
                  <a:pt x="410256" y="2126599"/>
                </a:lnTo>
                <a:lnTo>
                  <a:pt x="411616" y="2122971"/>
                </a:lnTo>
                <a:lnTo>
                  <a:pt x="412523" y="2120930"/>
                </a:lnTo>
                <a:lnTo>
                  <a:pt x="412977" y="2119116"/>
                </a:lnTo>
                <a:lnTo>
                  <a:pt x="413431" y="2117075"/>
                </a:lnTo>
                <a:lnTo>
                  <a:pt x="413431" y="2115487"/>
                </a:lnTo>
                <a:lnTo>
                  <a:pt x="413431" y="2113673"/>
                </a:lnTo>
                <a:lnTo>
                  <a:pt x="413204" y="2111632"/>
                </a:lnTo>
                <a:lnTo>
                  <a:pt x="412750" y="2109818"/>
                </a:lnTo>
                <a:lnTo>
                  <a:pt x="411616" y="2108004"/>
                </a:lnTo>
                <a:lnTo>
                  <a:pt x="410936" y="2106190"/>
                </a:lnTo>
                <a:lnTo>
                  <a:pt x="410029" y="2104149"/>
                </a:lnTo>
                <a:lnTo>
                  <a:pt x="408668" y="2099614"/>
                </a:lnTo>
                <a:lnTo>
                  <a:pt x="407761" y="2094625"/>
                </a:lnTo>
                <a:lnTo>
                  <a:pt x="407081" y="2089636"/>
                </a:lnTo>
                <a:lnTo>
                  <a:pt x="406627" y="2084194"/>
                </a:lnTo>
                <a:lnTo>
                  <a:pt x="406627" y="2079432"/>
                </a:lnTo>
                <a:lnTo>
                  <a:pt x="406400" y="2071042"/>
                </a:lnTo>
                <a:lnTo>
                  <a:pt x="403906" y="1957886"/>
                </a:lnTo>
                <a:lnTo>
                  <a:pt x="402998" y="1916842"/>
                </a:lnTo>
                <a:lnTo>
                  <a:pt x="402545" y="1879652"/>
                </a:lnTo>
                <a:lnTo>
                  <a:pt x="402318" y="1850400"/>
                </a:lnTo>
                <a:lnTo>
                  <a:pt x="402318" y="1840649"/>
                </a:lnTo>
                <a:lnTo>
                  <a:pt x="402545" y="1834299"/>
                </a:lnTo>
                <a:lnTo>
                  <a:pt x="404813" y="1794162"/>
                </a:lnTo>
                <a:lnTo>
                  <a:pt x="406173" y="1772166"/>
                </a:lnTo>
                <a:lnTo>
                  <a:pt x="406400" y="1761281"/>
                </a:lnTo>
                <a:lnTo>
                  <a:pt x="406400" y="1751077"/>
                </a:lnTo>
                <a:lnTo>
                  <a:pt x="406627" y="1729307"/>
                </a:lnTo>
                <a:lnTo>
                  <a:pt x="407081" y="1705724"/>
                </a:lnTo>
                <a:lnTo>
                  <a:pt x="407761" y="1685088"/>
                </a:lnTo>
                <a:lnTo>
                  <a:pt x="407988" y="1671029"/>
                </a:lnTo>
                <a:lnTo>
                  <a:pt x="407761" y="1668534"/>
                </a:lnTo>
                <a:lnTo>
                  <a:pt x="407081" y="1665813"/>
                </a:lnTo>
                <a:lnTo>
                  <a:pt x="406400" y="1662412"/>
                </a:lnTo>
                <a:lnTo>
                  <a:pt x="405266" y="1659010"/>
                </a:lnTo>
                <a:lnTo>
                  <a:pt x="402545" y="1651300"/>
                </a:lnTo>
                <a:lnTo>
                  <a:pt x="399597" y="1643363"/>
                </a:lnTo>
                <a:lnTo>
                  <a:pt x="396422" y="1635427"/>
                </a:lnTo>
                <a:lnTo>
                  <a:pt x="393700" y="1627717"/>
                </a:lnTo>
                <a:lnTo>
                  <a:pt x="391432" y="1621141"/>
                </a:lnTo>
                <a:lnTo>
                  <a:pt x="390979" y="1618193"/>
                </a:lnTo>
                <a:lnTo>
                  <a:pt x="390525" y="1615925"/>
                </a:lnTo>
                <a:lnTo>
                  <a:pt x="389391" y="1606628"/>
                </a:lnTo>
                <a:lnTo>
                  <a:pt x="387804" y="1597103"/>
                </a:lnTo>
                <a:lnTo>
                  <a:pt x="386216" y="1586219"/>
                </a:lnTo>
                <a:lnTo>
                  <a:pt x="384175" y="1573520"/>
                </a:lnTo>
                <a:lnTo>
                  <a:pt x="383041" y="1567171"/>
                </a:lnTo>
                <a:lnTo>
                  <a:pt x="382361" y="1564223"/>
                </a:lnTo>
                <a:lnTo>
                  <a:pt x="381227" y="1561955"/>
                </a:lnTo>
                <a:lnTo>
                  <a:pt x="380547" y="1559914"/>
                </a:lnTo>
                <a:lnTo>
                  <a:pt x="379640" y="1558100"/>
                </a:lnTo>
                <a:lnTo>
                  <a:pt x="378506" y="1557193"/>
                </a:lnTo>
                <a:lnTo>
                  <a:pt x="377825" y="1556513"/>
                </a:lnTo>
                <a:lnTo>
                  <a:pt x="377145" y="1556513"/>
                </a:lnTo>
                <a:lnTo>
                  <a:pt x="376691" y="1556739"/>
                </a:lnTo>
                <a:lnTo>
                  <a:pt x="376011" y="1557646"/>
                </a:lnTo>
                <a:lnTo>
                  <a:pt x="374877" y="1559007"/>
                </a:lnTo>
                <a:lnTo>
                  <a:pt x="374197" y="1561728"/>
                </a:lnTo>
                <a:lnTo>
                  <a:pt x="373516" y="1564676"/>
                </a:lnTo>
                <a:lnTo>
                  <a:pt x="372836" y="1568985"/>
                </a:lnTo>
                <a:lnTo>
                  <a:pt x="372382" y="1573973"/>
                </a:lnTo>
                <a:lnTo>
                  <a:pt x="372156" y="1580096"/>
                </a:lnTo>
                <a:lnTo>
                  <a:pt x="371475" y="1597103"/>
                </a:lnTo>
                <a:lnTo>
                  <a:pt x="369888" y="1619553"/>
                </a:lnTo>
                <a:lnTo>
                  <a:pt x="366259" y="1672616"/>
                </a:lnTo>
                <a:lnTo>
                  <a:pt x="363084" y="1720237"/>
                </a:lnTo>
                <a:lnTo>
                  <a:pt x="361950" y="1736790"/>
                </a:lnTo>
                <a:lnTo>
                  <a:pt x="361497" y="1744727"/>
                </a:lnTo>
                <a:lnTo>
                  <a:pt x="361723" y="1746541"/>
                </a:lnTo>
                <a:lnTo>
                  <a:pt x="361950" y="1748355"/>
                </a:lnTo>
                <a:lnTo>
                  <a:pt x="363084" y="1752437"/>
                </a:lnTo>
                <a:lnTo>
                  <a:pt x="366032" y="1761281"/>
                </a:lnTo>
                <a:lnTo>
                  <a:pt x="367620" y="1765816"/>
                </a:lnTo>
                <a:lnTo>
                  <a:pt x="368981" y="1770578"/>
                </a:lnTo>
                <a:lnTo>
                  <a:pt x="369434" y="1773073"/>
                </a:lnTo>
                <a:lnTo>
                  <a:pt x="369661" y="1775340"/>
                </a:lnTo>
                <a:lnTo>
                  <a:pt x="369661" y="1778062"/>
                </a:lnTo>
                <a:lnTo>
                  <a:pt x="369661" y="1780556"/>
                </a:lnTo>
                <a:lnTo>
                  <a:pt x="363084" y="1830671"/>
                </a:lnTo>
                <a:lnTo>
                  <a:pt x="349931" y="1930674"/>
                </a:lnTo>
                <a:lnTo>
                  <a:pt x="342447" y="1984417"/>
                </a:lnTo>
                <a:lnTo>
                  <a:pt x="335643" y="2032718"/>
                </a:lnTo>
                <a:lnTo>
                  <a:pt x="332695" y="2053127"/>
                </a:lnTo>
                <a:lnTo>
                  <a:pt x="329973" y="2069908"/>
                </a:lnTo>
                <a:lnTo>
                  <a:pt x="327932" y="2082380"/>
                </a:lnTo>
                <a:lnTo>
                  <a:pt x="326345" y="2089863"/>
                </a:lnTo>
                <a:lnTo>
                  <a:pt x="324077" y="2098480"/>
                </a:lnTo>
                <a:lnTo>
                  <a:pt x="322489" y="2105963"/>
                </a:lnTo>
                <a:lnTo>
                  <a:pt x="321582" y="2112539"/>
                </a:lnTo>
                <a:lnTo>
                  <a:pt x="321356" y="2118435"/>
                </a:lnTo>
                <a:lnTo>
                  <a:pt x="321582" y="2123651"/>
                </a:lnTo>
                <a:lnTo>
                  <a:pt x="322036" y="2128640"/>
                </a:lnTo>
                <a:lnTo>
                  <a:pt x="323397" y="2133402"/>
                </a:lnTo>
                <a:lnTo>
                  <a:pt x="324984" y="2138391"/>
                </a:lnTo>
                <a:lnTo>
                  <a:pt x="327025" y="2144740"/>
                </a:lnTo>
                <a:lnTo>
                  <a:pt x="329293" y="2153130"/>
                </a:lnTo>
                <a:lnTo>
                  <a:pt x="331561" y="2163335"/>
                </a:lnTo>
                <a:lnTo>
                  <a:pt x="333829" y="2174446"/>
                </a:lnTo>
                <a:lnTo>
                  <a:pt x="335870" y="2185784"/>
                </a:lnTo>
                <a:lnTo>
                  <a:pt x="337684" y="2196896"/>
                </a:lnTo>
                <a:lnTo>
                  <a:pt x="338818" y="2207327"/>
                </a:lnTo>
                <a:lnTo>
                  <a:pt x="339272" y="2211862"/>
                </a:lnTo>
                <a:lnTo>
                  <a:pt x="339272" y="2216171"/>
                </a:lnTo>
                <a:lnTo>
                  <a:pt x="339498" y="2224108"/>
                </a:lnTo>
                <a:lnTo>
                  <a:pt x="339725" y="2231591"/>
                </a:lnTo>
                <a:lnTo>
                  <a:pt x="340632" y="2246104"/>
                </a:lnTo>
                <a:lnTo>
                  <a:pt x="341086" y="2258576"/>
                </a:lnTo>
                <a:lnTo>
                  <a:pt x="341086" y="2263338"/>
                </a:lnTo>
                <a:lnTo>
                  <a:pt x="340632" y="2267420"/>
                </a:lnTo>
                <a:lnTo>
                  <a:pt x="339952" y="2270594"/>
                </a:lnTo>
                <a:lnTo>
                  <a:pt x="339272" y="2273996"/>
                </a:lnTo>
                <a:lnTo>
                  <a:pt x="338138" y="2276717"/>
                </a:lnTo>
                <a:lnTo>
                  <a:pt x="337231" y="2279665"/>
                </a:lnTo>
                <a:lnTo>
                  <a:pt x="334736" y="2284881"/>
                </a:lnTo>
                <a:lnTo>
                  <a:pt x="332695" y="2289643"/>
                </a:lnTo>
                <a:lnTo>
                  <a:pt x="332241" y="2291230"/>
                </a:lnTo>
                <a:lnTo>
                  <a:pt x="332241" y="2292817"/>
                </a:lnTo>
                <a:lnTo>
                  <a:pt x="332468" y="2294858"/>
                </a:lnTo>
                <a:lnTo>
                  <a:pt x="332922" y="2296672"/>
                </a:lnTo>
                <a:lnTo>
                  <a:pt x="334282" y="2301661"/>
                </a:lnTo>
                <a:lnTo>
                  <a:pt x="335870" y="2306877"/>
                </a:lnTo>
                <a:lnTo>
                  <a:pt x="339952" y="2317761"/>
                </a:lnTo>
                <a:lnTo>
                  <a:pt x="341993" y="2323204"/>
                </a:lnTo>
                <a:lnTo>
                  <a:pt x="343354" y="2327966"/>
                </a:lnTo>
                <a:lnTo>
                  <a:pt x="344488" y="2334542"/>
                </a:lnTo>
                <a:lnTo>
                  <a:pt x="346075" y="2344293"/>
                </a:lnTo>
                <a:lnTo>
                  <a:pt x="347663" y="2356765"/>
                </a:lnTo>
                <a:lnTo>
                  <a:pt x="349250" y="2370144"/>
                </a:lnTo>
                <a:lnTo>
                  <a:pt x="350611" y="2383750"/>
                </a:lnTo>
                <a:lnTo>
                  <a:pt x="351518" y="2395995"/>
                </a:lnTo>
                <a:lnTo>
                  <a:pt x="351745" y="2401664"/>
                </a:lnTo>
                <a:lnTo>
                  <a:pt x="351745" y="2406426"/>
                </a:lnTo>
                <a:lnTo>
                  <a:pt x="351745" y="2410508"/>
                </a:lnTo>
                <a:lnTo>
                  <a:pt x="351065" y="2413456"/>
                </a:lnTo>
                <a:lnTo>
                  <a:pt x="350384" y="2418218"/>
                </a:lnTo>
                <a:lnTo>
                  <a:pt x="349477" y="2421846"/>
                </a:lnTo>
                <a:lnTo>
                  <a:pt x="348570" y="2423660"/>
                </a:lnTo>
                <a:lnTo>
                  <a:pt x="347890" y="2425248"/>
                </a:lnTo>
                <a:lnTo>
                  <a:pt x="346756" y="2426835"/>
                </a:lnTo>
                <a:lnTo>
                  <a:pt x="345622" y="2427969"/>
                </a:lnTo>
                <a:lnTo>
                  <a:pt x="343807" y="2429103"/>
                </a:lnTo>
                <a:lnTo>
                  <a:pt x="341539" y="2430010"/>
                </a:lnTo>
                <a:lnTo>
                  <a:pt x="339045" y="2430690"/>
                </a:lnTo>
                <a:lnTo>
                  <a:pt x="335870" y="2431597"/>
                </a:lnTo>
                <a:lnTo>
                  <a:pt x="332241" y="2432278"/>
                </a:lnTo>
                <a:lnTo>
                  <a:pt x="327932" y="2432731"/>
                </a:lnTo>
                <a:lnTo>
                  <a:pt x="317047" y="2433411"/>
                </a:lnTo>
                <a:lnTo>
                  <a:pt x="310697" y="2433638"/>
                </a:lnTo>
                <a:lnTo>
                  <a:pt x="303893" y="2433638"/>
                </a:lnTo>
                <a:lnTo>
                  <a:pt x="289379" y="2432731"/>
                </a:lnTo>
                <a:lnTo>
                  <a:pt x="274411" y="2431824"/>
                </a:lnTo>
                <a:lnTo>
                  <a:pt x="259443" y="2430463"/>
                </a:lnTo>
                <a:lnTo>
                  <a:pt x="245836" y="2429103"/>
                </a:lnTo>
                <a:lnTo>
                  <a:pt x="233363" y="2427515"/>
                </a:lnTo>
                <a:lnTo>
                  <a:pt x="216807" y="2425475"/>
                </a:lnTo>
                <a:lnTo>
                  <a:pt x="214313" y="2425021"/>
                </a:lnTo>
                <a:lnTo>
                  <a:pt x="212045" y="2424568"/>
                </a:lnTo>
                <a:lnTo>
                  <a:pt x="210004" y="2423660"/>
                </a:lnTo>
                <a:lnTo>
                  <a:pt x="208416" y="2422527"/>
                </a:lnTo>
                <a:lnTo>
                  <a:pt x="206602" y="2421166"/>
                </a:lnTo>
                <a:lnTo>
                  <a:pt x="205014" y="2419805"/>
                </a:lnTo>
                <a:lnTo>
                  <a:pt x="203427" y="2418445"/>
                </a:lnTo>
                <a:lnTo>
                  <a:pt x="202293" y="2416631"/>
                </a:lnTo>
                <a:lnTo>
                  <a:pt x="201159" y="2414817"/>
                </a:lnTo>
                <a:lnTo>
                  <a:pt x="200252" y="2413003"/>
                </a:lnTo>
                <a:lnTo>
                  <a:pt x="199345" y="2411188"/>
                </a:lnTo>
                <a:lnTo>
                  <a:pt x="198891" y="2409148"/>
                </a:lnTo>
                <a:lnTo>
                  <a:pt x="198664" y="2407333"/>
                </a:lnTo>
                <a:lnTo>
                  <a:pt x="198438" y="2405519"/>
                </a:lnTo>
                <a:lnTo>
                  <a:pt x="198438" y="2403705"/>
                </a:lnTo>
                <a:lnTo>
                  <a:pt x="198664" y="2401891"/>
                </a:lnTo>
                <a:lnTo>
                  <a:pt x="200025" y="2395542"/>
                </a:lnTo>
                <a:lnTo>
                  <a:pt x="202520" y="2385110"/>
                </a:lnTo>
                <a:lnTo>
                  <a:pt x="209550" y="2357218"/>
                </a:lnTo>
                <a:lnTo>
                  <a:pt x="216354" y="2329553"/>
                </a:lnTo>
                <a:lnTo>
                  <a:pt x="218622" y="2319349"/>
                </a:lnTo>
                <a:lnTo>
                  <a:pt x="219302" y="2315721"/>
                </a:lnTo>
                <a:lnTo>
                  <a:pt x="219529" y="2313680"/>
                </a:lnTo>
                <a:lnTo>
                  <a:pt x="219529" y="2310958"/>
                </a:lnTo>
                <a:lnTo>
                  <a:pt x="219529" y="2308464"/>
                </a:lnTo>
                <a:lnTo>
                  <a:pt x="218848" y="2306423"/>
                </a:lnTo>
                <a:lnTo>
                  <a:pt x="218395" y="2305289"/>
                </a:lnTo>
                <a:lnTo>
                  <a:pt x="217941" y="2304609"/>
                </a:lnTo>
                <a:lnTo>
                  <a:pt x="217261" y="2303929"/>
                </a:lnTo>
                <a:lnTo>
                  <a:pt x="216127" y="2303475"/>
                </a:lnTo>
                <a:lnTo>
                  <a:pt x="214993" y="2302795"/>
                </a:lnTo>
                <a:lnTo>
                  <a:pt x="213179" y="2302341"/>
                </a:lnTo>
                <a:lnTo>
                  <a:pt x="209097" y="2301888"/>
                </a:lnTo>
                <a:lnTo>
                  <a:pt x="203427" y="2301661"/>
                </a:lnTo>
                <a:lnTo>
                  <a:pt x="197984" y="2301661"/>
                </a:lnTo>
                <a:lnTo>
                  <a:pt x="195489" y="2301434"/>
                </a:lnTo>
                <a:lnTo>
                  <a:pt x="192995" y="2300754"/>
                </a:lnTo>
                <a:lnTo>
                  <a:pt x="191407" y="2300301"/>
                </a:lnTo>
                <a:lnTo>
                  <a:pt x="189593" y="2299847"/>
                </a:lnTo>
                <a:lnTo>
                  <a:pt x="188005" y="2299167"/>
                </a:lnTo>
                <a:lnTo>
                  <a:pt x="187098" y="2298033"/>
                </a:lnTo>
                <a:lnTo>
                  <a:pt x="185964" y="2297126"/>
                </a:lnTo>
                <a:lnTo>
                  <a:pt x="185057" y="2295538"/>
                </a:lnTo>
                <a:lnTo>
                  <a:pt x="184604" y="2293951"/>
                </a:lnTo>
                <a:lnTo>
                  <a:pt x="183923" y="2292364"/>
                </a:lnTo>
                <a:lnTo>
                  <a:pt x="183697" y="2290550"/>
                </a:lnTo>
                <a:lnTo>
                  <a:pt x="183697" y="2288509"/>
                </a:lnTo>
                <a:lnTo>
                  <a:pt x="183923" y="2283293"/>
                </a:lnTo>
                <a:lnTo>
                  <a:pt x="184830" y="2258576"/>
                </a:lnTo>
                <a:lnTo>
                  <a:pt x="186418" y="2202338"/>
                </a:lnTo>
                <a:lnTo>
                  <a:pt x="190727" y="2035439"/>
                </a:lnTo>
                <a:lnTo>
                  <a:pt x="195489" y="1865366"/>
                </a:lnTo>
                <a:lnTo>
                  <a:pt x="197077" y="1804593"/>
                </a:lnTo>
                <a:lnTo>
                  <a:pt x="197984" y="1784865"/>
                </a:lnTo>
                <a:lnTo>
                  <a:pt x="198664" y="1773753"/>
                </a:lnTo>
                <a:lnTo>
                  <a:pt x="198891" y="1765816"/>
                </a:lnTo>
                <a:lnTo>
                  <a:pt x="198891" y="1754932"/>
                </a:lnTo>
                <a:lnTo>
                  <a:pt x="198891" y="1741099"/>
                </a:lnTo>
                <a:lnTo>
                  <a:pt x="198664" y="1725225"/>
                </a:lnTo>
                <a:lnTo>
                  <a:pt x="197757" y="1688716"/>
                </a:lnTo>
                <a:lnTo>
                  <a:pt x="196170" y="1649486"/>
                </a:lnTo>
                <a:lnTo>
                  <a:pt x="193448" y="1578509"/>
                </a:lnTo>
                <a:lnTo>
                  <a:pt x="191861" y="1543133"/>
                </a:lnTo>
                <a:lnTo>
                  <a:pt x="191634" y="1538825"/>
                </a:lnTo>
                <a:lnTo>
                  <a:pt x="190727" y="1532249"/>
                </a:lnTo>
                <a:lnTo>
                  <a:pt x="188005" y="1515695"/>
                </a:lnTo>
                <a:lnTo>
                  <a:pt x="184830" y="1496193"/>
                </a:lnTo>
                <a:lnTo>
                  <a:pt x="181202" y="1477372"/>
                </a:lnTo>
                <a:lnTo>
                  <a:pt x="180522" y="1471476"/>
                </a:lnTo>
                <a:lnTo>
                  <a:pt x="179614" y="1463086"/>
                </a:lnTo>
                <a:lnTo>
                  <a:pt x="178480" y="1439729"/>
                </a:lnTo>
                <a:lnTo>
                  <a:pt x="176893" y="1410930"/>
                </a:lnTo>
                <a:lnTo>
                  <a:pt x="175986" y="1379409"/>
                </a:lnTo>
                <a:lnTo>
                  <a:pt x="174172" y="1322038"/>
                </a:lnTo>
                <a:lnTo>
                  <a:pt x="173264" y="1293239"/>
                </a:lnTo>
                <a:lnTo>
                  <a:pt x="173264" y="1291652"/>
                </a:lnTo>
                <a:lnTo>
                  <a:pt x="173038" y="1290291"/>
                </a:lnTo>
                <a:lnTo>
                  <a:pt x="172584" y="1289157"/>
                </a:lnTo>
                <a:lnTo>
                  <a:pt x="172357" y="1288023"/>
                </a:lnTo>
                <a:lnTo>
                  <a:pt x="170997" y="1286209"/>
                </a:lnTo>
                <a:lnTo>
                  <a:pt x="169636" y="1285075"/>
                </a:lnTo>
                <a:lnTo>
                  <a:pt x="167822" y="1284622"/>
                </a:lnTo>
                <a:lnTo>
                  <a:pt x="165780" y="1284168"/>
                </a:lnTo>
                <a:lnTo>
                  <a:pt x="163739" y="1284622"/>
                </a:lnTo>
                <a:lnTo>
                  <a:pt x="161698" y="1285075"/>
                </a:lnTo>
                <a:lnTo>
                  <a:pt x="160111" y="1285529"/>
                </a:lnTo>
                <a:lnTo>
                  <a:pt x="158070" y="1285756"/>
                </a:lnTo>
                <a:lnTo>
                  <a:pt x="155348" y="1285529"/>
                </a:lnTo>
                <a:lnTo>
                  <a:pt x="151720" y="1285302"/>
                </a:lnTo>
                <a:lnTo>
                  <a:pt x="143782" y="1284622"/>
                </a:lnTo>
                <a:lnTo>
                  <a:pt x="134484" y="1283034"/>
                </a:lnTo>
                <a:lnTo>
                  <a:pt x="116114" y="1279633"/>
                </a:lnTo>
                <a:lnTo>
                  <a:pt x="102507" y="1277139"/>
                </a:lnTo>
                <a:lnTo>
                  <a:pt x="100466" y="1276685"/>
                </a:lnTo>
                <a:lnTo>
                  <a:pt x="98652" y="1276005"/>
                </a:lnTo>
                <a:lnTo>
                  <a:pt x="97291" y="1275098"/>
                </a:lnTo>
                <a:lnTo>
                  <a:pt x="96157" y="1274417"/>
                </a:lnTo>
                <a:lnTo>
                  <a:pt x="95250" y="1273284"/>
                </a:lnTo>
                <a:lnTo>
                  <a:pt x="94796" y="1272150"/>
                </a:lnTo>
                <a:lnTo>
                  <a:pt x="94570" y="1270789"/>
                </a:lnTo>
                <a:lnTo>
                  <a:pt x="94570" y="1269429"/>
                </a:lnTo>
                <a:lnTo>
                  <a:pt x="94570" y="1267841"/>
                </a:lnTo>
                <a:lnTo>
                  <a:pt x="94796" y="1266027"/>
                </a:lnTo>
                <a:lnTo>
                  <a:pt x="95930" y="1262399"/>
                </a:lnTo>
                <a:lnTo>
                  <a:pt x="98425" y="1253555"/>
                </a:lnTo>
                <a:lnTo>
                  <a:pt x="100693" y="1246072"/>
                </a:lnTo>
                <a:lnTo>
                  <a:pt x="103641" y="1234053"/>
                </a:lnTo>
                <a:lnTo>
                  <a:pt x="111352" y="1203440"/>
                </a:lnTo>
                <a:lnTo>
                  <a:pt x="118382" y="1173734"/>
                </a:lnTo>
                <a:lnTo>
                  <a:pt x="122238" y="1157407"/>
                </a:lnTo>
                <a:lnTo>
                  <a:pt x="123372" y="1150604"/>
                </a:lnTo>
                <a:lnTo>
                  <a:pt x="124052" y="1146295"/>
                </a:lnTo>
                <a:lnTo>
                  <a:pt x="124052" y="1141987"/>
                </a:lnTo>
                <a:lnTo>
                  <a:pt x="124052" y="1139266"/>
                </a:lnTo>
                <a:lnTo>
                  <a:pt x="123598" y="1136998"/>
                </a:lnTo>
                <a:lnTo>
                  <a:pt x="123372" y="1134730"/>
                </a:lnTo>
                <a:lnTo>
                  <a:pt x="122918" y="1132236"/>
                </a:lnTo>
                <a:lnTo>
                  <a:pt x="122011" y="1129968"/>
                </a:lnTo>
                <a:lnTo>
                  <a:pt x="120877" y="1127701"/>
                </a:lnTo>
                <a:lnTo>
                  <a:pt x="119743" y="1125433"/>
                </a:lnTo>
                <a:lnTo>
                  <a:pt x="118155" y="1123165"/>
                </a:lnTo>
                <a:lnTo>
                  <a:pt x="115888" y="1120217"/>
                </a:lnTo>
                <a:lnTo>
                  <a:pt x="113166" y="1115909"/>
                </a:lnTo>
                <a:lnTo>
                  <a:pt x="105682" y="1103210"/>
                </a:lnTo>
                <a:lnTo>
                  <a:pt x="96611" y="1087110"/>
                </a:lnTo>
                <a:lnTo>
                  <a:pt x="86405" y="1069195"/>
                </a:lnTo>
                <a:lnTo>
                  <a:pt x="67129" y="1033820"/>
                </a:lnTo>
                <a:lnTo>
                  <a:pt x="54202" y="1009103"/>
                </a:lnTo>
                <a:lnTo>
                  <a:pt x="46945" y="994136"/>
                </a:lnTo>
                <a:lnTo>
                  <a:pt x="43316" y="986880"/>
                </a:lnTo>
                <a:lnTo>
                  <a:pt x="39914" y="979850"/>
                </a:lnTo>
                <a:lnTo>
                  <a:pt x="36059" y="973274"/>
                </a:lnTo>
                <a:lnTo>
                  <a:pt x="32204" y="967151"/>
                </a:lnTo>
                <a:lnTo>
                  <a:pt x="30163" y="963977"/>
                </a:lnTo>
                <a:lnTo>
                  <a:pt x="28121" y="961482"/>
                </a:lnTo>
                <a:lnTo>
                  <a:pt x="25854" y="959215"/>
                </a:lnTo>
                <a:lnTo>
                  <a:pt x="23586" y="956947"/>
                </a:lnTo>
                <a:lnTo>
                  <a:pt x="19050" y="952865"/>
                </a:lnTo>
                <a:lnTo>
                  <a:pt x="14968" y="948557"/>
                </a:lnTo>
                <a:lnTo>
                  <a:pt x="13380" y="946062"/>
                </a:lnTo>
                <a:lnTo>
                  <a:pt x="11339" y="943795"/>
                </a:lnTo>
                <a:lnTo>
                  <a:pt x="9752" y="941300"/>
                </a:lnTo>
                <a:lnTo>
                  <a:pt x="8164" y="938579"/>
                </a:lnTo>
                <a:lnTo>
                  <a:pt x="7030" y="935631"/>
                </a:lnTo>
                <a:lnTo>
                  <a:pt x="5670" y="932456"/>
                </a:lnTo>
                <a:lnTo>
                  <a:pt x="4763" y="929055"/>
                </a:lnTo>
                <a:lnTo>
                  <a:pt x="3629" y="925653"/>
                </a:lnTo>
                <a:lnTo>
                  <a:pt x="3175" y="921572"/>
                </a:lnTo>
                <a:lnTo>
                  <a:pt x="2268" y="917490"/>
                </a:lnTo>
                <a:lnTo>
                  <a:pt x="2041" y="912955"/>
                </a:lnTo>
                <a:lnTo>
                  <a:pt x="2041" y="908192"/>
                </a:lnTo>
                <a:lnTo>
                  <a:pt x="1814" y="897081"/>
                </a:lnTo>
                <a:lnTo>
                  <a:pt x="1588" y="885063"/>
                </a:lnTo>
                <a:lnTo>
                  <a:pt x="680" y="859892"/>
                </a:lnTo>
                <a:lnTo>
                  <a:pt x="454" y="848100"/>
                </a:lnTo>
                <a:lnTo>
                  <a:pt x="0" y="837669"/>
                </a:lnTo>
                <a:lnTo>
                  <a:pt x="454" y="829278"/>
                </a:lnTo>
                <a:lnTo>
                  <a:pt x="680" y="825650"/>
                </a:lnTo>
                <a:lnTo>
                  <a:pt x="1134" y="823156"/>
                </a:lnTo>
                <a:lnTo>
                  <a:pt x="2268" y="818847"/>
                </a:lnTo>
                <a:lnTo>
                  <a:pt x="3855" y="814765"/>
                </a:lnTo>
                <a:lnTo>
                  <a:pt x="5670" y="810910"/>
                </a:lnTo>
                <a:lnTo>
                  <a:pt x="7257" y="807282"/>
                </a:lnTo>
                <a:lnTo>
                  <a:pt x="10205" y="801160"/>
                </a:lnTo>
                <a:lnTo>
                  <a:pt x="10886" y="798438"/>
                </a:lnTo>
                <a:lnTo>
                  <a:pt x="11566" y="796171"/>
                </a:lnTo>
                <a:lnTo>
                  <a:pt x="13380" y="768732"/>
                </a:lnTo>
                <a:lnTo>
                  <a:pt x="16329" y="726781"/>
                </a:lnTo>
                <a:lnTo>
                  <a:pt x="16782" y="721792"/>
                </a:lnTo>
                <a:lnTo>
                  <a:pt x="17236" y="717030"/>
                </a:lnTo>
                <a:lnTo>
                  <a:pt x="19050" y="707506"/>
                </a:lnTo>
                <a:lnTo>
                  <a:pt x="21091" y="698435"/>
                </a:lnTo>
                <a:lnTo>
                  <a:pt x="23586" y="689365"/>
                </a:lnTo>
                <a:lnTo>
                  <a:pt x="26080" y="681655"/>
                </a:lnTo>
                <a:lnTo>
                  <a:pt x="29029" y="674852"/>
                </a:lnTo>
                <a:lnTo>
                  <a:pt x="31523" y="669183"/>
                </a:lnTo>
                <a:lnTo>
                  <a:pt x="33791" y="665101"/>
                </a:lnTo>
                <a:lnTo>
                  <a:pt x="38327" y="658525"/>
                </a:lnTo>
                <a:lnTo>
                  <a:pt x="40821" y="655123"/>
                </a:lnTo>
                <a:lnTo>
                  <a:pt x="43089" y="651268"/>
                </a:lnTo>
                <a:lnTo>
                  <a:pt x="45130" y="647413"/>
                </a:lnTo>
                <a:lnTo>
                  <a:pt x="46945" y="643558"/>
                </a:lnTo>
                <a:lnTo>
                  <a:pt x="47398" y="641744"/>
                </a:lnTo>
                <a:lnTo>
                  <a:pt x="47625" y="639930"/>
                </a:lnTo>
                <a:lnTo>
                  <a:pt x="48079" y="638116"/>
                </a:lnTo>
                <a:lnTo>
                  <a:pt x="48079" y="636302"/>
                </a:lnTo>
                <a:lnTo>
                  <a:pt x="47625" y="632447"/>
                </a:lnTo>
                <a:lnTo>
                  <a:pt x="47398" y="627458"/>
                </a:lnTo>
                <a:lnTo>
                  <a:pt x="47171" y="621789"/>
                </a:lnTo>
                <a:lnTo>
                  <a:pt x="47398" y="615893"/>
                </a:lnTo>
                <a:lnTo>
                  <a:pt x="48079" y="610224"/>
                </a:lnTo>
                <a:lnTo>
                  <a:pt x="48986" y="604555"/>
                </a:lnTo>
                <a:lnTo>
                  <a:pt x="49666" y="602060"/>
                </a:lnTo>
                <a:lnTo>
                  <a:pt x="50573" y="599566"/>
                </a:lnTo>
                <a:lnTo>
                  <a:pt x="51254" y="597525"/>
                </a:lnTo>
                <a:lnTo>
                  <a:pt x="52614" y="595711"/>
                </a:lnTo>
                <a:lnTo>
                  <a:pt x="54655" y="592083"/>
                </a:lnTo>
                <a:lnTo>
                  <a:pt x="56243" y="588681"/>
                </a:lnTo>
                <a:lnTo>
                  <a:pt x="57604" y="584826"/>
                </a:lnTo>
                <a:lnTo>
                  <a:pt x="58964" y="580744"/>
                </a:lnTo>
                <a:lnTo>
                  <a:pt x="59645" y="576663"/>
                </a:lnTo>
                <a:lnTo>
                  <a:pt x="60325" y="572354"/>
                </a:lnTo>
                <a:lnTo>
                  <a:pt x="61686" y="563057"/>
                </a:lnTo>
                <a:lnTo>
                  <a:pt x="62366" y="556934"/>
                </a:lnTo>
                <a:lnTo>
                  <a:pt x="62820" y="548771"/>
                </a:lnTo>
                <a:lnTo>
                  <a:pt x="64634" y="529042"/>
                </a:lnTo>
                <a:lnTo>
                  <a:pt x="65995" y="519064"/>
                </a:lnTo>
                <a:lnTo>
                  <a:pt x="67582" y="509313"/>
                </a:lnTo>
                <a:lnTo>
                  <a:pt x="68263" y="505005"/>
                </a:lnTo>
                <a:lnTo>
                  <a:pt x="69170" y="501150"/>
                </a:lnTo>
                <a:lnTo>
                  <a:pt x="70530" y="497975"/>
                </a:lnTo>
                <a:lnTo>
                  <a:pt x="71891" y="495481"/>
                </a:lnTo>
                <a:lnTo>
                  <a:pt x="72798" y="492986"/>
                </a:lnTo>
                <a:lnTo>
                  <a:pt x="74159" y="490719"/>
                </a:lnTo>
                <a:lnTo>
                  <a:pt x="75520" y="485503"/>
                </a:lnTo>
                <a:lnTo>
                  <a:pt x="76880" y="480514"/>
                </a:lnTo>
                <a:lnTo>
                  <a:pt x="77788" y="475526"/>
                </a:lnTo>
                <a:lnTo>
                  <a:pt x="78468" y="470310"/>
                </a:lnTo>
                <a:lnTo>
                  <a:pt x="78695" y="465321"/>
                </a:lnTo>
                <a:lnTo>
                  <a:pt x="78695" y="455570"/>
                </a:lnTo>
                <a:lnTo>
                  <a:pt x="78921" y="453076"/>
                </a:lnTo>
                <a:lnTo>
                  <a:pt x="79148" y="450581"/>
                </a:lnTo>
                <a:lnTo>
                  <a:pt x="79829" y="448087"/>
                </a:lnTo>
                <a:lnTo>
                  <a:pt x="80963" y="445593"/>
                </a:lnTo>
                <a:lnTo>
                  <a:pt x="82096" y="443098"/>
                </a:lnTo>
                <a:lnTo>
                  <a:pt x="83457" y="440150"/>
                </a:lnTo>
                <a:lnTo>
                  <a:pt x="86405" y="435388"/>
                </a:lnTo>
                <a:lnTo>
                  <a:pt x="89807" y="430626"/>
                </a:lnTo>
                <a:lnTo>
                  <a:pt x="92755" y="426771"/>
                </a:lnTo>
                <a:lnTo>
                  <a:pt x="95477" y="423370"/>
                </a:lnTo>
                <a:lnTo>
                  <a:pt x="97971" y="421782"/>
                </a:lnTo>
                <a:lnTo>
                  <a:pt x="99786" y="420195"/>
                </a:lnTo>
                <a:lnTo>
                  <a:pt x="102734" y="418381"/>
                </a:lnTo>
                <a:lnTo>
                  <a:pt x="108857" y="415433"/>
                </a:lnTo>
                <a:lnTo>
                  <a:pt x="111805" y="413846"/>
                </a:lnTo>
                <a:lnTo>
                  <a:pt x="114527" y="413165"/>
                </a:lnTo>
                <a:lnTo>
                  <a:pt x="116795" y="412258"/>
                </a:lnTo>
                <a:lnTo>
                  <a:pt x="117929" y="412258"/>
                </a:lnTo>
                <a:lnTo>
                  <a:pt x="118382" y="412258"/>
                </a:lnTo>
                <a:lnTo>
                  <a:pt x="119063" y="412485"/>
                </a:lnTo>
                <a:lnTo>
                  <a:pt x="119970" y="412485"/>
                </a:lnTo>
                <a:lnTo>
                  <a:pt x="122011" y="411805"/>
                </a:lnTo>
                <a:lnTo>
                  <a:pt x="124732" y="410898"/>
                </a:lnTo>
                <a:lnTo>
                  <a:pt x="127907" y="409537"/>
                </a:lnTo>
                <a:lnTo>
                  <a:pt x="135391" y="405909"/>
                </a:lnTo>
                <a:lnTo>
                  <a:pt x="143782" y="402507"/>
                </a:lnTo>
                <a:lnTo>
                  <a:pt x="164193" y="394571"/>
                </a:lnTo>
                <a:lnTo>
                  <a:pt x="199118" y="381418"/>
                </a:lnTo>
                <a:lnTo>
                  <a:pt x="217261" y="374615"/>
                </a:lnTo>
                <a:lnTo>
                  <a:pt x="232909" y="368493"/>
                </a:lnTo>
                <a:lnTo>
                  <a:pt x="244248" y="363731"/>
                </a:lnTo>
                <a:lnTo>
                  <a:pt x="247877" y="362143"/>
                </a:lnTo>
                <a:lnTo>
                  <a:pt x="249691" y="361009"/>
                </a:lnTo>
                <a:lnTo>
                  <a:pt x="252866" y="358061"/>
                </a:lnTo>
                <a:lnTo>
                  <a:pt x="256722" y="355340"/>
                </a:lnTo>
                <a:lnTo>
                  <a:pt x="265339" y="349218"/>
                </a:lnTo>
                <a:lnTo>
                  <a:pt x="269875" y="346043"/>
                </a:lnTo>
                <a:lnTo>
                  <a:pt x="274411" y="342415"/>
                </a:lnTo>
                <a:lnTo>
                  <a:pt x="278947" y="338786"/>
                </a:lnTo>
                <a:lnTo>
                  <a:pt x="283256" y="334931"/>
                </a:lnTo>
                <a:lnTo>
                  <a:pt x="287338" y="331303"/>
                </a:lnTo>
                <a:lnTo>
                  <a:pt x="290513" y="328582"/>
                </a:lnTo>
                <a:lnTo>
                  <a:pt x="293688" y="326314"/>
                </a:lnTo>
                <a:lnTo>
                  <a:pt x="296182" y="324500"/>
                </a:lnTo>
                <a:lnTo>
                  <a:pt x="298450" y="323140"/>
                </a:lnTo>
                <a:lnTo>
                  <a:pt x="300491" y="322233"/>
                </a:lnTo>
                <a:lnTo>
                  <a:pt x="302306" y="321326"/>
                </a:lnTo>
                <a:lnTo>
                  <a:pt x="304120" y="320872"/>
                </a:lnTo>
                <a:lnTo>
                  <a:pt x="305481" y="320645"/>
                </a:lnTo>
                <a:lnTo>
                  <a:pt x="306841" y="320192"/>
                </a:lnTo>
                <a:lnTo>
                  <a:pt x="308202" y="319285"/>
                </a:lnTo>
                <a:lnTo>
                  <a:pt x="309336" y="318378"/>
                </a:lnTo>
                <a:lnTo>
                  <a:pt x="310470" y="317017"/>
                </a:lnTo>
                <a:lnTo>
                  <a:pt x="311604" y="315203"/>
                </a:lnTo>
                <a:lnTo>
                  <a:pt x="312738" y="312935"/>
                </a:lnTo>
                <a:lnTo>
                  <a:pt x="313872" y="309987"/>
                </a:lnTo>
                <a:lnTo>
                  <a:pt x="315232" y="306813"/>
                </a:lnTo>
                <a:lnTo>
                  <a:pt x="316366" y="304092"/>
                </a:lnTo>
                <a:lnTo>
                  <a:pt x="319088" y="299556"/>
                </a:lnTo>
                <a:lnTo>
                  <a:pt x="320675" y="296835"/>
                </a:lnTo>
                <a:lnTo>
                  <a:pt x="321582" y="296155"/>
                </a:lnTo>
                <a:lnTo>
                  <a:pt x="322489" y="295701"/>
                </a:lnTo>
                <a:lnTo>
                  <a:pt x="323397" y="295248"/>
                </a:lnTo>
                <a:lnTo>
                  <a:pt x="324304" y="294567"/>
                </a:lnTo>
                <a:lnTo>
                  <a:pt x="325438" y="293207"/>
                </a:lnTo>
                <a:lnTo>
                  <a:pt x="326345" y="291166"/>
                </a:lnTo>
                <a:lnTo>
                  <a:pt x="326798" y="288672"/>
                </a:lnTo>
                <a:lnTo>
                  <a:pt x="327025" y="284817"/>
                </a:lnTo>
                <a:lnTo>
                  <a:pt x="327252" y="278014"/>
                </a:lnTo>
                <a:lnTo>
                  <a:pt x="327252" y="275292"/>
                </a:lnTo>
                <a:lnTo>
                  <a:pt x="327252" y="272571"/>
                </a:lnTo>
                <a:lnTo>
                  <a:pt x="327025" y="270077"/>
                </a:lnTo>
                <a:lnTo>
                  <a:pt x="326118" y="267356"/>
                </a:lnTo>
                <a:lnTo>
                  <a:pt x="324757" y="264408"/>
                </a:lnTo>
                <a:lnTo>
                  <a:pt x="322716" y="261006"/>
                </a:lnTo>
                <a:lnTo>
                  <a:pt x="319995" y="256698"/>
                </a:lnTo>
                <a:lnTo>
                  <a:pt x="317500" y="251936"/>
                </a:lnTo>
                <a:lnTo>
                  <a:pt x="312511" y="241504"/>
                </a:lnTo>
                <a:lnTo>
                  <a:pt x="308882" y="232887"/>
                </a:lnTo>
                <a:lnTo>
                  <a:pt x="307295" y="229486"/>
                </a:lnTo>
                <a:lnTo>
                  <a:pt x="306161" y="229713"/>
                </a:lnTo>
                <a:lnTo>
                  <a:pt x="304800" y="229713"/>
                </a:lnTo>
                <a:lnTo>
                  <a:pt x="302986" y="229486"/>
                </a:lnTo>
                <a:lnTo>
                  <a:pt x="301172" y="229032"/>
                </a:lnTo>
                <a:lnTo>
                  <a:pt x="299131" y="227672"/>
                </a:lnTo>
                <a:lnTo>
                  <a:pt x="298223" y="226765"/>
                </a:lnTo>
                <a:lnTo>
                  <a:pt x="297316" y="225631"/>
                </a:lnTo>
                <a:lnTo>
                  <a:pt x="296409" y="224270"/>
                </a:lnTo>
                <a:lnTo>
                  <a:pt x="295502" y="222910"/>
                </a:lnTo>
                <a:lnTo>
                  <a:pt x="291193" y="214293"/>
                </a:lnTo>
                <a:lnTo>
                  <a:pt x="288245" y="208624"/>
                </a:lnTo>
                <a:lnTo>
                  <a:pt x="285750" y="202501"/>
                </a:lnTo>
                <a:lnTo>
                  <a:pt x="283256" y="196605"/>
                </a:lnTo>
                <a:lnTo>
                  <a:pt x="281441" y="190709"/>
                </a:lnTo>
                <a:lnTo>
                  <a:pt x="280761" y="187988"/>
                </a:lnTo>
                <a:lnTo>
                  <a:pt x="280307" y="185040"/>
                </a:lnTo>
                <a:lnTo>
                  <a:pt x="280081" y="182546"/>
                </a:lnTo>
                <a:lnTo>
                  <a:pt x="280081" y="180278"/>
                </a:lnTo>
                <a:lnTo>
                  <a:pt x="280534" y="176196"/>
                </a:lnTo>
                <a:lnTo>
                  <a:pt x="281214" y="173022"/>
                </a:lnTo>
                <a:lnTo>
                  <a:pt x="282348" y="170527"/>
                </a:lnTo>
                <a:lnTo>
                  <a:pt x="283256" y="168486"/>
                </a:lnTo>
                <a:lnTo>
                  <a:pt x="284616" y="166899"/>
                </a:lnTo>
                <a:lnTo>
                  <a:pt x="285750" y="165765"/>
                </a:lnTo>
                <a:lnTo>
                  <a:pt x="287338" y="165312"/>
                </a:lnTo>
                <a:lnTo>
                  <a:pt x="288925" y="165085"/>
                </a:lnTo>
                <a:lnTo>
                  <a:pt x="290513" y="165085"/>
                </a:lnTo>
                <a:lnTo>
                  <a:pt x="292100" y="164404"/>
                </a:lnTo>
                <a:lnTo>
                  <a:pt x="293688" y="163271"/>
                </a:lnTo>
                <a:lnTo>
                  <a:pt x="294822" y="162137"/>
                </a:lnTo>
                <a:lnTo>
                  <a:pt x="295275" y="161230"/>
                </a:lnTo>
                <a:lnTo>
                  <a:pt x="295502" y="160549"/>
                </a:lnTo>
                <a:lnTo>
                  <a:pt x="295729" y="159416"/>
                </a:lnTo>
                <a:lnTo>
                  <a:pt x="295502" y="158735"/>
                </a:lnTo>
                <a:lnTo>
                  <a:pt x="295502" y="157828"/>
                </a:lnTo>
                <a:lnTo>
                  <a:pt x="294822" y="156468"/>
                </a:lnTo>
                <a:lnTo>
                  <a:pt x="294141" y="155561"/>
                </a:lnTo>
                <a:lnTo>
                  <a:pt x="293461" y="154200"/>
                </a:lnTo>
                <a:lnTo>
                  <a:pt x="292327" y="152613"/>
                </a:lnTo>
                <a:lnTo>
                  <a:pt x="291420" y="150345"/>
                </a:lnTo>
                <a:lnTo>
                  <a:pt x="290286" y="147624"/>
                </a:lnTo>
                <a:lnTo>
                  <a:pt x="289379" y="144676"/>
                </a:lnTo>
                <a:lnTo>
                  <a:pt x="287791" y="136966"/>
                </a:lnTo>
                <a:lnTo>
                  <a:pt x="286657" y="128349"/>
                </a:lnTo>
                <a:lnTo>
                  <a:pt x="285750" y="119278"/>
                </a:lnTo>
                <a:lnTo>
                  <a:pt x="285523" y="110208"/>
                </a:lnTo>
                <a:lnTo>
                  <a:pt x="285523" y="105899"/>
                </a:lnTo>
                <a:lnTo>
                  <a:pt x="285750" y="101591"/>
                </a:lnTo>
                <a:lnTo>
                  <a:pt x="285977" y="97736"/>
                </a:lnTo>
                <a:lnTo>
                  <a:pt x="286657" y="94107"/>
                </a:lnTo>
                <a:lnTo>
                  <a:pt x="288245" y="87078"/>
                </a:lnTo>
                <a:lnTo>
                  <a:pt x="290286" y="78687"/>
                </a:lnTo>
                <a:lnTo>
                  <a:pt x="293234" y="69844"/>
                </a:lnTo>
                <a:lnTo>
                  <a:pt x="296409" y="61000"/>
                </a:lnTo>
                <a:lnTo>
                  <a:pt x="298450" y="56465"/>
                </a:lnTo>
                <a:lnTo>
                  <a:pt x="300491" y="51929"/>
                </a:lnTo>
                <a:lnTo>
                  <a:pt x="302759" y="47621"/>
                </a:lnTo>
                <a:lnTo>
                  <a:pt x="305027" y="43539"/>
                </a:lnTo>
                <a:lnTo>
                  <a:pt x="307522" y="39684"/>
                </a:lnTo>
                <a:lnTo>
                  <a:pt x="310470" y="36056"/>
                </a:lnTo>
                <a:lnTo>
                  <a:pt x="313191" y="32881"/>
                </a:lnTo>
                <a:lnTo>
                  <a:pt x="315913" y="30160"/>
                </a:lnTo>
                <a:lnTo>
                  <a:pt x="319315" y="27212"/>
                </a:lnTo>
                <a:lnTo>
                  <a:pt x="322716" y="24491"/>
                </a:lnTo>
                <a:lnTo>
                  <a:pt x="326572" y="21996"/>
                </a:lnTo>
                <a:lnTo>
                  <a:pt x="330654" y="19275"/>
                </a:lnTo>
                <a:lnTo>
                  <a:pt x="334963" y="16554"/>
                </a:lnTo>
                <a:lnTo>
                  <a:pt x="339498" y="14060"/>
                </a:lnTo>
                <a:lnTo>
                  <a:pt x="344034" y="11792"/>
                </a:lnTo>
                <a:lnTo>
                  <a:pt x="348797" y="9524"/>
                </a:lnTo>
                <a:lnTo>
                  <a:pt x="353786" y="7483"/>
                </a:lnTo>
                <a:lnTo>
                  <a:pt x="358775" y="5669"/>
                </a:lnTo>
                <a:lnTo>
                  <a:pt x="363538" y="4082"/>
                </a:lnTo>
                <a:lnTo>
                  <a:pt x="368754" y="2721"/>
                </a:lnTo>
                <a:lnTo>
                  <a:pt x="373516" y="1361"/>
                </a:lnTo>
                <a:lnTo>
                  <a:pt x="378506" y="680"/>
                </a:lnTo>
                <a:lnTo>
                  <a:pt x="383041" y="227"/>
                </a:lnTo>
                <a:lnTo>
                  <a:pt x="387804" y="0"/>
                </a:lnTo>
                <a:close/>
              </a:path>
            </a:pathLst>
          </a:custGeom>
          <a:solidFill>
            <a:srgbClr val="B3016B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1" animBg="1"/>
      <p:bldP spid="5" grpId="0"/>
      <p:bldP spid="12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8" name="Picture 2" descr="F:\PPT加油\免版权\city-91858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441"/>
          <a:stretch>
            <a:fillRect/>
          </a:stretch>
        </p:blipFill>
        <p:spPr bwMode="auto">
          <a:xfrm>
            <a:off x="4727849" y="-30088"/>
            <a:ext cx="5354637" cy="6888088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39417" y="102150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39"/>
          <p:cNvSpPr txBox="1"/>
          <p:nvPr/>
        </p:nvSpPr>
        <p:spPr>
          <a:xfrm>
            <a:off x="1055440" y="2636913"/>
            <a:ext cx="3528392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右键点击图片后，选择“更改图片”，就可以换成您的图片信息。右键点击图片后，选择“更改图片”，就可以换成您的图片信息。右键点击图片后，选择“更改图片”，就可以换成您的图片信息。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86694" y="2060848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可输入小标题</a:t>
            </a:r>
            <a:endParaRPr lang="zh-CN" altLang="en-US" sz="20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 descr="F:\PPT加油\免版权\tower-bridge-1237288_960_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0742" y="3933057"/>
            <a:ext cx="4019426" cy="2257247"/>
          </a:xfrm>
          <a:prstGeom prst="parallelogram">
            <a:avLst>
              <a:gd name="adj" fmla="val 16561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平行四边形 2"/>
          <p:cNvSpPr/>
          <p:nvPr/>
        </p:nvSpPr>
        <p:spPr>
          <a:xfrm>
            <a:off x="7458520" y="3736082"/>
            <a:ext cx="4484987" cy="2592288"/>
          </a:xfrm>
          <a:prstGeom prst="parallelogram">
            <a:avLst>
              <a:gd name="adj" fmla="val 16943"/>
            </a:avLst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266301" y="3212976"/>
            <a:ext cx="2570652" cy="1246708"/>
          </a:xfrm>
          <a:prstGeom prst="roundRect">
            <a:avLst/>
          </a:prstGeom>
          <a:solidFill>
            <a:srgbClr val="EA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2997227" y="1586623"/>
            <a:ext cx="2570652" cy="1246708"/>
          </a:xfrm>
          <a:prstGeom prst="roundRect">
            <a:avLst/>
          </a:prstGeom>
          <a:solidFill>
            <a:srgbClr val="EB6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764903" y="3212976"/>
            <a:ext cx="2570652" cy="1246708"/>
          </a:xfrm>
          <a:prstGeom prst="roundRect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7" name="圆角矩形 46"/>
          <p:cNvSpPr/>
          <p:nvPr/>
        </p:nvSpPr>
        <p:spPr>
          <a:xfrm>
            <a:off x="6499282" y="1632337"/>
            <a:ext cx="2570652" cy="1246708"/>
          </a:xfrm>
          <a:prstGeom prst="roundRect">
            <a:avLst/>
          </a:prstGeom>
          <a:solidFill>
            <a:srgbClr val="EA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8269934" y="3187928"/>
            <a:ext cx="2570652" cy="1246708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9" name="Freeform 225"/>
          <p:cNvSpPr/>
          <p:nvPr/>
        </p:nvSpPr>
        <p:spPr bwMode="auto">
          <a:xfrm>
            <a:off x="795" y="5230479"/>
            <a:ext cx="12190412" cy="128466"/>
          </a:xfrm>
          <a:custGeom>
            <a:gdLst>
              <a:gd name="T0" fmla="*/ 0 w 2301"/>
              <a:gd name="T1" fmla="*/ 0 h 28"/>
              <a:gd name="T2" fmla="*/ 2301 w 2301"/>
              <a:gd name="T3" fmla="*/ 0 h 28"/>
              <a:gd name="T4" fmla="*/ 2301 w 2301"/>
              <a:gd name="T5" fmla="*/ 28 h 28"/>
              <a:gd name="T6" fmla="*/ 0 w 2301"/>
              <a:gd name="T7" fmla="*/ 28 h 28"/>
              <a:gd name="T8" fmla="*/ 0 w 2301"/>
              <a:gd name="T9" fmla="*/ 0 h 28"/>
              <a:gd name="T10" fmla="*/ 0 w 2301"/>
              <a:gd name="T11" fmla="*/ 0 h 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01" h="28">
                <a:moveTo>
                  <a:pt x="0" y="0"/>
                </a:moveTo>
                <a:lnTo>
                  <a:pt x="2301" y="0"/>
                </a:lnTo>
                <a:lnTo>
                  <a:pt x="2301" y="28"/>
                </a:lnTo>
                <a:lnTo>
                  <a:pt x="0" y="2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A006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2273967" y="5024017"/>
            <a:ext cx="541394" cy="541394"/>
            <a:chOff x="2273173" y="5024017"/>
            <a:chExt cx="541394" cy="541394"/>
          </a:xfrm>
        </p:grpSpPr>
        <p:sp>
          <p:nvSpPr>
            <p:cNvPr id="6" name="Oval 229"/>
            <p:cNvSpPr>
              <a:spLocks noChangeArrowheads="1"/>
            </p:cNvSpPr>
            <p:nvPr/>
          </p:nvSpPr>
          <p:spPr bwMode="auto">
            <a:xfrm>
              <a:off x="2273173" y="5024017"/>
              <a:ext cx="541394" cy="541394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Oval 230"/>
            <p:cNvSpPr>
              <a:spLocks noChangeArrowheads="1"/>
            </p:cNvSpPr>
            <p:nvPr/>
          </p:nvSpPr>
          <p:spPr bwMode="auto">
            <a:xfrm>
              <a:off x="2383287" y="5129542"/>
              <a:ext cx="325756" cy="316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031205" y="5024017"/>
            <a:ext cx="541394" cy="541394"/>
            <a:chOff x="4030411" y="5024017"/>
            <a:chExt cx="541394" cy="541394"/>
          </a:xfrm>
        </p:grpSpPr>
        <p:sp>
          <p:nvSpPr>
            <p:cNvPr id="9" name="Oval 232"/>
            <p:cNvSpPr>
              <a:spLocks noChangeArrowheads="1"/>
            </p:cNvSpPr>
            <p:nvPr/>
          </p:nvSpPr>
          <p:spPr bwMode="auto">
            <a:xfrm>
              <a:off x="4030411" y="5024017"/>
              <a:ext cx="541394" cy="541394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Oval 233"/>
            <p:cNvSpPr>
              <a:spLocks noChangeArrowheads="1"/>
            </p:cNvSpPr>
            <p:nvPr/>
          </p:nvSpPr>
          <p:spPr bwMode="auto">
            <a:xfrm>
              <a:off x="4140525" y="5129542"/>
              <a:ext cx="311990" cy="316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779265" y="5024017"/>
            <a:ext cx="541394" cy="541394"/>
            <a:chOff x="5778471" y="5024017"/>
            <a:chExt cx="541394" cy="541394"/>
          </a:xfrm>
        </p:grpSpPr>
        <p:sp>
          <p:nvSpPr>
            <p:cNvPr id="12" name="Oval 235"/>
            <p:cNvSpPr>
              <a:spLocks noChangeArrowheads="1"/>
            </p:cNvSpPr>
            <p:nvPr/>
          </p:nvSpPr>
          <p:spPr bwMode="auto">
            <a:xfrm>
              <a:off x="5778471" y="5024017"/>
              <a:ext cx="541394" cy="541394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Oval 236"/>
            <p:cNvSpPr>
              <a:spLocks noChangeArrowheads="1"/>
            </p:cNvSpPr>
            <p:nvPr/>
          </p:nvSpPr>
          <p:spPr bwMode="auto">
            <a:xfrm>
              <a:off x="5897761" y="5129542"/>
              <a:ext cx="316579" cy="316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536503" y="5024017"/>
            <a:ext cx="541394" cy="541394"/>
            <a:chOff x="7535709" y="5024017"/>
            <a:chExt cx="541394" cy="541394"/>
          </a:xfrm>
        </p:grpSpPr>
        <p:sp>
          <p:nvSpPr>
            <p:cNvPr id="15" name="Oval 238"/>
            <p:cNvSpPr>
              <a:spLocks noChangeArrowheads="1"/>
            </p:cNvSpPr>
            <p:nvPr/>
          </p:nvSpPr>
          <p:spPr bwMode="auto">
            <a:xfrm>
              <a:off x="7535709" y="5024017"/>
              <a:ext cx="541394" cy="541394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Oval 239"/>
            <p:cNvSpPr>
              <a:spLocks noChangeArrowheads="1"/>
            </p:cNvSpPr>
            <p:nvPr/>
          </p:nvSpPr>
          <p:spPr bwMode="auto">
            <a:xfrm>
              <a:off x="7645823" y="5129542"/>
              <a:ext cx="311990" cy="316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284562" y="5024017"/>
            <a:ext cx="541394" cy="541394"/>
            <a:chOff x="9283768" y="5024017"/>
            <a:chExt cx="541394" cy="541394"/>
          </a:xfrm>
        </p:grpSpPr>
        <p:sp>
          <p:nvSpPr>
            <p:cNvPr id="18" name="Oval 241"/>
            <p:cNvSpPr>
              <a:spLocks noChangeArrowheads="1"/>
            </p:cNvSpPr>
            <p:nvPr/>
          </p:nvSpPr>
          <p:spPr bwMode="auto">
            <a:xfrm>
              <a:off x="9283768" y="5024017"/>
              <a:ext cx="541394" cy="541394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Oval 242"/>
            <p:cNvSpPr>
              <a:spLocks noChangeArrowheads="1"/>
            </p:cNvSpPr>
            <p:nvPr/>
          </p:nvSpPr>
          <p:spPr bwMode="auto">
            <a:xfrm>
              <a:off x="9403058" y="5129542"/>
              <a:ext cx="316579" cy="316579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9445146" y="4459685"/>
            <a:ext cx="220228" cy="945143"/>
            <a:chOff x="9444352" y="4459684"/>
            <a:chExt cx="220228" cy="945143"/>
          </a:xfrm>
        </p:grpSpPr>
        <p:sp>
          <p:nvSpPr>
            <p:cNvPr id="20" name="Oval 243"/>
            <p:cNvSpPr>
              <a:spLocks noChangeArrowheads="1"/>
            </p:cNvSpPr>
            <p:nvPr/>
          </p:nvSpPr>
          <p:spPr bwMode="auto">
            <a:xfrm>
              <a:off x="9444352" y="5184599"/>
              <a:ext cx="220228" cy="22022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55"/>
            <p:cNvSpPr/>
            <p:nvPr/>
          </p:nvSpPr>
          <p:spPr bwMode="auto">
            <a:xfrm>
              <a:off x="9522349" y="4459684"/>
              <a:ext cx="49382" cy="835031"/>
            </a:xfrm>
            <a:custGeom>
              <a:gdLst>
                <a:gd name="T0" fmla="*/ 14 w 14"/>
                <a:gd name="T1" fmla="*/ 319 h 319"/>
                <a:gd name="T2" fmla="*/ 0 w 14"/>
                <a:gd name="T3" fmla="*/ 319 h 319"/>
                <a:gd name="T4" fmla="*/ 0 w 14"/>
                <a:gd name="T5" fmla="*/ 0 h 319"/>
                <a:gd name="T6" fmla="*/ 14 w 14"/>
                <a:gd name="T7" fmla="*/ 0 h 319"/>
                <a:gd name="T8" fmla="*/ 14 w 14"/>
                <a:gd name="T9" fmla="*/ 319 h 319"/>
                <a:gd name="T10" fmla="*/ 14 w 14"/>
                <a:gd name="T11" fmla="*/ 319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19">
                  <a:moveTo>
                    <a:pt x="14" y="319"/>
                  </a:moveTo>
                  <a:lnTo>
                    <a:pt x="0" y="31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9"/>
                  </a:lnTo>
                  <a:lnTo>
                    <a:pt x="14" y="319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7701675" y="2893983"/>
            <a:ext cx="215641" cy="2510845"/>
            <a:chOff x="7700880" y="2893982"/>
            <a:chExt cx="215641" cy="2510845"/>
          </a:xfrm>
        </p:grpSpPr>
        <p:sp>
          <p:nvSpPr>
            <p:cNvPr id="17" name="Oval 240"/>
            <p:cNvSpPr>
              <a:spLocks noChangeArrowheads="1"/>
            </p:cNvSpPr>
            <p:nvPr/>
          </p:nvSpPr>
          <p:spPr bwMode="auto">
            <a:xfrm>
              <a:off x="7700880" y="5184599"/>
              <a:ext cx="215641" cy="220228"/>
            </a:xfrm>
            <a:prstGeom prst="ellipse">
              <a:avLst/>
            </a:prstGeom>
            <a:solidFill>
              <a:srgbClr val="EA4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61"/>
            <p:cNvSpPr/>
            <p:nvPr/>
          </p:nvSpPr>
          <p:spPr bwMode="auto">
            <a:xfrm>
              <a:off x="7783814" y="2893982"/>
              <a:ext cx="45719" cy="2400733"/>
            </a:xfrm>
            <a:custGeom>
              <a:gdLst>
                <a:gd name="T0" fmla="*/ 14 w 14"/>
                <a:gd name="T1" fmla="*/ 603 h 603"/>
                <a:gd name="T2" fmla="*/ 0 w 14"/>
                <a:gd name="T3" fmla="*/ 603 h 603"/>
                <a:gd name="T4" fmla="*/ 0 w 14"/>
                <a:gd name="T5" fmla="*/ 0 h 603"/>
                <a:gd name="T6" fmla="*/ 14 w 14"/>
                <a:gd name="T7" fmla="*/ 0 h 603"/>
                <a:gd name="T8" fmla="*/ 14 w 14"/>
                <a:gd name="T9" fmla="*/ 603 h 603"/>
                <a:gd name="T10" fmla="*/ 14 w 14"/>
                <a:gd name="T11" fmla="*/ 603 h 60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603">
                  <a:moveTo>
                    <a:pt x="14" y="603"/>
                  </a:moveTo>
                  <a:lnTo>
                    <a:pt x="0" y="60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603"/>
                  </a:lnTo>
                  <a:lnTo>
                    <a:pt x="14" y="603"/>
                  </a:lnTo>
                  <a:close/>
                </a:path>
              </a:pathLst>
            </a:custGeom>
            <a:solidFill>
              <a:srgbClr val="EA48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5939849" y="4459685"/>
            <a:ext cx="220228" cy="945143"/>
            <a:chOff x="5939055" y="4459684"/>
            <a:chExt cx="220228" cy="945143"/>
          </a:xfrm>
        </p:grpSpPr>
        <p:sp>
          <p:nvSpPr>
            <p:cNvPr id="14" name="Oval 237"/>
            <p:cNvSpPr>
              <a:spLocks noChangeArrowheads="1"/>
            </p:cNvSpPr>
            <p:nvPr/>
          </p:nvSpPr>
          <p:spPr bwMode="auto">
            <a:xfrm>
              <a:off x="5939055" y="5184599"/>
              <a:ext cx="220228" cy="220228"/>
            </a:xfrm>
            <a:prstGeom prst="ellipse">
              <a:avLst/>
            </a:prstGeom>
            <a:solidFill>
              <a:srgbClr val="82C8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62"/>
            <p:cNvSpPr/>
            <p:nvPr/>
          </p:nvSpPr>
          <p:spPr bwMode="auto">
            <a:xfrm>
              <a:off x="6026576" y="4459684"/>
              <a:ext cx="45719" cy="835031"/>
            </a:xfrm>
            <a:custGeom>
              <a:gdLst>
                <a:gd name="T0" fmla="*/ 14 w 14"/>
                <a:gd name="T1" fmla="*/ 319 h 319"/>
                <a:gd name="T2" fmla="*/ 0 w 14"/>
                <a:gd name="T3" fmla="*/ 319 h 319"/>
                <a:gd name="T4" fmla="*/ 0 w 14"/>
                <a:gd name="T5" fmla="*/ 0 h 319"/>
                <a:gd name="T6" fmla="*/ 14 w 14"/>
                <a:gd name="T7" fmla="*/ 0 h 319"/>
                <a:gd name="T8" fmla="*/ 14 w 14"/>
                <a:gd name="T9" fmla="*/ 319 h 319"/>
                <a:gd name="T10" fmla="*/ 14 w 14"/>
                <a:gd name="T11" fmla="*/ 319 h 3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19">
                  <a:moveTo>
                    <a:pt x="14" y="319"/>
                  </a:moveTo>
                  <a:lnTo>
                    <a:pt x="0" y="319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319"/>
                  </a:lnTo>
                  <a:lnTo>
                    <a:pt x="14" y="319"/>
                  </a:lnTo>
                  <a:close/>
                </a:path>
              </a:pathLst>
            </a:custGeom>
            <a:solidFill>
              <a:srgbClr val="82C83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4196377" y="2863029"/>
            <a:ext cx="206465" cy="2541799"/>
            <a:chOff x="4195582" y="2863028"/>
            <a:chExt cx="206465" cy="2541799"/>
          </a:xfrm>
        </p:grpSpPr>
        <p:sp>
          <p:nvSpPr>
            <p:cNvPr id="11" name="Oval 234"/>
            <p:cNvSpPr>
              <a:spLocks noChangeArrowheads="1"/>
            </p:cNvSpPr>
            <p:nvPr/>
          </p:nvSpPr>
          <p:spPr bwMode="auto">
            <a:xfrm>
              <a:off x="4195582" y="5184599"/>
              <a:ext cx="206465" cy="220228"/>
            </a:xfrm>
            <a:prstGeom prst="ellipse">
              <a:avLst/>
            </a:prstGeom>
            <a:solidFill>
              <a:srgbClr val="EB62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63"/>
            <p:cNvSpPr/>
            <p:nvPr/>
          </p:nvSpPr>
          <p:spPr bwMode="auto">
            <a:xfrm>
              <a:off x="4269341" y="2863028"/>
              <a:ext cx="45719" cy="2431683"/>
            </a:xfrm>
            <a:custGeom>
              <a:gdLst>
                <a:gd name="T0" fmla="*/ 16 w 16"/>
                <a:gd name="T1" fmla="*/ 646 h 646"/>
                <a:gd name="T2" fmla="*/ 0 w 16"/>
                <a:gd name="T3" fmla="*/ 646 h 646"/>
                <a:gd name="T4" fmla="*/ 0 w 16"/>
                <a:gd name="T5" fmla="*/ 0 h 646"/>
                <a:gd name="T6" fmla="*/ 16 w 16"/>
                <a:gd name="T7" fmla="*/ 0 h 646"/>
                <a:gd name="T8" fmla="*/ 16 w 16"/>
                <a:gd name="T9" fmla="*/ 646 h 646"/>
                <a:gd name="T10" fmla="*/ 16 w 16"/>
                <a:gd name="T11" fmla="*/ 646 h 6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46">
                  <a:moveTo>
                    <a:pt x="16" y="646"/>
                  </a:moveTo>
                  <a:lnTo>
                    <a:pt x="0" y="64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646"/>
                  </a:lnTo>
                  <a:lnTo>
                    <a:pt x="16" y="646"/>
                  </a:lnTo>
                  <a:close/>
                </a:path>
              </a:pathLst>
            </a:custGeom>
            <a:solidFill>
              <a:srgbClr val="EB625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439139" y="4365627"/>
            <a:ext cx="215641" cy="1039200"/>
            <a:chOff x="2438344" y="4365627"/>
            <a:chExt cx="215641" cy="1039200"/>
          </a:xfrm>
        </p:grpSpPr>
        <p:sp>
          <p:nvSpPr>
            <p:cNvPr id="8" name="Oval 231"/>
            <p:cNvSpPr>
              <a:spLocks noChangeArrowheads="1"/>
            </p:cNvSpPr>
            <p:nvPr/>
          </p:nvSpPr>
          <p:spPr bwMode="auto">
            <a:xfrm>
              <a:off x="2438344" y="5184599"/>
              <a:ext cx="215641" cy="220228"/>
            </a:xfrm>
            <a:prstGeom prst="ellipse">
              <a:avLst/>
            </a:prstGeom>
            <a:solidFill>
              <a:srgbClr val="CC0066"/>
            </a:solidFill>
            <a:ln>
              <a:solidFill>
                <a:srgbClr val="EA4800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4"/>
            <p:cNvSpPr/>
            <p:nvPr/>
          </p:nvSpPr>
          <p:spPr bwMode="auto">
            <a:xfrm>
              <a:off x="2511754" y="4365627"/>
              <a:ext cx="45719" cy="929089"/>
            </a:xfrm>
            <a:custGeom>
              <a:gdLst>
                <a:gd name="T0" fmla="*/ 14 w 14"/>
                <a:gd name="T1" fmla="*/ 405 h 405"/>
                <a:gd name="T2" fmla="*/ 0 w 14"/>
                <a:gd name="T3" fmla="*/ 405 h 405"/>
                <a:gd name="T4" fmla="*/ 0 w 14"/>
                <a:gd name="T5" fmla="*/ 0 h 405"/>
                <a:gd name="T6" fmla="*/ 14 w 14"/>
                <a:gd name="T7" fmla="*/ 0 h 405"/>
                <a:gd name="T8" fmla="*/ 14 w 14"/>
                <a:gd name="T9" fmla="*/ 405 h 405"/>
                <a:gd name="T10" fmla="*/ 14 w 14"/>
                <a:gd name="T11" fmla="*/ 405 h 4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05">
                  <a:moveTo>
                    <a:pt x="14" y="405"/>
                  </a:moveTo>
                  <a:lnTo>
                    <a:pt x="0" y="40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05"/>
                  </a:lnTo>
                  <a:lnTo>
                    <a:pt x="14" y="40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矩形 54"/>
          <p:cNvSpPr/>
          <p:nvPr/>
        </p:nvSpPr>
        <p:spPr>
          <a:xfrm>
            <a:off x="1946818" y="5517233"/>
            <a:ext cx="1651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1998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324359" y="3284984"/>
            <a:ext cx="250484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公司成立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bg1"/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895011" y="5517233"/>
            <a:ext cx="1651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3019163" y="1673260"/>
            <a:ext cx="261495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bg1"/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447929" y="5517233"/>
            <a:ext cx="129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2008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742483" y="3248919"/>
            <a:ext cx="261495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bg1"/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252540" y="5517233"/>
            <a:ext cx="129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531838" y="1683679"/>
            <a:ext cx="261495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子公司成立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bg1"/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9019508" y="5517233"/>
            <a:ext cx="12917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  <a:r>
              <a: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44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265047" y="3212976"/>
            <a:ext cx="261495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公司上市</a:t>
            </a:r>
            <a:endParaRPr lang="en-US" altLang="zh-CN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bg1"/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658620" y="116632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5" grpId="0" animBg="1"/>
      <p:bldP spid="46" grpId="0" animBg="1"/>
      <p:bldP spid="47" grpId="0" animBg="1"/>
      <p:bldP spid="48" grpId="0" animBg="1"/>
      <p:bldP spid="69" grpId="0" animBg="1"/>
      <p:bldP spid="55" grpId="0"/>
      <p:bldP spid="56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椭圆 11"/>
          <p:cNvSpPr/>
          <p:nvPr/>
        </p:nvSpPr>
        <p:spPr>
          <a:xfrm>
            <a:off x="4630543" y="2311012"/>
            <a:ext cx="2736304" cy="1368152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042225" y="2082226"/>
            <a:ext cx="3912940" cy="2185256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3105613" y="2082226"/>
            <a:ext cx="5760640" cy="2689566"/>
          </a:xfrm>
          <a:prstGeom prst="ellipse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778852" y="98048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业务范围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121837" y="1434154"/>
            <a:ext cx="1753716" cy="1753716"/>
          </a:xfrm>
          <a:prstGeom prst="ellipse">
            <a:avLst/>
          </a:prstGeom>
          <a:solidFill>
            <a:srgbClr val="B301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</a:rPr>
              <a:t>业务范围</a:t>
            </a:r>
            <a:endParaRPr lang="zh-CN" altLang="en-US" sz="28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3161643" y="2162863"/>
            <a:ext cx="910299" cy="910299"/>
          </a:xfrm>
          <a:prstGeom prst="ellipse">
            <a:avLst/>
          </a:prstGeom>
          <a:solidFill>
            <a:srgbClr val="EB6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金融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3491966" y="3427009"/>
            <a:ext cx="1100518" cy="1100518"/>
          </a:xfrm>
          <a:prstGeom prst="ellipse">
            <a:avLst/>
          </a:prstGeom>
          <a:solidFill>
            <a:srgbClr val="EA0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房地产</a:t>
            </a: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5468974" y="3822857"/>
            <a:ext cx="1259814" cy="1259814"/>
          </a:xfrm>
          <a:prstGeom prst="ellipse">
            <a:avLst/>
          </a:prstGeom>
          <a:solidFill>
            <a:srgbClr val="D91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旅游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7404906" y="3427009"/>
            <a:ext cx="1100518" cy="1100518"/>
          </a:xfrm>
          <a:prstGeom prst="ellipse">
            <a:avLst/>
          </a:prstGeom>
          <a:solidFill>
            <a:srgbClr val="EA4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食品</a:t>
            </a: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8108972" y="2201612"/>
            <a:ext cx="939357" cy="939357"/>
          </a:xfrm>
          <a:prstGeom prst="ellipse">
            <a:avLst/>
          </a:prstGeom>
          <a:solidFill>
            <a:srgbClr val="82C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物业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08235" y="1971680"/>
            <a:ext cx="2100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可输入小标题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589329" y="4465441"/>
            <a:ext cx="2100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可输入小标题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095891" y="5349856"/>
            <a:ext cx="2100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可输入小标题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8041438" y="4703525"/>
            <a:ext cx="2100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可输入小标题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336360" y="2133804"/>
            <a:ext cx="2100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可输入小标题</a:t>
            </a:r>
            <a:endParaRPr lang="en-US" altLang="zh-CN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方正细圆简体" pitchFamily="2" charset="-122"/>
              <a:ea typeface="方正细圆简体" pitchFamily="2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3" grpId="0" animBg="1"/>
      <p:bldP spid="44" grpId="0" animBg="1"/>
      <p:bldP spid="2" grpId="0"/>
      <p:bldP spid="42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平行四边形 4"/>
          <p:cNvSpPr/>
          <p:nvPr/>
        </p:nvSpPr>
        <p:spPr>
          <a:xfrm>
            <a:off x="5029668" y="2302860"/>
            <a:ext cx="6394924" cy="4006460"/>
          </a:xfrm>
          <a:prstGeom prst="parallelogram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39"/>
          <p:cNvSpPr txBox="1"/>
          <p:nvPr/>
        </p:nvSpPr>
        <p:spPr>
          <a:xfrm>
            <a:off x="7248128" y="4272420"/>
            <a:ext cx="3178892" cy="225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右键点击图片后，选择“更改图片”，就可以换成您的图片信息。右键点击图片后，选择“更改图片”，就可以换成您的图片信息。右键点击图片后，选择“更改图片”，就可以换成您的图片信息。</a:t>
            </a:r>
            <a:endParaRPr lang="zh-CN" altLang="en-US" sz="1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93965" y="3573017"/>
            <a:ext cx="3894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重点项目展示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24192" y="2780928"/>
            <a:ext cx="858486" cy="636820"/>
            <a:chOff x="3175" y="1588"/>
            <a:chExt cx="6191250" cy="4592637"/>
          </a:xfrm>
          <a:solidFill>
            <a:schemeClr val="bg1"/>
          </a:solidFill>
        </p:grpSpPr>
        <p:sp>
          <p:nvSpPr>
            <p:cNvPr id="9" name="Freeform 36"/>
            <p:cNvSpPr/>
            <p:nvPr/>
          </p:nvSpPr>
          <p:spPr bwMode="auto">
            <a:xfrm>
              <a:off x="2276475" y="1254125"/>
              <a:ext cx="3917950" cy="3340100"/>
            </a:xfrm>
            <a:custGeom>
              <a:gdLst>
                <a:gd name="T0" fmla="*/ 307 w 1043"/>
                <a:gd name="T1" fmla="*/ 513 h 889"/>
                <a:gd name="T2" fmla="*/ 280 w 1043"/>
                <a:gd name="T3" fmla="*/ 475 h 889"/>
                <a:gd name="T4" fmla="*/ 36 w 1043"/>
                <a:gd name="T5" fmla="*/ 134 h 889"/>
                <a:gd name="T6" fmla="*/ 82 w 1043"/>
                <a:gd name="T7" fmla="*/ 7 h 889"/>
                <a:gd name="T8" fmla="*/ 164 w 1043"/>
                <a:gd name="T9" fmla="*/ 43 h 889"/>
                <a:gd name="T10" fmla="*/ 339 w 1043"/>
                <a:gd name="T11" fmla="*/ 289 h 889"/>
                <a:gd name="T12" fmla="*/ 386 w 1043"/>
                <a:gd name="T13" fmla="*/ 309 h 889"/>
                <a:gd name="T14" fmla="*/ 384 w 1043"/>
                <a:gd name="T15" fmla="*/ 257 h 889"/>
                <a:gd name="T16" fmla="*/ 346 w 1043"/>
                <a:gd name="T17" fmla="*/ 203 h 889"/>
                <a:gd name="T18" fmla="*/ 433 w 1043"/>
                <a:gd name="T19" fmla="*/ 185 h 889"/>
                <a:gd name="T20" fmla="*/ 474 w 1043"/>
                <a:gd name="T21" fmla="*/ 204 h 889"/>
                <a:gd name="T22" fmla="*/ 511 w 1043"/>
                <a:gd name="T23" fmla="*/ 255 h 889"/>
                <a:gd name="T24" fmla="*/ 550 w 1043"/>
                <a:gd name="T25" fmla="*/ 264 h 889"/>
                <a:gd name="T26" fmla="*/ 555 w 1043"/>
                <a:gd name="T27" fmla="*/ 223 h 889"/>
                <a:gd name="T28" fmla="*/ 513 w 1043"/>
                <a:gd name="T29" fmla="*/ 163 h 889"/>
                <a:gd name="T30" fmla="*/ 595 w 1043"/>
                <a:gd name="T31" fmla="*/ 146 h 889"/>
                <a:gd name="T32" fmla="*/ 640 w 1043"/>
                <a:gd name="T33" fmla="*/ 167 h 889"/>
                <a:gd name="T34" fmla="*/ 670 w 1043"/>
                <a:gd name="T35" fmla="*/ 210 h 889"/>
                <a:gd name="T36" fmla="*/ 710 w 1043"/>
                <a:gd name="T37" fmla="*/ 217 h 889"/>
                <a:gd name="T38" fmla="*/ 714 w 1043"/>
                <a:gd name="T39" fmla="*/ 177 h 889"/>
                <a:gd name="T40" fmla="*/ 680 w 1043"/>
                <a:gd name="T41" fmla="*/ 129 h 889"/>
                <a:gd name="T42" fmla="*/ 805 w 1043"/>
                <a:gd name="T43" fmla="*/ 148 h 889"/>
                <a:gd name="T44" fmla="*/ 920 w 1043"/>
                <a:gd name="T45" fmla="*/ 314 h 889"/>
                <a:gd name="T46" fmla="*/ 955 w 1043"/>
                <a:gd name="T47" fmla="*/ 415 h 889"/>
                <a:gd name="T48" fmla="*/ 1043 w 1043"/>
                <a:gd name="T49" fmla="*/ 606 h 889"/>
                <a:gd name="T50" fmla="*/ 953 w 1043"/>
                <a:gd name="T51" fmla="*/ 669 h 889"/>
                <a:gd name="T52" fmla="*/ 658 w 1043"/>
                <a:gd name="T53" fmla="*/ 881 h 889"/>
                <a:gd name="T54" fmla="*/ 628 w 1043"/>
                <a:gd name="T55" fmla="*/ 881 h 889"/>
                <a:gd name="T56" fmla="*/ 190 w 1043"/>
                <a:gd name="T57" fmla="*/ 661 h 889"/>
                <a:gd name="T58" fmla="*/ 120 w 1043"/>
                <a:gd name="T59" fmla="*/ 623 h 889"/>
                <a:gd name="T60" fmla="*/ 132 w 1043"/>
                <a:gd name="T61" fmla="*/ 513 h 889"/>
                <a:gd name="T62" fmla="*/ 223 w 1043"/>
                <a:gd name="T63" fmla="*/ 499 h 889"/>
                <a:gd name="T64" fmla="*/ 307 w 1043"/>
                <a:gd name="T65" fmla="*/ 513 h 8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43" h="889">
                  <a:moveTo>
                    <a:pt x="307" y="513"/>
                  </a:moveTo>
                  <a:cubicBezTo>
                    <a:pt x="297" y="499"/>
                    <a:pt x="288" y="487"/>
                    <a:pt x="280" y="475"/>
                  </a:cubicBezTo>
                  <a:cubicBezTo>
                    <a:pt x="199" y="361"/>
                    <a:pt x="117" y="248"/>
                    <a:pt x="36" y="134"/>
                  </a:cubicBezTo>
                  <a:cubicBezTo>
                    <a:pt x="0" y="83"/>
                    <a:pt x="23" y="18"/>
                    <a:pt x="82" y="7"/>
                  </a:cubicBezTo>
                  <a:cubicBezTo>
                    <a:pt x="117" y="0"/>
                    <a:pt x="144" y="15"/>
                    <a:pt x="164" y="43"/>
                  </a:cubicBezTo>
                  <a:cubicBezTo>
                    <a:pt x="222" y="125"/>
                    <a:pt x="281" y="207"/>
                    <a:pt x="339" y="289"/>
                  </a:cubicBezTo>
                  <a:cubicBezTo>
                    <a:pt x="357" y="314"/>
                    <a:pt x="370" y="319"/>
                    <a:pt x="386" y="309"/>
                  </a:cubicBezTo>
                  <a:cubicBezTo>
                    <a:pt x="403" y="297"/>
                    <a:pt x="402" y="282"/>
                    <a:pt x="384" y="257"/>
                  </a:cubicBezTo>
                  <a:cubicBezTo>
                    <a:pt x="372" y="240"/>
                    <a:pt x="360" y="223"/>
                    <a:pt x="346" y="203"/>
                  </a:cubicBezTo>
                  <a:cubicBezTo>
                    <a:pt x="377" y="196"/>
                    <a:pt x="405" y="189"/>
                    <a:pt x="433" y="185"/>
                  </a:cubicBezTo>
                  <a:cubicBezTo>
                    <a:pt x="450" y="182"/>
                    <a:pt x="464" y="190"/>
                    <a:pt x="474" y="204"/>
                  </a:cubicBezTo>
                  <a:cubicBezTo>
                    <a:pt x="487" y="221"/>
                    <a:pt x="498" y="238"/>
                    <a:pt x="511" y="255"/>
                  </a:cubicBezTo>
                  <a:cubicBezTo>
                    <a:pt x="522" y="270"/>
                    <a:pt x="537" y="274"/>
                    <a:pt x="550" y="264"/>
                  </a:cubicBezTo>
                  <a:cubicBezTo>
                    <a:pt x="565" y="255"/>
                    <a:pt x="567" y="239"/>
                    <a:pt x="555" y="223"/>
                  </a:cubicBezTo>
                  <a:cubicBezTo>
                    <a:pt x="542" y="204"/>
                    <a:pt x="529" y="185"/>
                    <a:pt x="513" y="163"/>
                  </a:cubicBezTo>
                  <a:cubicBezTo>
                    <a:pt x="542" y="157"/>
                    <a:pt x="569" y="150"/>
                    <a:pt x="595" y="146"/>
                  </a:cubicBezTo>
                  <a:cubicBezTo>
                    <a:pt x="614" y="143"/>
                    <a:pt x="629" y="152"/>
                    <a:pt x="640" y="167"/>
                  </a:cubicBezTo>
                  <a:cubicBezTo>
                    <a:pt x="650" y="181"/>
                    <a:pt x="659" y="196"/>
                    <a:pt x="670" y="210"/>
                  </a:cubicBezTo>
                  <a:cubicBezTo>
                    <a:pt x="681" y="224"/>
                    <a:pt x="698" y="227"/>
                    <a:pt x="710" y="217"/>
                  </a:cubicBezTo>
                  <a:cubicBezTo>
                    <a:pt x="723" y="207"/>
                    <a:pt x="725" y="192"/>
                    <a:pt x="714" y="177"/>
                  </a:cubicBezTo>
                  <a:cubicBezTo>
                    <a:pt x="704" y="161"/>
                    <a:pt x="693" y="146"/>
                    <a:pt x="680" y="129"/>
                  </a:cubicBezTo>
                  <a:cubicBezTo>
                    <a:pt x="726" y="116"/>
                    <a:pt x="768" y="117"/>
                    <a:pt x="805" y="148"/>
                  </a:cubicBezTo>
                  <a:cubicBezTo>
                    <a:pt x="858" y="192"/>
                    <a:pt x="893" y="251"/>
                    <a:pt x="920" y="314"/>
                  </a:cubicBezTo>
                  <a:cubicBezTo>
                    <a:pt x="934" y="347"/>
                    <a:pt x="945" y="381"/>
                    <a:pt x="955" y="415"/>
                  </a:cubicBezTo>
                  <a:cubicBezTo>
                    <a:pt x="975" y="483"/>
                    <a:pt x="1000" y="547"/>
                    <a:pt x="1043" y="606"/>
                  </a:cubicBezTo>
                  <a:cubicBezTo>
                    <a:pt x="1012" y="628"/>
                    <a:pt x="983" y="649"/>
                    <a:pt x="953" y="669"/>
                  </a:cubicBezTo>
                  <a:cubicBezTo>
                    <a:pt x="855" y="740"/>
                    <a:pt x="756" y="810"/>
                    <a:pt x="658" y="881"/>
                  </a:cubicBezTo>
                  <a:cubicBezTo>
                    <a:pt x="646" y="889"/>
                    <a:pt x="639" y="889"/>
                    <a:pt x="628" y="881"/>
                  </a:cubicBezTo>
                  <a:cubicBezTo>
                    <a:pt x="495" y="782"/>
                    <a:pt x="348" y="711"/>
                    <a:pt x="190" y="661"/>
                  </a:cubicBezTo>
                  <a:cubicBezTo>
                    <a:pt x="165" y="653"/>
                    <a:pt x="140" y="640"/>
                    <a:pt x="120" y="623"/>
                  </a:cubicBezTo>
                  <a:cubicBezTo>
                    <a:pt x="84" y="591"/>
                    <a:pt x="91" y="538"/>
                    <a:pt x="132" y="513"/>
                  </a:cubicBezTo>
                  <a:cubicBezTo>
                    <a:pt x="160" y="495"/>
                    <a:pt x="192" y="494"/>
                    <a:pt x="223" y="499"/>
                  </a:cubicBezTo>
                  <a:cubicBezTo>
                    <a:pt x="250" y="503"/>
                    <a:pt x="276" y="508"/>
                    <a:pt x="307" y="51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0" name="Freeform 37"/>
            <p:cNvSpPr/>
            <p:nvPr/>
          </p:nvSpPr>
          <p:spPr bwMode="auto">
            <a:xfrm>
              <a:off x="3175" y="474663"/>
              <a:ext cx="2644775" cy="2330450"/>
            </a:xfrm>
            <a:custGeom>
              <a:gdLst>
                <a:gd name="T0" fmla="*/ 0 w 704"/>
                <a:gd name="T1" fmla="*/ 0 h 620"/>
                <a:gd name="T2" fmla="*/ 135 w 704"/>
                <a:gd name="T3" fmla="*/ 1 h 620"/>
                <a:gd name="T4" fmla="*/ 150 w 704"/>
                <a:gd name="T5" fmla="*/ 16 h 620"/>
                <a:gd name="T6" fmla="*/ 301 w 704"/>
                <a:gd name="T7" fmla="*/ 363 h 620"/>
                <a:gd name="T8" fmla="*/ 348 w 704"/>
                <a:gd name="T9" fmla="*/ 473 h 620"/>
                <a:gd name="T10" fmla="*/ 372 w 704"/>
                <a:gd name="T11" fmla="*/ 489 h 620"/>
                <a:gd name="T12" fmla="*/ 596 w 704"/>
                <a:gd name="T13" fmla="*/ 489 h 620"/>
                <a:gd name="T14" fmla="*/ 616 w 704"/>
                <a:gd name="T15" fmla="*/ 496 h 620"/>
                <a:gd name="T16" fmla="*/ 704 w 704"/>
                <a:gd name="T17" fmla="*/ 619 h 620"/>
                <a:gd name="T18" fmla="*/ 686 w 704"/>
                <a:gd name="T19" fmla="*/ 620 h 620"/>
                <a:gd name="T20" fmla="*/ 287 w 704"/>
                <a:gd name="T21" fmla="*/ 620 h 620"/>
                <a:gd name="T22" fmla="*/ 262 w 704"/>
                <a:gd name="T23" fmla="*/ 606 h 620"/>
                <a:gd name="T24" fmla="*/ 5 w 704"/>
                <a:gd name="T25" fmla="*/ 17 h 620"/>
                <a:gd name="T26" fmla="*/ 0 w 704"/>
                <a:gd name="T27" fmla="*/ 0 h 6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4" h="620">
                  <a:moveTo>
                    <a:pt x="0" y="0"/>
                  </a:moveTo>
                  <a:cubicBezTo>
                    <a:pt x="46" y="0"/>
                    <a:pt x="91" y="0"/>
                    <a:pt x="135" y="1"/>
                  </a:cubicBezTo>
                  <a:cubicBezTo>
                    <a:pt x="140" y="1"/>
                    <a:pt x="147" y="10"/>
                    <a:pt x="150" y="16"/>
                  </a:cubicBezTo>
                  <a:cubicBezTo>
                    <a:pt x="200" y="132"/>
                    <a:pt x="251" y="248"/>
                    <a:pt x="301" y="363"/>
                  </a:cubicBezTo>
                  <a:cubicBezTo>
                    <a:pt x="317" y="400"/>
                    <a:pt x="333" y="436"/>
                    <a:pt x="348" y="473"/>
                  </a:cubicBezTo>
                  <a:cubicBezTo>
                    <a:pt x="353" y="485"/>
                    <a:pt x="359" y="489"/>
                    <a:pt x="372" y="489"/>
                  </a:cubicBezTo>
                  <a:cubicBezTo>
                    <a:pt x="446" y="488"/>
                    <a:pt x="521" y="488"/>
                    <a:pt x="596" y="489"/>
                  </a:cubicBezTo>
                  <a:cubicBezTo>
                    <a:pt x="603" y="489"/>
                    <a:pt x="612" y="491"/>
                    <a:pt x="616" y="496"/>
                  </a:cubicBezTo>
                  <a:cubicBezTo>
                    <a:pt x="645" y="536"/>
                    <a:pt x="673" y="576"/>
                    <a:pt x="704" y="619"/>
                  </a:cubicBezTo>
                  <a:cubicBezTo>
                    <a:pt x="696" y="619"/>
                    <a:pt x="691" y="620"/>
                    <a:pt x="686" y="620"/>
                  </a:cubicBezTo>
                  <a:cubicBezTo>
                    <a:pt x="553" y="620"/>
                    <a:pt x="420" y="620"/>
                    <a:pt x="287" y="620"/>
                  </a:cubicBezTo>
                  <a:cubicBezTo>
                    <a:pt x="274" y="620"/>
                    <a:pt x="268" y="618"/>
                    <a:pt x="262" y="606"/>
                  </a:cubicBezTo>
                  <a:cubicBezTo>
                    <a:pt x="177" y="409"/>
                    <a:pt x="91" y="213"/>
                    <a:pt x="5" y="17"/>
                  </a:cubicBezTo>
                  <a:cubicBezTo>
                    <a:pt x="3" y="12"/>
                    <a:pt x="2" y="7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1" name="Freeform 38"/>
            <p:cNvSpPr/>
            <p:nvPr/>
          </p:nvSpPr>
          <p:spPr bwMode="auto">
            <a:xfrm>
              <a:off x="3667125" y="1588"/>
              <a:ext cx="1377950" cy="1563687"/>
            </a:xfrm>
            <a:custGeom>
              <a:gdLst>
                <a:gd name="T0" fmla="*/ 0 w 367"/>
                <a:gd name="T1" fmla="*/ 416 h 416"/>
                <a:gd name="T2" fmla="*/ 59 w 367"/>
                <a:gd name="T3" fmla="*/ 230 h 416"/>
                <a:gd name="T4" fmla="*/ 126 w 367"/>
                <a:gd name="T5" fmla="*/ 17 h 416"/>
                <a:gd name="T6" fmla="*/ 143 w 367"/>
                <a:gd name="T7" fmla="*/ 0 h 416"/>
                <a:gd name="T8" fmla="*/ 357 w 367"/>
                <a:gd name="T9" fmla="*/ 0 h 416"/>
                <a:gd name="T10" fmla="*/ 367 w 367"/>
                <a:gd name="T11" fmla="*/ 2 h 416"/>
                <a:gd name="T12" fmla="*/ 327 w 367"/>
                <a:gd name="T13" fmla="*/ 124 h 416"/>
                <a:gd name="T14" fmla="*/ 312 w 367"/>
                <a:gd name="T15" fmla="*/ 132 h 416"/>
                <a:gd name="T16" fmla="*/ 244 w 367"/>
                <a:gd name="T17" fmla="*/ 132 h 416"/>
                <a:gd name="T18" fmla="*/ 222 w 367"/>
                <a:gd name="T19" fmla="*/ 148 h 416"/>
                <a:gd name="T20" fmla="*/ 155 w 367"/>
                <a:gd name="T21" fmla="*/ 364 h 416"/>
                <a:gd name="T22" fmla="*/ 133 w 367"/>
                <a:gd name="T23" fmla="*/ 385 h 416"/>
                <a:gd name="T24" fmla="*/ 0 w 367"/>
                <a:gd name="T25" fmla="*/ 416 h 4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7" h="416">
                  <a:moveTo>
                    <a:pt x="0" y="416"/>
                  </a:moveTo>
                  <a:cubicBezTo>
                    <a:pt x="20" y="351"/>
                    <a:pt x="39" y="290"/>
                    <a:pt x="59" y="230"/>
                  </a:cubicBezTo>
                  <a:cubicBezTo>
                    <a:pt x="81" y="159"/>
                    <a:pt x="103" y="88"/>
                    <a:pt x="126" y="17"/>
                  </a:cubicBezTo>
                  <a:cubicBezTo>
                    <a:pt x="129" y="7"/>
                    <a:pt x="130" y="0"/>
                    <a:pt x="143" y="0"/>
                  </a:cubicBezTo>
                  <a:cubicBezTo>
                    <a:pt x="215" y="0"/>
                    <a:pt x="286" y="0"/>
                    <a:pt x="357" y="0"/>
                  </a:cubicBezTo>
                  <a:cubicBezTo>
                    <a:pt x="360" y="0"/>
                    <a:pt x="362" y="1"/>
                    <a:pt x="367" y="2"/>
                  </a:cubicBezTo>
                  <a:cubicBezTo>
                    <a:pt x="353" y="43"/>
                    <a:pt x="341" y="84"/>
                    <a:pt x="327" y="124"/>
                  </a:cubicBezTo>
                  <a:cubicBezTo>
                    <a:pt x="326" y="128"/>
                    <a:pt x="317" y="131"/>
                    <a:pt x="312" y="132"/>
                  </a:cubicBezTo>
                  <a:cubicBezTo>
                    <a:pt x="289" y="132"/>
                    <a:pt x="266" y="133"/>
                    <a:pt x="244" y="132"/>
                  </a:cubicBezTo>
                  <a:cubicBezTo>
                    <a:pt x="231" y="131"/>
                    <a:pt x="225" y="136"/>
                    <a:pt x="222" y="148"/>
                  </a:cubicBezTo>
                  <a:cubicBezTo>
                    <a:pt x="200" y="220"/>
                    <a:pt x="177" y="292"/>
                    <a:pt x="155" y="364"/>
                  </a:cubicBezTo>
                  <a:cubicBezTo>
                    <a:pt x="151" y="376"/>
                    <a:pt x="145" y="382"/>
                    <a:pt x="133" y="385"/>
                  </a:cubicBezTo>
                  <a:cubicBezTo>
                    <a:pt x="90" y="394"/>
                    <a:pt x="47" y="405"/>
                    <a:pt x="0" y="4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2" name="Freeform 39"/>
            <p:cNvSpPr/>
            <p:nvPr/>
          </p:nvSpPr>
          <p:spPr bwMode="auto">
            <a:xfrm>
              <a:off x="1509713" y="3046413"/>
              <a:ext cx="665163" cy="661987"/>
            </a:xfrm>
            <a:custGeom>
              <a:gdLst>
                <a:gd name="T0" fmla="*/ 177 w 177"/>
                <a:gd name="T1" fmla="*/ 87 h 176"/>
                <a:gd name="T2" fmla="*/ 91 w 177"/>
                <a:gd name="T3" fmla="*/ 176 h 176"/>
                <a:gd name="T4" fmla="*/ 1 w 177"/>
                <a:gd name="T5" fmla="*/ 89 h 176"/>
                <a:gd name="T6" fmla="*/ 89 w 177"/>
                <a:gd name="T7" fmla="*/ 0 h 176"/>
                <a:gd name="T8" fmla="*/ 177 w 177"/>
                <a:gd name="T9" fmla="*/ 87 h 1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76">
                  <a:moveTo>
                    <a:pt x="177" y="87"/>
                  </a:moveTo>
                  <a:cubicBezTo>
                    <a:pt x="177" y="137"/>
                    <a:pt x="140" y="176"/>
                    <a:pt x="91" y="176"/>
                  </a:cubicBezTo>
                  <a:cubicBezTo>
                    <a:pt x="40" y="176"/>
                    <a:pt x="1" y="138"/>
                    <a:pt x="1" y="89"/>
                  </a:cubicBezTo>
                  <a:cubicBezTo>
                    <a:pt x="0" y="39"/>
                    <a:pt x="40" y="0"/>
                    <a:pt x="89" y="0"/>
                  </a:cubicBezTo>
                  <a:cubicBezTo>
                    <a:pt x="138" y="0"/>
                    <a:pt x="176" y="38"/>
                    <a:pt x="177" y="8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3" name="Freeform 40"/>
            <p:cNvSpPr/>
            <p:nvPr/>
          </p:nvSpPr>
          <p:spPr bwMode="auto">
            <a:xfrm>
              <a:off x="1863725" y="719138"/>
              <a:ext cx="1025525" cy="917575"/>
            </a:xfrm>
            <a:custGeom>
              <a:gdLst>
                <a:gd name="T0" fmla="*/ 273 w 273"/>
                <a:gd name="T1" fmla="*/ 99 h 244"/>
                <a:gd name="T2" fmla="*/ 121 w 273"/>
                <a:gd name="T3" fmla="*/ 98 h 244"/>
                <a:gd name="T4" fmla="*/ 64 w 273"/>
                <a:gd name="T5" fmla="*/ 244 h 244"/>
                <a:gd name="T6" fmla="*/ 11 w 273"/>
                <a:gd name="T7" fmla="*/ 111 h 244"/>
                <a:gd name="T8" fmla="*/ 136 w 273"/>
                <a:gd name="T9" fmla="*/ 3 h 244"/>
                <a:gd name="T10" fmla="*/ 273 w 273"/>
                <a:gd name="T11" fmla="*/ 99 h 24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44">
                  <a:moveTo>
                    <a:pt x="273" y="99"/>
                  </a:moveTo>
                  <a:cubicBezTo>
                    <a:pt x="220" y="66"/>
                    <a:pt x="170" y="65"/>
                    <a:pt x="121" y="98"/>
                  </a:cubicBezTo>
                  <a:cubicBezTo>
                    <a:pt x="69" y="133"/>
                    <a:pt x="50" y="183"/>
                    <a:pt x="64" y="244"/>
                  </a:cubicBezTo>
                  <a:cubicBezTo>
                    <a:pt x="24" y="225"/>
                    <a:pt x="0" y="163"/>
                    <a:pt x="11" y="111"/>
                  </a:cubicBezTo>
                  <a:cubicBezTo>
                    <a:pt x="23" y="51"/>
                    <a:pt x="76" y="6"/>
                    <a:pt x="136" y="3"/>
                  </a:cubicBezTo>
                  <a:cubicBezTo>
                    <a:pt x="199" y="0"/>
                    <a:pt x="254" y="38"/>
                    <a:pt x="273" y="9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424" y="1412776"/>
            <a:ext cx="6782540" cy="407838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778852" y="98048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1"/>
          <p:cNvSpPr/>
          <p:nvPr/>
        </p:nvSpPr>
        <p:spPr>
          <a:xfrm>
            <a:off x="1307798" y="3796175"/>
            <a:ext cx="2994204" cy="2081097"/>
          </a:xfrm>
          <a:prstGeom prst="roundRect">
            <a:avLst/>
          </a:prstGeom>
          <a:solidFill>
            <a:srgbClr val="EF11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展示项目名称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2" descr="F:\PPT加油\免版权\skyscraper-825546_960_7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68" y="1617841"/>
            <a:ext cx="3121646" cy="20810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PPT加油\免版权\pexels-photo-large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7706" y="3796176"/>
            <a:ext cx="3234158" cy="208109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PPT加油\免版权\pexels-photo-large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2184" y="1617841"/>
            <a:ext cx="3248672" cy="208762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4437706" y="1617841"/>
            <a:ext cx="3248672" cy="2081097"/>
            <a:chOff x="4301208" y="1617840"/>
            <a:chExt cx="3248672" cy="2081097"/>
          </a:xfrm>
          <a:solidFill>
            <a:srgbClr val="CC0066"/>
          </a:solidFill>
        </p:grpSpPr>
        <p:sp>
          <p:nvSpPr>
            <p:cNvPr id="7" name="矩形 8"/>
            <p:cNvSpPr/>
            <p:nvPr/>
          </p:nvSpPr>
          <p:spPr>
            <a:xfrm>
              <a:off x="4301208" y="1617840"/>
              <a:ext cx="3248672" cy="208109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展示项目名称</a:t>
              </a:r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等腰三角形 15"/>
            <p:cNvSpPr/>
            <p:nvPr/>
          </p:nvSpPr>
          <p:spPr>
            <a:xfrm rot="10800000">
              <a:off x="5754576" y="3140968"/>
              <a:ext cx="171672" cy="14799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矩形 13"/>
          <p:cNvSpPr/>
          <p:nvPr/>
        </p:nvSpPr>
        <p:spPr>
          <a:xfrm>
            <a:off x="7752184" y="3794237"/>
            <a:ext cx="3248672" cy="2081097"/>
          </a:xfrm>
          <a:prstGeom prst="roundRect">
            <a:avLst/>
          </a:prstGeom>
          <a:solidFill>
            <a:srgbClr val="EB62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展示项目名称</a:t>
            </a:r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80865" y="3472140"/>
            <a:ext cx="648071" cy="648071"/>
            <a:chOff x="2480070" y="3472139"/>
            <a:chExt cx="648071" cy="648071"/>
          </a:xfrm>
        </p:grpSpPr>
        <p:sp>
          <p:nvSpPr>
            <p:cNvPr id="13" name="椭圆 12"/>
            <p:cNvSpPr/>
            <p:nvPr/>
          </p:nvSpPr>
          <p:spPr>
            <a:xfrm>
              <a:off x="2480070" y="3472139"/>
              <a:ext cx="648071" cy="648071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2674028" y="3648762"/>
              <a:ext cx="289184" cy="249296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10800000">
            <a:off x="5738711" y="3356993"/>
            <a:ext cx="648071" cy="648071"/>
            <a:chOff x="2480070" y="3472139"/>
            <a:chExt cx="648071" cy="648071"/>
          </a:xfrm>
        </p:grpSpPr>
        <p:sp>
          <p:nvSpPr>
            <p:cNvPr id="16" name="椭圆 15"/>
            <p:cNvSpPr/>
            <p:nvPr/>
          </p:nvSpPr>
          <p:spPr>
            <a:xfrm>
              <a:off x="2480070" y="3472139"/>
              <a:ext cx="648071" cy="648071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>
              <a:off x="2674028" y="3648762"/>
              <a:ext cx="289184" cy="249296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138321" y="3472140"/>
            <a:ext cx="648071" cy="648071"/>
            <a:chOff x="2480070" y="3472139"/>
            <a:chExt cx="648071" cy="648071"/>
          </a:xfrm>
        </p:grpSpPr>
        <p:sp>
          <p:nvSpPr>
            <p:cNvPr id="19" name="椭圆 18"/>
            <p:cNvSpPr/>
            <p:nvPr/>
          </p:nvSpPr>
          <p:spPr>
            <a:xfrm>
              <a:off x="2480070" y="3472139"/>
              <a:ext cx="648071" cy="648071"/>
            </a:xfrm>
            <a:prstGeom prst="ellipse">
              <a:avLst/>
            </a:prstGeom>
            <a:gradFill>
              <a:gsLst>
                <a:gs pos="0">
                  <a:srgbClr val="E4E4E4"/>
                </a:gs>
                <a:gs pos="100000">
                  <a:schemeClr val="bg1"/>
                </a:gs>
              </a:gsLst>
              <a:lin ang="2700000" scaled="0"/>
            </a:gradFill>
            <a:ln w="19050">
              <a:gradFill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/>
                  </a:gs>
                </a:gsLst>
                <a:lin ang="13500000" scaled="0"/>
              </a:gradFill>
            </a:ln>
            <a:effectLst>
              <a:outerShdw blurRad="177800" dist="114300" dir="2700000" sx="101000" sy="101000" algn="tl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等腰三角形 19"/>
            <p:cNvSpPr/>
            <p:nvPr/>
          </p:nvSpPr>
          <p:spPr>
            <a:xfrm>
              <a:off x="2674028" y="3648762"/>
              <a:ext cx="289184" cy="249296"/>
            </a:xfrm>
            <a:prstGeom prst="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778852" y="98048"/>
            <a:ext cx="162095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</a:t>
            </a:r>
            <a:endParaRPr lang="en-US" altLang="zh-CN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2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60410220924"/>
  <p:tag name="MH_LIBRARY" val="GRAPHIC"/>
  <p:tag name="MH_ORDER" val="Rectangle 18"/>
</p:tagLst>
</file>

<file path=ppt/tags/tag62.xml><?xml version="1.0" encoding="utf-8"?>
<p:tagLst xmlns:p="http://schemas.openxmlformats.org/presentationml/2006/main">
  <p:tag name="MH" val="20160410220924"/>
  <p:tag name="MH_LIBRARY" val="GRAPHIC"/>
  <p:tag name="MH_ORDER" val="Rectangle 25"/>
</p:tagLst>
</file>

<file path=ppt/tags/tag63.xml><?xml version="1.0" encoding="utf-8"?>
<p:tagLst xmlns:p="http://schemas.openxmlformats.org/presentationml/2006/main">
  <p:tag name="MH" val="20160410220924"/>
  <p:tag name="MH_LIBRARY" val="GRAPHIC"/>
  <p:tag name="MH_ORDER" val="文本框 30"/>
</p:tagLst>
</file>

<file path=ppt/tags/tag64.xml><?xml version="1.0" encoding="utf-8"?>
<p:tagLst xmlns:p="http://schemas.openxmlformats.org/presentationml/2006/main">
  <p:tag name="MH" val="20160410221154"/>
  <p:tag name="MH_LIBRARY" val="GRAPHIC"/>
  <p:tag name="MH_ORDER" val="文本框 25"/>
</p:tagLst>
</file>

<file path=ppt/tags/tag65.xml><?xml version="1.0" encoding="utf-8"?>
<p:tagLst xmlns:p="http://schemas.openxmlformats.org/presentationml/2006/main">
  <p:tag name="MH" val="20160411111642"/>
  <p:tag name="MH_LIBRARY" val="GRAPHIC"/>
  <p:tag name="MH_ORDER" val="Round Diagonal Corner Rectangle 37"/>
</p:tagLst>
</file>

<file path=ppt/tags/tag66.xml><?xml version="1.0" encoding="utf-8"?>
<p:tagLst xmlns:p="http://schemas.openxmlformats.org/presentationml/2006/main">
  <p:tag name="MH" val="20160411111642"/>
  <p:tag name="MH_LIBRARY" val="GRAPHIC"/>
  <p:tag name="MH_ORDER" val="Round Diagonal Corner Rectangle 38"/>
</p:tagLst>
</file>

<file path=ppt/tags/tag67.xml><?xml version="1.0" encoding="utf-8"?>
<p:tagLst xmlns:p="http://schemas.openxmlformats.org/presentationml/2006/main">
  <p:tag name="MH" val="20160303161934"/>
  <p:tag name="MH_LIBRARY" val="GRAPHIC"/>
  <p:tag name="MH_ORDER" val="1"/>
  <p:tag name="MH_TYPE" val="Other"/>
</p:tagLst>
</file>

<file path=ppt/tags/tag68.xml><?xml version="1.0" encoding="utf-8"?>
<p:tagLst xmlns:p="http://schemas.openxmlformats.org/presentationml/2006/main">
  <p:tag name="MH" val="20160303161934"/>
  <p:tag name="MH_LIBRARY" val="GRAPHIC"/>
  <p:tag name="MH_ORDER" val="2"/>
  <p:tag name="MH_TYPE" val="Other"/>
</p:tagLst>
</file>

<file path=ppt/tags/tag69.xml><?xml version="1.0" encoding="utf-8"?>
<p:tagLst xmlns:p="http://schemas.openxmlformats.org/presentationml/2006/main">
  <p:tag name="MH" val="20160303161934"/>
  <p:tag name="MH_LIBRARY" val="GRAPHIC"/>
  <p:tag name="MH_ORDER" val="3"/>
  <p:tag name="MH_TYPE" val="Other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60303161934"/>
  <p:tag name="MH_LIBRARY" val="GRAPHIC"/>
  <p:tag name="MH_ORDER" val="4"/>
  <p:tag name="MH_TYPE" val="Other"/>
</p:tagLst>
</file>

<file path=ppt/tags/tag71.xml><?xml version="1.0" encoding="utf-8"?>
<p:tagLst xmlns:p="http://schemas.openxmlformats.org/presentationml/2006/main">
  <p:tag name="MH" val="20160303161934"/>
  <p:tag name="MH_LIBRARY" val="GRAPHIC"/>
  <p:tag name="MH_ORDER" val="5"/>
  <p:tag name="MH_TYPE" val="Other"/>
</p:tagLst>
</file>

<file path=ppt/tags/tag72.xml><?xml version="1.0" encoding="utf-8"?>
<p:tagLst xmlns:p="http://schemas.openxmlformats.org/presentationml/2006/main">
  <p:tag name="MH" val="20160303161934"/>
  <p:tag name="MH_LIBRARY" val="GRAPHIC"/>
  <p:tag name="MH_ORDER" val="6"/>
  <p:tag name="MH_TYPE" val="Other"/>
</p:tagLst>
</file>

<file path=ppt/tags/tag73.xml><?xml version="1.0" encoding="utf-8"?>
<p:tagLst xmlns:p="http://schemas.openxmlformats.org/presentationml/2006/main">
  <p:tag name="MH" val="20160303161934"/>
  <p:tag name="MH_LIBRARY" val="GRAPHIC"/>
  <p:tag name="MH_ORDER" val="7"/>
  <p:tag name="MH_TYPE" val="Other"/>
</p:tagLst>
</file>

<file path=ppt/tags/tag74.xml><?xml version="1.0" encoding="utf-8"?>
<p:tagLst xmlns:p="http://schemas.openxmlformats.org/presentationml/2006/main">
  <p:tag name="MH" val="20160303161934"/>
  <p:tag name="MH_LIBRARY" val="GRAPHIC"/>
  <p:tag name="MH_ORDER" val="8"/>
  <p:tag name="MH_TYPE" val="Other"/>
</p:tagLst>
</file>

<file path=ppt/tags/tag75.xml><?xml version="1.0" encoding="utf-8"?>
<p:tagLst xmlns:p="http://schemas.openxmlformats.org/presentationml/2006/main">
  <p:tag name="MH" val="20160303161934"/>
  <p:tag name="MH_LIBRARY" val="GRAPHIC"/>
  <p:tag name="MH_ORDER" val="9"/>
  <p:tag name="MH_TYPE" val="Other"/>
</p:tagLst>
</file>

<file path=ppt/tags/tag76.xml><?xml version="1.0" encoding="utf-8"?>
<p:tagLst xmlns:p="http://schemas.openxmlformats.org/presentationml/2006/main">
  <p:tag name="MH" val="20160303161934"/>
  <p:tag name="MH_LIBRARY" val="GRAPHIC"/>
  <p:tag name="MH_ORDER" val="10"/>
  <p:tag name="MH_TYPE" val="Other"/>
</p:tagLst>
</file>

<file path=ppt/tags/tag77.xml><?xml version="1.0" encoding="utf-8"?>
<p:tagLst xmlns:p="http://schemas.openxmlformats.org/presentationml/2006/main">
  <p:tag name="MH" val="20160303161934"/>
  <p:tag name="MH_LIBRARY" val="GRAPHIC"/>
  <p:tag name="MH_ORDER" val="11"/>
  <p:tag name="MH_TYPE" val="Other"/>
</p:tagLst>
</file>

<file path=ppt/tags/tag78.xml><?xml version="1.0" encoding="utf-8"?>
<p:tagLst xmlns:p="http://schemas.openxmlformats.org/presentationml/2006/main">
  <p:tag name="MH" val="20160303161934"/>
  <p:tag name="MH_LIBRARY" val="GRAPHIC"/>
  <p:tag name="MH_ORDER" val="12"/>
  <p:tag name="MH_TYPE" val="Other"/>
</p:tagLst>
</file>

<file path=ppt/tags/tag79.xml><?xml version="1.0" encoding="utf-8"?>
<p:tagLst xmlns:p="http://schemas.openxmlformats.org/presentationml/2006/main">
  <p:tag name="MH" val="20160303161934"/>
  <p:tag name="MH_LIBRARY" val="GRAPHIC"/>
  <p:tag name="MH_ORDER" val="13"/>
  <p:tag name="MH_TYPE" val="Other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MH" val="20160303161934"/>
  <p:tag name="MH_LIBRARY" val="GRAPHIC"/>
  <p:tag name="MH_ORDER" val="14"/>
  <p:tag name="MH_TYPE" val="Other"/>
</p:tagLst>
</file>

<file path=ppt/tags/tag81.xml><?xml version="1.0" encoding="utf-8"?>
<p:tagLst xmlns:p="http://schemas.openxmlformats.org/presentationml/2006/main">
  <p:tag name="MH" val="20160303161934"/>
  <p:tag name="MH_LIBRARY" val="GRAPHIC"/>
  <p:tag name="MH_ORDER" val="15"/>
  <p:tag name="MH_TYPE" val="Other"/>
</p:tagLst>
</file>

<file path=ppt/tags/tag82.xml><?xml version="1.0" encoding="utf-8"?>
<p:tagLst xmlns:p="http://schemas.openxmlformats.org/presentationml/2006/main">
  <p:tag name="MH" val="20160303161934"/>
  <p:tag name="MH_LIBRARY" val="GRAPHIC"/>
  <p:tag name="MH_ORDER" val="16"/>
  <p:tag name="MH_TYPE" val="Other"/>
</p:tagLst>
</file>

<file path=ppt/tags/tag83.xml><?xml version="1.0" encoding="utf-8"?>
<p:tagLst xmlns:p="http://schemas.openxmlformats.org/presentationml/2006/main">
  <p:tag name="MH" val="20160303161934"/>
  <p:tag name="MH_LIBRARY" val="GRAPHIC"/>
  <p:tag name="MH_ORDER" val="17"/>
  <p:tag name="MH_TYPE" val="Other"/>
</p:tagLst>
</file>

<file path=ppt/tags/tag84.xml><?xml version="1.0" encoding="utf-8"?>
<p:tagLst xmlns:p="http://schemas.openxmlformats.org/presentationml/2006/main">
  <p:tag name="MH" val="20160303161934"/>
  <p:tag name="MH_LIBRARY" val="GRAPHIC"/>
  <p:tag name="MH_ORDER" val="18"/>
  <p:tag name="MH_TYPE" val="Other"/>
</p:tagLst>
</file>

<file path=ppt/tags/tag85.xml><?xml version="1.0" encoding="utf-8"?>
<p:tagLst xmlns:p="http://schemas.openxmlformats.org/presentationml/2006/main">
  <p:tag name="MH" val="20160303161934"/>
  <p:tag name="MH_LIBRARY" val="GRAPHIC"/>
  <p:tag name="MH_ORDER" val="19"/>
  <p:tag name="MH_TYPE" val="Other"/>
</p:tagLst>
</file>

<file path=ppt/tags/tag86.xml><?xml version="1.0" encoding="utf-8"?>
<p:tagLst xmlns:p="http://schemas.openxmlformats.org/presentationml/2006/main">
  <p:tag name="MH" val="20160303161934"/>
  <p:tag name="MH_LIBRARY" val="GRAPHIC"/>
  <p:tag name="MH_ORDER" val="20"/>
  <p:tag name="MH_TYPE" val="Other"/>
</p:tagLst>
</file>

<file path=ppt/tags/tag87.xml><?xml version="1.0" encoding="utf-8"?>
<p:tagLst xmlns:p="http://schemas.openxmlformats.org/presentationml/2006/main">
  <p:tag name="MH" val="20160303161934"/>
  <p:tag name="MH_LIBRARY" val="GRAPHIC"/>
  <p:tag name="MH_ORDER" val="21"/>
  <p:tag name="MH_TYPE" val="Other"/>
</p:tagLst>
</file>

<file path=ppt/tags/tag88.xml><?xml version="1.0" encoding="utf-8"?>
<p:tagLst xmlns:p="http://schemas.openxmlformats.org/presentationml/2006/main">
  <p:tag name="MH" val="20160303161934"/>
  <p:tag name="MH_LIBRARY" val="GRAPHIC"/>
  <p:tag name="MH_ORDER" val="22"/>
  <p:tag name="MH_TYPE" val="Other"/>
</p:tagLst>
</file>

<file path=ppt/tags/tag89.xml><?xml version="1.0" encoding="utf-8"?>
<p:tagLst xmlns:p="http://schemas.openxmlformats.org/presentationml/2006/main">
  <p:tag name="MH" val="20160303161934"/>
  <p:tag name="MH_LIBRARY" val="GRAPHIC"/>
  <p:tag name="MH_ORDER" val="23"/>
  <p:tag name="MH_TYPE" val="Other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MH" val="20160303161934"/>
  <p:tag name="MH_LIBRARY" val="GRAPHIC"/>
  <p:tag name="MH_ORDER" val="24"/>
  <p:tag name="MH_TYPE" val="Other"/>
</p:tagLst>
</file>

<file path=ppt/tags/tag91.xml><?xml version="1.0" encoding="utf-8"?>
<p:tagLst xmlns:p="http://schemas.openxmlformats.org/presentationml/2006/main">
  <p:tag name="MH" val="20160303161934"/>
  <p:tag name="MH_LIBRARY" val="GRAPHIC"/>
  <p:tag name="MH_ORDER" val="25"/>
  <p:tag name="MH_TYPE" val="Other"/>
</p:tagLst>
</file>

<file path=ppt/tags/tag92.xml><?xml version="1.0" encoding="utf-8"?>
<p:tagLst xmlns:p="http://schemas.openxmlformats.org/presentationml/2006/main">
  <p:tag name="MH" val="20160303161934"/>
  <p:tag name="MH_LIBRARY" val="GRAPHIC"/>
  <p:tag name="MH_ORDER" val="26"/>
  <p:tag name="MH_TYPE" val="Other"/>
</p:tagLst>
</file>

<file path=ppt/tags/tag93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236</Paragraphs>
  <Slides>29</Slides>
  <Notes>29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43">
      <vt:lpstr>Arial</vt:lpstr>
      <vt:lpstr>Calibri</vt:lpstr>
      <vt:lpstr>微软雅黑</vt:lpstr>
      <vt:lpstr>方正细圆简体</vt:lpstr>
      <vt:lpstr>方正姚体</vt:lpstr>
      <vt:lpstr>宋体</vt:lpstr>
      <vt:lpstr>Agency FB</vt:lpstr>
      <vt:lpstr>Times New Roman</vt:lpstr>
      <vt:lpstr>Impact</vt:lpstr>
      <vt:lpstr>方正中等线简体</vt:lpstr>
      <vt:lpstr>Berlin Sans FB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231</cp:revision>
  <dcterms:created xsi:type="dcterms:W3CDTF">2016-04-14T03:39:00Z</dcterms:created>
  <dcterms:modified xsi:type="dcterms:W3CDTF">2023-05-08T05:56:12Z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