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7" r:id="rId4"/>
    <p:sldId id="258" r:id="rId5"/>
    <p:sldId id="259" r:id="rId6"/>
    <p:sldId id="285" r:id="rId7"/>
    <p:sldId id="278" r:id="rId8"/>
    <p:sldId id="260" r:id="rId9"/>
    <p:sldId id="286" r:id="rId10"/>
    <p:sldId id="287" r:id="rId11"/>
    <p:sldId id="265" r:id="rId12"/>
    <p:sldId id="284" r:id="rId13"/>
    <p:sldId id="261" r:id="rId14"/>
    <p:sldId id="283" r:id="rId15"/>
    <p:sldId id="289" r:id="rId16"/>
    <p:sldId id="281" r:id="rId17"/>
    <p:sldId id="270" r:id="rId18"/>
    <p:sldId id="272" r:id="rId19"/>
    <p:sldId id="263" r:id="rId20"/>
    <p:sldId id="290" r:id="rId21"/>
    <p:sldId id="291" r:id="rId22"/>
    <p:sldId id="292" r:id="rId23"/>
    <p:sldId id="274" r:id="rId24"/>
    <p:sldId id="264" r:id="rId25"/>
    <p:sldId id="293" r:id="rId26"/>
    <p:sldId id="277" r:id="rId27"/>
    <p:sldId id="288" r:id="rId28"/>
    <p:sldId id="273" r:id="rId29"/>
    <p:sldId id="280" r:id="rId30"/>
    <p:sldId id="310" r:id="rId31"/>
    <p:sldId id="336" r:id="rId32"/>
  </p:sldIdLst>
  <p:sldSz cx="12192000" cy="6858000"/>
  <p:notesSz cx="6858000" cy="9144000"/>
  <p:custDataLst>
    <p:tags r:id="rId33"/>
  </p:custDataLst>
  <p:defaultTextStyle>
    <a:defPPr>
      <a:defRPr lang="zh-CN"/>
    </a:defPPr>
    <a:lvl1pPr algn="l" defTabSz="1217930"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1pPr>
    <a:lvl2pPr marL="608330" indent="-151130" algn="l" defTabSz="1217930"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2pPr>
    <a:lvl3pPr marL="1217930" indent="-303530" algn="l" defTabSz="1217930"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3pPr>
    <a:lvl4pPr marL="1827530" indent="-455930" algn="l" defTabSz="1217930"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4pPr>
    <a:lvl5pPr marL="2437130" indent="-608330" algn="l" defTabSz="1217930"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5pPr>
    <a:lvl6pPr marL="22860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6pPr>
    <a:lvl7pPr marL="27432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7pPr>
    <a:lvl8pPr marL="32004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8pPr>
    <a:lvl9pPr marL="36576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p:normalViewPr>
  <p:slideViewPr>
    <p:cSldViewPr snapToGrid="0">
      <p:cViewPr varScale="1">
        <p:scale>
          <a:sx n="57" d="100"/>
          <a:sy n="57" d="100"/>
        </p:scale>
        <p:origin x="1074" y="7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tags" Target="tags/tag96.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2A628-5979-4657-85CB-1651BBF7C987}"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7188B5-F242-46A8-BC70-F730184234EA}"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1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219200" eaLnBrk="1" fontAlgn="auto" hangingPunct="1">
              <a:spcBef>
                <a:spcPct val="0"/>
              </a:spcBef>
              <a:spcAft>
                <a:spcPct val="0"/>
              </a:spcAft>
              <a:defRPr/>
            </a:pPr>
            <a:endParaRPr lang="zh-CN" altLang="en-US" sz="1865"/>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spcBef>
                <a:spcPct val="30000"/>
              </a:spcBef>
              <a:buFont typeface="Arial" panose="020b0604020202020204" pitchFamily="34" charset="0"/>
              <a:defRPr>
                <a:solidFill>
                  <a:srgbClr val="FF0000"/>
                </a:solidFill>
                <a:latin typeface="Calibri" panose="020f0502020204030204" pitchFamily="34" charset="0"/>
                <a:ea typeface="宋体" panose="02010600030101010101" pitchFamily="2" charset="-122"/>
              </a:defRPr>
            </a:lvl1pPr>
            <a:lvl2pPr marL="742950" indent="-285750">
              <a:spcBef>
                <a:spcPct val="30000"/>
              </a:spcBef>
              <a:defRPr sz="16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6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6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600">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9pPr>
          </a:lstStyle>
          <a:p>
            <a:pPr defTabSz="1217930" fontAlgn="base">
              <a:spcBef>
                <a:spcPct val="0"/>
              </a:spcBef>
              <a:spcAft>
                <a:spcPct val="0"/>
              </a:spcAft>
              <a:buFontTx/>
              <a:buNone/>
            </a:pPr>
            <a:fld id="{FADC5A8A-2915-45FF-8245-75070A7CF0E2}" type="slidenum">
              <a:rPr lang="zh-CN" altLang="en-US" smtClean="0">
                <a:solidFill>
                  <a:schemeClr val="tx1"/>
                </a:solidFill>
              </a:rPr>
              <a:t>1</a:t>
            </a:fld>
            <a:endParaRPr lang="zh-CN" altLang="en-US">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28</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29</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标题幻灯片">
    <p:bg>
      <p:bgPr>
        <a:solidFill>
          <a:schemeClr val="tx1"/>
        </a:solidFill>
        <a:effectLst/>
      </p:bgPr>
    </p:bg>
    <p:spTree>
      <p:nvGrpSpPr>
        <p:cNvPr id="1" name=""/>
        <p:cNvGrpSpPr/>
        <p:nvPr/>
      </p:nvGrpSpPr>
      <p:grpSpPr>
        <a:xfrm>
          <a:off x="0" y="0"/>
          <a:ext cx="0" cy="0"/>
        </a:xfrm>
      </p:grpSpPr>
      <p:sp>
        <p:nvSpPr>
          <p:cNvPr id="7" name="矩形 6"/>
          <p:cNvSpPr/>
          <p:nvPr userDrawn="1"/>
        </p:nvSpPr>
        <p:spPr>
          <a:xfrm>
            <a:off x="-1" y="0"/>
            <a:ext cx="12192000" cy="6858000"/>
          </a:xfrm>
          <a:prstGeom prst="rect">
            <a:avLst/>
          </a:prstGeom>
          <a:blipFill dpi="0" rotWithShape="1">
            <a:blip r:embed="rId1">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Subtitle 2"/>
          <p:cNvSpPr>
            <a:spLocks noGrp="1"/>
          </p:cNvSpPr>
          <p:nvPr>
            <p:ph type="subTitle" idx="1" hasCustomPrompt="1"/>
          </p:nvPr>
        </p:nvSpPr>
        <p:spPr>
          <a:xfrm>
            <a:off x="1690567" y="4175219"/>
            <a:ext cx="6365120" cy="798734"/>
          </a:xfrm>
          <a:noFill/>
        </p:spPr>
        <p:txBody>
          <a:bodyPr>
            <a:normAutofit/>
          </a:bodyPr>
          <a:lstStyle>
            <a:lvl1pPr marL="0" indent="0" algn="ctr">
              <a:lnSpc>
                <a:spcPct val="15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a:p>
        </p:txBody>
      </p:sp>
      <p:sp>
        <p:nvSpPr>
          <p:cNvPr id="29" name="Date Placeholder 3"/>
          <p:cNvSpPr>
            <a:spLocks noGrp="1"/>
          </p:cNvSpPr>
          <p:nvPr>
            <p:ph type="dt" sz="half" idx="10"/>
          </p:nvPr>
        </p:nvSpPr>
        <p:spPr/>
        <p:txBody>
          <a:bodyPr/>
          <a:lstStyle>
            <a:lvl1pPr>
              <a:defRPr/>
            </a:lvl1pPr>
          </a:lstStyle>
          <a:p>
            <a:fld id="{73B25E68-99F1-4046-B09B-134B52642AC8}" type="datetimeFigureOut">
              <a:rPr lang="zh-CN" altLang="en-US" smtClean="0"/>
              <a:t/>
            </a:fld>
            <a:endParaRPr lang="zh-CN" altLang="en-US"/>
          </a:p>
        </p:txBody>
      </p:sp>
      <p:sp>
        <p:nvSpPr>
          <p:cNvPr id="30" name="Footer Placeholder 4"/>
          <p:cNvSpPr>
            <a:spLocks noGrp="1"/>
          </p:cNvSpPr>
          <p:nvPr>
            <p:ph type="ftr" sz="quarter" idx="11"/>
          </p:nvPr>
        </p:nvSpPr>
        <p:spPr/>
        <p:txBody>
          <a:bodyPr/>
          <a:lstStyle>
            <a:lvl1pPr>
              <a:defRPr/>
            </a:lvl1pPr>
          </a:lstStyle>
          <a:p>
            <a:endParaRPr lang="zh-CN" altLang="en-US"/>
          </a:p>
        </p:txBody>
      </p:sp>
      <p:sp>
        <p:nvSpPr>
          <p:cNvPr id="31" name="Slide Number Placeholder 5"/>
          <p:cNvSpPr>
            <a:spLocks noGrp="1"/>
          </p:cNvSpPr>
          <p:nvPr>
            <p:ph type="sldNum" sz="quarter" idx="12"/>
          </p:nvPr>
        </p:nvSpPr>
        <p:spPr/>
        <p:txBody>
          <a:bodyPr/>
          <a:lstStyle>
            <a:lvl1pPr>
              <a:defRPr/>
            </a:lvl1pPr>
          </a:lstStyle>
          <a:p>
            <a:fld id="{3E3CA578-6D8C-4084-809D-66D25A20E1A2}" type="slidenum">
              <a:rPr lang="zh-CN" altLang="en-US" smtClean="0"/>
              <a:t/>
            </a:fld>
            <a:endParaRPr lang="zh-CN" altLang="en-US"/>
          </a:p>
        </p:txBody>
      </p:sp>
      <p:sp>
        <p:nvSpPr>
          <p:cNvPr id="2" name="Title 1"/>
          <p:cNvSpPr>
            <a:spLocks noGrp="1"/>
          </p:cNvSpPr>
          <p:nvPr>
            <p:ph type="ctrTitle"/>
          </p:nvPr>
        </p:nvSpPr>
        <p:spPr>
          <a:xfrm>
            <a:off x="1668556" y="1342384"/>
            <a:ext cx="6391163" cy="2479922"/>
          </a:xfrm>
          <a:noFill/>
        </p:spPr>
        <p:txBody>
          <a:bodyPr anchor="ctr">
            <a:normAutofit/>
          </a:bodyPr>
          <a:lstStyle>
            <a:lvl1pPr algn="ctr">
              <a:lnSpc>
                <a:spcPct val="150000"/>
              </a:lnSpc>
              <a:defRPr sz="4400" b="1" i="0">
                <a:ln>
                  <a:noFill/>
                </a:ln>
                <a:solidFill>
                  <a:schemeClr val="accent1"/>
                </a:solidFill>
                <a:effectLst/>
              </a:defRPr>
            </a:lvl1pPr>
          </a:lstStyle>
          <a:p>
            <a:r>
              <a:rPr lang="zh-CN" altLang="en-US"/>
              <a:t>单击此处编辑母版标题样式</a:t>
            </a:r>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secHead" preserve="1">
  <p:cSld name="节标题">
    <p:spTree>
      <p:nvGrpSpPr>
        <p:cNvPr id="1" name=""/>
        <p:cNvGrpSpPr/>
        <p:nvPr/>
      </p:nvGrpSpPr>
      <p:grpSpPr>
        <a:xfrm>
          <a:off x="0" y="0"/>
          <a:ext cx="0" cy="0"/>
        </a:xfrm>
      </p:grpSpPr>
      <p:sp>
        <p:nvSpPr>
          <p:cNvPr id="9" name="矩形 8"/>
          <p:cNvSpPr/>
          <p:nvPr userDrawn="1"/>
        </p:nvSpPr>
        <p:spPr>
          <a:xfrm>
            <a:off x="-1" y="0"/>
            <a:ext cx="12192000" cy="6858000"/>
          </a:xfrm>
          <a:prstGeom prst="rect">
            <a:avLst/>
          </a:prstGeom>
          <a:blipFill dpi="0" rotWithShape="1">
            <a:blip r:embed="rId1">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 name="Title 1"/>
          <p:cNvSpPr>
            <a:spLocks noGrp="1"/>
          </p:cNvSpPr>
          <p:nvPr userDrawn="1">
            <p:ph type="title"/>
          </p:nvPr>
        </p:nvSpPr>
        <p:spPr>
          <a:xfrm>
            <a:off x="1595651" y="1127020"/>
            <a:ext cx="6557749" cy="2882900"/>
          </a:xfrm>
        </p:spPr>
        <p:txBody>
          <a:bodyPr anchor="ctr"/>
          <a:lstStyle>
            <a:lvl1pPr algn="ctr">
              <a:lnSpc>
                <a:spcPct val="150000"/>
              </a:lnSpc>
              <a:defRPr sz="4000" b="0">
                <a:ln>
                  <a:noFill/>
                </a:ln>
                <a:solidFill>
                  <a:schemeClr val="accent1"/>
                </a:solidFill>
              </a:defRPr>
            </a:lvl1pPr>
          </a:lstStyle>
          <a:p>
            <a:r>
              <a:rPr lang="zh-CN" altLang="en-US"/>
              <a:t>单击此处编辑母版标题样式</a:t>
            </a:r>
            <a:endParaRPr lang="en-US"/>
          </a:p>
        </p:txBody>
      </p:sp>
      <p:sp>
        <p:nvSpPr>
          <p:cNvPr id="3" name="Text Placeholder 2"/>
          <p:cNvSpPr>
            <a:spLocks noGrp="1"/>
          </p:cNvSpPr>
          <p:nvPr userDrawn="1">
            <p:ph type="body" idx="1" hasCustomPrompt="1"/>
          </p:nvPr>
        </p:nvSpPr>
        <p:spPr>
          <a:xfrm>
            <a:off x="1830916" y="4146444"/>
            <a:ext cx="6087218" cy="917032"/>
          </a:xfrm>
        </p:spPr>
        <p:txBody>
          <a:bodyPr/>
          <a:lstStyle>
            <a:lvl1pPr marL="0" indent="0" algn="ctr">
              <a:lnSpc>
                <a:spcPct val="150000"/>
              </a:lnSpc>
              <a:buNone/>
              <a:defRPr sz="2000">
                <a:ln>
                  <a:noFill/>
                </a:ln>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11" name="Date Placeholder 3"/>
          <p:cNvSpPr>
            <a:spLocks noGrp="1"/>
          </p:cNvSpPr>
          <p:nvPr userDrawn="1">
            <p:ph type="dt" sz="half" idx="10"/>
          </p:nvPr>
        </p:nvSpPr>
        <p:spPr/>
        <p:txBody>
          <a:bodyPr/>
          <a:lstStyle>
            <a:lvl1pPr>
              <a:defRPr/>
            </a:lvl1pPr>
          </a:lstStyle>
          <a:p>
            <a:fld id="{73B25E68-99F1-4046-B09B-134B52642AC8}" type="datetimeFigureOut">
              <a:rPr lang="zh-CN" altLang="en-US" smtClean="0"/>
              <a:t/>
            </a:fld>
            <a:endParaRPr lang="zh-CN" altLang="en-US"/>
          </a:p>
        </p:txBody>
      </p:sp>
      <p:sp>
        <p:nvSpPr>
          <p:cNvPr id="12" name="Footer Placeholder 4"/>
          <p:cNvSpPr>
            <a:spLocks noGrp="1"/>
          </p:cNvSpPr>
          <p:nvPr userDrawn="1">
            <p:ph type="ftr" sz="quarter" idx="11"/>
          </p:nvPr>
        </p:nvSpPr>
        <p:spPr/>
        <p:txBody>
          <a:bodyPr/>
          <a:lstStyle>
            <a:lvl1pPr>
              <a:defRPr/>
            </a:lvl1pPr>
          </a:lstStyle>
          <a:p>
            <a:endParaRPr lang="zh-CN" altLang="en-US"/>
          </a:p>
        </p:txBody>
      </p:sp>
      <p:sp>
        <p:nvSpPr>
          <p:cNvPr id="13" name="Slide Number Placeholder 5"/>
          <p:cNvSpPr>
            <a:spLocks noGrp="1"/>
          </p:cNvSpPr>
          <p:nvPr userDrawn="1">
            <p:ph type="sldNum" sz="quarter" idx="12"/>
          </p:nvPr>
        </p:nvSpPr>
        <p:spPr/>
        <p:txBody>
          <a:bodyPr/>
          <a:lstStyle>
            <a:lvl1pPr>
              <a:defRPr/>
            </a:lvl1pPr>
          </a:lstStyle>
          <a:p>
            <a:fld id="{3E3CA578-6D8C-4084-809D-66D25A20E1A2}"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1"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7" name="Date Placeholder 3"/>
          <p:cNvSpPr>
            <a:spLocks noGrp="1"/>
          </p:cNvSpPr>
          <p:nvPr>
            <p:ph type="dt" sz="half" idx="10"/>
          </p:nvPr>
        </p:nvSpPr>
        <p:spPr/>
        <p:txBody>
          <a:bodyPr/>
          <a:lstStyle>
            <a:lvl1pPr>
              <a:defRPr/>
            </a:lvl1pPr>
          </a:lstStyle>
          <a:p>
            <a:fld id="{73B25E68-99F1-4046-B09B-134B52642AC8}" type="datetimeFigureOut">
              <a:rPr lang="zh-CN" altLang="en-US" smtClean="0"/>
              <a:t/>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3E3CA578-6D8C-4084-809D-66D25A20E1A2}"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bg>
      <p:bgPr>
        <a:solidFill>
          <a:schemeClr val="bg1"/>
        </a:solidFill>
        <a:effectLst/>
      </p:bgPr>
    </p:bg>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3"/>
          <p:cNvSpPr>
            <a:spLocks noGrp="1"/>
          </p:cNvSpPr>
          <p:nvPr>
            <p:ph type="dt" sz="half" idx="10"/>
          </p:nvPr>
        </p:nvSpPr>
        <p:spPr/>
        <p:txBody>
          <a:bodyPr/>
          <a:lstStyle>
            <a:lvl1pPr>
              <a:defRPr/>
            </a:lvl1pPr>
          </a:lstStyle>
          <a:p>
            <a:fld id="{73B25E68-99F1-4046-B09B-134B52642AC8}" type="datetimeFigureOut">
              <a:rPr lang="zh-CN" altLang="en-US" smtClean="0"/>
              <a:t/>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3E3CA578-6D8C-4084-809D-66D25A20E1A2}"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reserve="1">
  <p:cSld name="空白">
    <p:bg>
      <p:bgPr>
        <a:solidFill>
          <a:schemeClr val="bg1"/>
        </a:solidFill>
        <a:effectLst/>
      </p:bgPr>
    </p:bg>
    <p:spTree>
      <p:nvGrpSpPr>
        <p:cNvPr id="1" name=""/>
        <p:cNvGrpSpPr/>
        <p:nvPr/>
      </p:nvGrpSpPr>
      <p:grpSpPr>
        <a:xfrm>
          <a:off x="0" y="0"/>
          <a:ext cx="0" cy="0"/>
        </a:xfrm>
      </p:grpSpPr>
      <p:sp>
        <p:nvSpPr>
          <p:cNvPr id="2" name="矩形 1"/>
          <p:cNvSpPr/>
          <p:nvPr/>
        </p:nvSpPr>
        <p:spPr>
          <a:xfrm>
            <a:off x="0" y="0"/>
            <a:ext cx="12192000" cy="6858000"/>
          </a:xfrm>
          <a:prstGeom prst="rect">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lvl="0" algn="ctr"/>
            <a:endParaRPr lang="zh-CN" altLang="en-US"/>
          </a:p>
        </p:txBody>
      </p:sp>
      <p:sp>
        <p:nvSpPr>
          <p:cNvPr id="3" name="Date Placeholder 1"/>
          <p:cNvSpPr>
            <a:spLocks noGrp="1"/>
          </p:cNvSpPr>
          <p:nvPr>
            <p:ph type="dt" sz="half" idx="10"/>
          </p:nvPr>
        </p:nvSpPr>
        <p:spPr/>
        <p:txBody>
          <a:bodyPr/>
          <a:lstStyle>
            <a:lvl1pPr>
              <a:defRPr/>
            </a:lvl1pPr>
          </a:lstStyle>
          <a:p>
            <a:fld id="{73B25E68-99F1-4046-B09B-134B52642AC8}" type="datetimeFigureOut">
              <a:rPr lang="zh-CN" altLang="en-US" smtClean="0"/>
              <a:t/>
            </a:fld>
            <a:endParaRPr lang="zh-CN" altLang="en-US"/>
          </a:p>
        </p:txBody>
      </p:sp>
      <p:sp>
        <p:nvSpPr>
          <p:cNvPr id="4" name="Footer Placeholder 2"/>
          <p:cNvSpPr>
            <a:spLocks noGrp="1"/>
          </p:cNvSpPr>
          <p:nvPr>
            <p:ph type="ftr" sz="quarter" idx="11"/>
          </p:nvPr>
        </p:nvSpPr>
        <p:spPr/>
        <p:txBody>
          <a:bodyPr/>
          <a:lstStyle>
            <a:lvl1pPr>
              <a:defRPr/>
            </a:lvl1pPr>
          </a:lstStyle>
          <a:p>
            <a:endParaRPr lang="zh-CN" altLang="en-US"/>
          </a:p>
        </p:txBody>
      </p:sp>
      <p:sp>
        <p:nvSpPr>
          <p:cNvPr id="5" name="Slide Number Placeholder 3"/>
          <p:cNvSpPr>
            <a:spLocks noGrp="1"/>
          </p:cNvSpPr>
          <p:nvPr>
            <p:ph type="sldNum" sz="quarter" idx="12"/>
          </p:nvPr>
        </p:nvSpPr>
        <p:spPr/>
        <p:txBody>
          <a:bodyPr/>
          <a:lstStyle>
            <a:lvl1pPr>
              <a:defRPr/>
            </a:lvl1pPr>
          </a:lstStyle>
          <a:p>
            <a:fld id="{3E3CA578-6D8C-4084-809D-66D25A20E1A2}" type="slidenum">
              <a:rPr lang="zh-CN" altLang="en-US" smtClean="0"/>
              <a:t/>
            </a:fld>
            <a:endParaRPr lang="zh-CN" altLang="en-US"/>
          </a:p>
        </p:txBody>
      </p:sp>
    </p:spTree>
  </p:cSld>
  <p:clrMapOvr>
    <a:overrideClrMapping bg1="lt1" tx1="dk1" bg2="lt2" tx2="dk2" accent1="accent1" accent2="accent2" accent3="accent3" accent4="accent4" accent5="accent5" accent6="accent6" hlink="hlink" folHlink="folHlink"/>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11" name="矩形 10"/>
          <p:cNvSpPr/>
          <p:nvPr userDrawn="1"/>
        </p:nvSpPr>
        <p:spPr>
          <a:xfrm>
            <a:off x="0" y="0"/>
            <a:ext cx="12192000" cy="6858000"/>
          </a:xfrm>
          <a:prstGeom prst="rect">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027" name="Text Placeholder 2"/>
          <p:cNvSpPr>
            <a:spLocks noGrp="1"/>
          </p:cNvSpPr>
          <p:nvPr>
            <p:ph type="body" idx="1"/>
          </p:nvPr>
        </p:nvSpPr>
        <p:spPr bwMode="auto">
          <a:xfrm>
            <a:off x="754063" y="1619250"/>
            <a:ext cx="106807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9200" eaLnBrk="1" fontAlgn="auto" hangingPunct="1">
              <a:spcBef>
                <a:spcPct val="0"/>
              </a:spcBef>
              <a:spcAft>
                <a:spcPct val="0"/>
              </a:spcAft>
              <a:defRPr sz="1200">
                <a:solidFill>
                  <a:schemeClr val="bg1">
                    <a:lumMod val="65000"/>
                  </a:schemeClr>
                </a:solidFill>
                <a:latin typeface="+mn-lt"/>
                <a:ea typeface="+mn-ea"/>
              </a:defRPr>
            </a:lvl1pPr>
          </a:lstStyle>
          <a:p>
            <a:fld id="{73B25E68-99F1-4046-B09B-134B52642AC8}" type="datetimeFigureOut">
              <a:rPr lang="zh-CN" altLang="en-US" smtClean="0"/>
              <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9200" eaLnBrk="1" fontAlgn="auto" hangingPunct="1">
              <a:spcBef>
                <a:spcPct val="0"/>
              </a:spcBef>
              <a:spcAft>
                <a:spcPct val="0"/>
              </a:spcAft>
              <a:defRPr sz="1200">
                <a:solidFill>
                  <a:schemeClr val="bg1">
                    <a:lumMod val="65000"/>
                  </a:schemeClr>
                </a:solidFill>
                <a:latin typeface="+mn-lt"/>
                <a:ea typeface="+mn-ea"/>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1219200" eaLnBrk="1" fontAlgn="auto" hangingPunct="1">
              <a:spcBef>
                <a:spcPct val="0"/>
              </a:spcBef>
              <a:spcAft>
                <a:spcPct val="0"/>
              </a:spcAft>
              <a:defRPr sz="1200">
                <a:solidFill>
                  <a:schemeClr val="bg1">
                    <a:lumMod val="65000"/>
                  </a:schemeClr>
                </a:solidFill>
                <a:latin typeface="+mn-lt"/>
                <a:ea typeface="+mn-ea"/>
              </a:defRPr>
            </a:lvl1pPr>
          </a:lstStyle>
          <a:p>
            <a:fld id="{3E3CA578-6D8C-4084-809D-66D25A20E1A2}" type="slidenum">
              <a:rPr lang="zh-CN" altLang="en-US" smtClean="0"/>
              <a:t/>
            </a:fld>
            <a:endParaRPr lang="zh-CN" altLang="en-US"/>
          </a:p>
        </p:txBody>
      </p:sp>
      <p:sp>
        <p:nvSpPr>
          <p:cNvPr id="1031" name="Title Placeholder 1"/>
          <p:cNvSpPr>
            <a:spLocks noGrp="1"/>
          </p:cNvSpPr>
          <p:nvPr>
            <p:ph type="title"/>
          </p:nvPr>
        </p:nvSpPr>
        <p:spPr bwMode="auto">
          <a:xfrm>
            <a:off x="754063" y="268550"/>
            <a:ext cx="10341768" cy="93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rtl="0" eaLnBrk="1" fontAlgn="base" hangingPunct="1">
        <a:lnSpc>
          <a:spcPct val="90000"/>
        </a:lnSpc>
        <a:spcBef>
          <a:spcPct val="0"/>
        </a:spcBef>
        <a:spcAft>
          <a:spcPct val="0"/>
        </a:spcAft>
        <a:defRPr sz="36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2pPr>
      <a:lvl3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3pPr>
      <a:lvl4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4pPr>
      <a:lvl5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p:titleStyle>
    <p:bodyStyle>
      <a:lvl1pPr marL="357505" indent="-357505" algn="l" rtl="0" eaLnBrk="1" fontAlgn="base" hangingPunct="1">
        <a:lnSpc>
          <a:spcPct val="90000"/>
        </a:lnSpc>
        <a:spcBef>
          <a:spcPts val="1800"/>
        </a:spcBef>
        <a:spcAft>
          <a:spcPct val="0"/>
        </a:spcAft>
        <a:buClr>
          <a:schemeClr val="tx1"/>
        </a:buClr>
        <a:buSzPct val="80000"/>
        <a:buFont typeface="Wingdings 2" panose="05020102010507070707" pitchFamily="18" charset="2"/>
        <a:buChar char="ê"/>
        <a:defRPr sz="2400" kern="1200">
          <a:solidFill>
            <a:schemeClr val="tx1"/>
          </a:solidFill>
          <a:latin typeface="+mn-lt"/>
          <a:ea typeface="+mn-ea"/>
          <a:cs typeface="+mn-cs"/>
        </a:defRPr>
      </a:lvl1pPr>
      <a:lvl2pPr marL="357505" indent="-357505" algn="l" rtl="0" eaLnBrk="1" fontAlgn="base" hangingPunct="1">
        <a:lnSpc>
          <a:spcPct val="130000"/>
        </a:lnSpc>
        <a:spcBef>
          <a:spcPct val="0"/>
        </a:spcBef>
        <a:spcAft>
          <a:spcPct val="0"/>
        </a:spcAft>
        <a:buClr>
          <a:schemeClr val="tx1"/>
        </a:buClr>
        <a:buFont typeface="Wingdings 2" panose="05020102010507070707" pitchFamily="18" charset="2"/>
        <a:buChar char="ê"/>
        <a:defRPr sz="1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262626"/>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2.png" /><Relationship Id="rId4" Type="http://schemas.microsoft.com/office/2007/relationships/media" Target="../media/media1.mp3" /><Relationship Id="rId5"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85.xml" /><Relationship Id="rId3" Type="http://schemas.openxmlformats.org/officeDocument/2006/relationships/tags" Target="../tags/tag86.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87.xml" /><Relationship Id="rId3" Type="http://schemas.openxmlformats.org/officeDocument/2006/relationships/tags" Target="../tags/tag88.xml" /><Relationship Id="rId4" Type="http://schemas.openxmlformats.org/officeDocument/2006/relationships/tags" Target="../tags/tag89.xml" /><Relationship Id="rId5" Type="http://schemas.openxmlformats.org/officeDocument/2006/relationships/tags" Target="../tags/tag90.xml" /><Relationship Id="rId6" Type="http://schemas.openxmlformats.org/officeDocument/2006/relationships/tags" Target="../tags/tag91.xml" /><Relationship Id="rId7" Type="http://schemas.openxmlformats.org/officeDocument/2006/relationships/tags" Target="../tags/tag9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68.xml" /><Relationship Id="rId11" Type="http://schemas.openxmlformats.org/officeDocument/2006/relationships/tags" Target="../tags/tag69.xml" /><Relationship Id="rId12" Type="http://schemas.openxmlformats.org/officeDocument/2006/relationships/tags" Target="../tags/tag70.xml" /><Relationship Id="rId13" Type="http://schemas.openxmlformats.org/officeDocument/2006/relationships/tags" Target="../tags/tag71.xml" /><Relationship Id="rId14" Type="http://schemas.openxmlformats.org/officeDocument/2006/relationships/tags" Target="../tags/tag72.xml" /><Relationship Id="rId15" Type="http://schemas.openxmlformats.org/officeDocument/2006/relationships/tags" Target="../tags/tag73.xml" /><Relationship Id="rId16" Type="http://schemas.openxmlformats.org/officeDocument/2006/relationships/tags" Target="../tags/tag74.xml" /><Relationship Id="rId17" Type="http://schemas.openxmlformats.org/officeDocument/2006/relationships/tags" Target="../tags/tag75.xml" /><Relationship Id="rId18" Type="http://schemas.openxmlformats.org/officeDocument/2006/relationships/tags" Target="../tags/tag76.xml" /><Relationship Id="rId19" Type="http://schemas.openxmlformats.org/officeDocument/2006/relationships/tags" Target="../tags/tag77.xml" /><Relationship Id="rId2" Type="http://schemas.openxmlformats.org/officeDocument/2006/relationships/tags" Target="../tags/tag61.xml" /><Relationship Id="rId20" Type="http://schemas.openxmlformats.org/officeDocument/2006/relationships/tags" Target="../tags/tag78.xml" /><Relationship Id="rId21" Type="http://schemas.openxmlformats.org/officeDocument/2006/relationships/tags" Target="../tags/tag79.xml" /><Relationship Id="rId22" Type="http://schemas.openxmlformats.org/officeDocument/2006/relationships/tags" Target="../tags/tag80.xml" /><Relationship Id="rId23" Type="http://schemas.openxmlformats.org/officeDocument/2006/relationships/tags" Target="../tags/tag81.xml" /><Relationship Id="rId24" Type="http://schemas.openxmlformats.org/officeDocument/2006/relationships/tags" Target="../tags/tag82.xml" /><Relationship Id="rId25" Type="http://schemas.openxmlformats.org/officeDocument/2006/relationships/tags" Target="../tags/tag83.xml" /><Relationship Id="rId26" Type="http://schemas.openxmlformats.org/officeDocument/2006/relationships/tags" Target="../tags/tag84.xml" /><Relationship Id="rId3" Type="http://schemas.openxmlformats.org/officeDocument/2006/relationships/tags" Target="../tags/tag62.xml" /><Relationship Id="rId4" Type="http://schemas.openxmlformats.org/officeDocument/2006/relationships/slide" Target="slide3.xml" TargetMode="Internal" /><Relationship Id="rId5" Type="http://schemas.openxmlformats.org/officeDocument/2006/relationships/tags" Target="../tags/tag63.xml" /><Relationship Id="rId6" Type="http://schemas.openxmlformats.org/officeDocument/2006/relationships/tags" Target="../tags/tag64.xml" /><Relationship Id="rId7" Type="http://schemas.openxmlformats.org/officeDocument/2006/relationships/tags" Target="../tags/tag65.xml" /><Relationship Id="rId8" Type="http://schemas.openxmlformats.org/officeDocument/2006/relationships/tags" Target="../tags/tag66.xml" /><Relationship Id="rId9" Type="http://schemas.openxmlformats.org/officeDocument/2006/relationships/tags" Target="../tags/tag67.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9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94.xml" /><Relationship Id="rId3" Type="http://schemas.openxmlformats.org/officeDocument/2006/relationships/tags" Target="../tags/tag95.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3.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3.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副标题 6" descr="#clear#"/>
          <p:cNvSpPr>
            <a:spLocks noGrp="1"/>
          </p:cNvSpPr>
          <p:nvPr>
            <p:ph type="subTitle" idx="1"/>
          </p:nvPr>
        </p:nvSpPr>
        <p:spPr/>
        <p:txBody>
          <a:bodyPr/>
          <a:lstStyle/>
          <a:p>
            <a:r>
              <a:rPr lang="zh-CN" altLang="en-US"/>
              <a:t>讲师：</a:t>
            </a:r>
            <a:r>
              <a:rPr lang="en-US" altLang="zh-CN"/>
              <a:t>PPT</a:t>
            </a:r>
            <a:r>
              <a:rPr lang="zh-CN" altLang="en-US"/>
              <a:t>汇    班级：三年（</a:t>
            </a:r>
            <a:r>
              <a:rPr lang="en-US" altLang="zh-CN"/>
              <a:t>2</a:t>
            </a:r>
            <a:r>
              <a:rPr lang="zh-CN" altLang="en-US"/>
              <a:t>）班</a:t>
            </a:r>
            <a:endParaRPr lang="en-US" altLang="zh-CN"/>
          </a:p>
        </p:txBody>
      </p:sp>
      <p:sp>
        <p:nvSpPr>
          <p:cNvPr id="6146" name="标题 5" descr="#clear#"/>
          <p:cNvSpPr>
            <a:spLocks noGrp="1"/>
          </p:cNvSpPr>
          <p:nvPr>
            <p:ph type="ctrTitle"/>
          </p:nvPr>
        </p:nvSpPr>
        <p:spPr/>
        <p:txBody>
          <a:bodyPr>
            <a:normAutofit/>
          </a:bodyPr>
          <a:lstStyle/>
          <a:p>
            <a:r>
              <a:rPr lang="zh-CN" altLang="en-US" sz="5400"/>
              <a:t>商务简约风</a:t>
            </a:r>
            <a:br>
              <a:rPr lang="en-US" altLang="zh-CN" sz="5400"/>
            </a:br>
            <a:r>
              <a:rPr lang="zh-CN" altLang="en-US" sz="5400"/>
              <a:t>老师教学课件模板</a:t>
            </a:r>
            <a:endParaRPr lang="zh-CN" altLang="en-US" sz="5400"/>
          </a:p>
        </p:txBody>
      </p:sp>
      <p:pic>
        <p:nvPicPr>
          <p:cNvPr id="2" name="教育教学">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889000" y="1342384"/>
            <a:ext cx="609600" cy="6096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338" name="标题 3" descr="#clear#"/>
          <p:cNvSpPr>
            <a:spLocks noGrp="1"/>
          </p:cNvSpPr>
          <p:nvPr>
            <p:ph type="title"/>
          </p:nvPr>
        </p:nvSpPr>
        <p:spPr/>
        <p:txBody>
          <a:bodyPr/>
          <a:lstStyle/>
          <a:p>
            <a:pPr eaLnBrk="1" hangingPunct="1"/>
            <a:r>
              <a:rPr lang="zh-CN" altLang="en-US"/>
              <a:t>请在此输入您的大标题</a:t>
            </a:r>
            <a:endParaRPr lang="en-US" altLang="zh-CN"/>
          </a:p>
        </p:txBody>
      </p:sp>
      <p:sp>
        <p:nvSpPr>
          <p:cNvPr id="23" name="任意多边形: 形状 22"/>
          <p:cNvSpPr/>
          <p:nvPr>
            <p:custDataLst>
              <p:tags r:id="rId2"/>
            </p:custDataLst>
          </p:nvPr>
        </p:nvSpPr>
        <p:spPr>
          <a:xfrm flipH="1">
            <a:off x="9395379" y="3879018"/>
            <a:ext cx="761558" cy="429111"/>
          </a:xfrm>
          <a:custGeom>
            <a:gdLst>
              <a:gd name="connsiteX0" fmla="*/ 761558 w 761558"/>
              <a:gd name="connsiteY0" fmla="*/ 0 h 429111"/>
              <a:gd name="connsiteX1" fmla="*/ 0 w 761558"/>
              <a:gd name="connsiteY1" fmla="*/ 0 h 429111"/>
              <a:gd name="connsiteX2" fmla="*/ 0 w 761558"/>
              <a:gd name="connsiteY2" fmla="*/ 429111 h 429111"/>
              <a:gd name="connsiteX3" fmla="*/ 761558 w 761558"/>
              <a:gd name="connsiteY3" fmla="*/ 429111 h 429111"/>
            </a:gdLst>
            <a:cxnLst>
              <a:cxn ang="0">
                <a:pos x="connsiteX0" y="connsiteY0"/>
              </a:cxn>
              <a:cxn ang="0">
                <a:pos x="connsiteX1" y="connsiteY1"/>
              </a:cxn>
              <a:cxn ang="0">
                <a:pos x="connsiteX2" y="connsiteY2"/>
              </a:cxn>
              <a:cxn ang="0">
                <a:pos x="connsiteX3" y="connsiteY3"/>
              </a:cxn>
            </a:cxnLst>
            <a:rect l="l" t="t" r="r" b="b"/>
            <a:pathLst>
              <a:path w="761558" h="429111">
                <a:moveTo>
                  <a:pt x="761558" y="0"/>
                </a:moveTo>
                <a:lnTo>
                  <a:pt x="0" y="0"/>
                </a:lnTo>
                <a:lnTo>
                  <a:pt x="0" y="429111"/>
                </a:lnTo>
                <a:lnTo>
                  <a:pt x="761558" y="429111"/>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任意多边形: 形状 23"/>
          <p:cNvSpPr/>
          <p:nvPr>
            <p:custDataLst>
              <p:tags r:id="rId3"/>
            </p:custDataLst>
          </p:nvPr>
        </p:nvSpPr>
        <p:spPr>
          <a:xfrm flipH="1">
            <a:off x="10156937" y="3236632"/>
            <a:ext cx="496160" cy="1071498"/>
          </a:xfrm>
          <a:custGeom>
            <a:gdLst>
              <a:gd name="connsiteX0" fmla="*/ 496160 w 496160"/>
              <a:gd name="connsiteY0" fmla="*/ 0 h 1071498"/>
              <a:gd name="connsiteX1" fmla="*/ 0 w 496160"/>
              <a:gd name="connsiteY1" fmla="*/ 0 h 1071498"/>
              <a:gd name="connsiteX2" fmla="*/ 0 w 496160"/>
              <a:gd name="connsiteY2" fmla="*/ 813599 h 1071498"/>
              <a:gd name="connsiteX3" fmla="*/ 496159 w 496160"/>
              <a:gd name="connsiteY3" fmla="*/ 1071498 h 1071498"/>
            </a:gdLst>
            <a:cxnLst>
              <a:cxn ang="0">
                <a:pos x="connsiteX0" y="connsiteY0"/>
              </a:cxn>
              <a:cxn ang="0">
                <a:pos x="connsiteX1" y="connsiteY1"/>
              </a:cxn>
              <a:cxn ang="0">
                <a:pos x="connsiteX2" y="connsiteY2"/>
              </a:cxn>
              <a:cxn ang="0">
                <a:pos x="connsiteX3" y="connsiteY3"/>
              </a:cxn>
            </a:cxnLst>
            <a:rect l="l" t="t" r="r" b="b"/>
            <a:pathLst>
              <a:path w="496160" h="1071498">
                <a:moveTo>
                  <a:pt x="496160" y="0"/>
                </a:moveTo>
                <a:lnTo>
                  <a:pt x="0" y="0"/>
                </a:lnTo>
                <a:lnTo>
                  <a:pt x="0" y="813599"/>
                </a:lnTo>
                <a:lnTo>
                  <a:pt x="496159" y="10714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91440" tIns="45720" rIns="91440" bIns="45720" numCol="1" spcCol="0" rtlCol="0" fromWordArt="0" anchor="ctr" anchorCtr="0" forceAA="0" compatLnSpc="1">
            <a:noAutofit/>
          </a:bodyPr>
          <a:lstStyle/>
          <a:p>
            <a:pPr algn="ctr"/>
            <a:endParaRPr lang="zh-CN" altLang="en-US" sz="1400">
              <a:solidFill>
                <a:srgbClr val="FEFFFF"/>
              </a:solidFill>
            </a:endParaRPr>
          </a:p>
        </p:txBody>
      </p:sp>
      <p:sp>
        <p:nvSpPr>
          <p:cNvPr id="25" name="椭圆 24"/>
          <p:cNvSpPr/>
          <p:nvPr/>
        </p:nvSpPr>
        <p:spPr>
          <a:xfrm>
            <a:off x="9715673" y="2008919"/>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endParaRPr>
          </a:p>
        </p:txBody>
      </p:sp>
      <p:sp>
        <p:nvSpPr>
          <p:cNvPr id="26" name="矩形 25"/>
          <p:cNvSpPr/>
          <p:nvPr/>
        </p:nvSpPr>
        <p:spPr>
          <a:xfrm>
            <a:off x="6850963" y="2945889"/>
            <a:ext cx="2429339" cy="2295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a:solidFill>
                <a:schemeClr val="tx1"/>
              </a:solidFill>
              <a:latin typeface="幼圆" panose="02010509060101010101" pitchFamily="49" charset="-122"/>
              <a:ea typeface="幼圆" panose="02010509060101010101" pitchFamily="49" charset="-122"/>
            </a:endParaRPr>
          </a:p>
        </p:txBody>
      </p:sp>
      <p:sp>
        <p:nvSpPr>
          <p:cNvPr id="27" name="文本框 26"/>
          <p:cNvSpPr txBox="1"/>
          <p:nvPr/>
        </p:nvSpPr>
        <p:spPr>
          <a:xfrm>
            <a:off x="7346938" y="2003822"/>
            <a:ext cx="1546572" cy="830997"/>
          </a:xfrm>
          <a:prstGeom prst="rect">
            <a:avLst/>
          </a:prstGeom>
          <a:noFill/>
        </p:spPr>
        <p:txBody>
          <a:bodyPr wrap="square" rtlCol="0">
            <a:spAutoFit/>
          </a:bodyPr>
          <a:lstStyle/>
          <a:p>
            <a:pPr algn="ctr"/>
            <a:r>
              <a:rPr lang="en-US" altLang="zh-CN" sz="4800" b="1">
                <a:latin typeface="+mj-ea"/>
                <a:ea typeface="+mj-ea"/>
              </a:rPr>
              <a:t>93</a:t>
            </a:r>
            <a:r>
              <a:rPr lang="en-US" altLang="zh-CN" b="1">
                <a:latin typeface="+mj-ea"/>
                <a:ea typeface="+mj-ea"/>
              </a:rPr>
              <a:t>%</a:t>
            </a:r>
            <a:endParaRPr lang="zh-CN" altLang="en-US" sz="4800" b="1">
              <a:latin typeface="+mj-ea"/>
              <a:ea typeface="+mj-ea"/>
            </a:endParaRPr>
          </a:p>
        </p:txBody>
      </p:sp>
      <p:cxnSp>
        <p:nvCxnSpPr>
          <p:cNvPr id="28" name="直接连接符 27"/>
          <p:cNvCxnSpPr/>
          <p:nvPr/>
        </p:nvCxnSpPr>
        <p:spPr>
          <a:xfrm flipH="1">
            <a:off x="9334894" y="3236632"/>
            <a:ext cx="0" cy="1828998"/>
          </a:xfrm>
          <a:prstGeom prst="line">
            <a:avLst/>
          </a:prstGeom>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4010542" y="2945889"/>
            <a:ext cx="2429339" cy="2295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a:solidFill>
                <a:schemeClr val="tx1"/>
              </a:solidFill>
              <a:latin typeface="幼圆" panose="02010509060101010101" pitchFamily="49" charset="-122"/>
              <a:ea typeface="幼圆" panose="02010509060101010101" pitchFamily="49" charset="-122"/>
            </a:endParaRPr>
          </a:p>
        </p:txBody>
      </p:sp>
      <p:sp>
        <p:nvSpPr>
          <p:cNvPr id="30" name="文本框 29"/>
          <p:cNvSpPr txBox="1"/>
          <p:nvPr/>
        </p:nvSpPr>
        <p:spPr>
          <a:xfrm>
            <a:off x="4506517" y="2003822"/>
            <a:ext cx="1546572" cy="830997"/>
          </a:xfrm>
          <a:prstGeom prst="rect">
            <a:avLst/>
          </a:prstGeom>
          <a:noFill/>
        </p:spPr>
        <p:txBody>
          <a:bodyPr wrap="square" rtlCol="0">
            <a:spAutoFit/>
          </a:bodyPr>
          <a:lstStyle/>
          <a:p>
            <a:pPr algn="ctr"/>
            <a:r>
              <a:rPr lang="en-US" altLang="zh-CN" sz="4800" b="1">
                <a:latin typeface="+mj-ea"/>
                <a:ea typeface="+mj-ea"/>
              </a:rPr>
              <a:t>84</a:t>
            </a:r>
            <a:r>
              <a:rPr lang="en-US" altLang="zh-CN" b="1">
                <a:latin typeface="+mj-ea"/>
                <a:ea typeface="+mj-ea"/>
              </a:rPr>
              <a:t>%</a:t>
            </a:r>
            <a:endParaRPr lang="zh-CN" altLang="en-US" sz="4800" b="1">
              <a:latin typeface="+mj-ea"/>
              <a:ea typeface="+mj-ea"/>
            </a:endParaRPr>
          </a:p>
        </p:txBody>
      </p:sp>
      <p:cxnSp>
        <p:nvCxnSpPr>
          <p:cNvPr id="31" name="直接连接符 30"/>
          <p:cNvCxnSpPr/>
          <p:nvPr/>
        </p:nvCxnSpPr>
        <p:spPr>
          <a:xfrm flipH="1">
            <a:off x="6494473" y="3236632"/>
            <a:ext cx="0" cy="1828998"/>
          </a:xfrm>
          <a:prstGeom prst="line">
            <a:avLst/>
          </a:prstGeom>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170121" y="2945889"/>
            <a:ext cx="2429339" cy="2295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a:solidFill>
                <a:schemeClr val="tx1"/>
              </a:solidFill>
              <a:latin typeface="幼圆" panose="02010509060101010101" pitchFamily="49" charset="-122"/>
              <a:ea typeface="幼圆" panose="02010509060101010101" pitchFamily="49" charset="-122"/>
            </a:endParaRPr>
          </a:p>
        </p:txBody>
      </p:sp>
      <p:sp>
        <p:nvSpPr>
          <p:cNvPr id="33" name="文本框 32"/>
          <p:cNvSpPr txBox="1"/>
          <p:nvPr/>
        </p:nvSpPr>
        <p:spPr>
          <a:xfrm>
            <a:off x="1666096" y="2003822"/>
            <a:ext cx="1546572" cy="830997"/>
          </a:xfrm>
          <a:prstGeom prst="rect">
            <a:avLst/>
          </a:prstGeom>
          <a:noFill/>
        </p:spPr>
        <p:txBody>
          <a:bodyPr wrap="square" rtlCol="0">
            <a:spAutoFit/>
          </a:bodyPr>
          <a:lstStyle/>
          <a:p>
            <a:pPr algn="ctr"/>
            <a:r>
              <a:rPr lang="en-US" altLang="zh-CN" sz="4800" b="1">
                <a:latin typeface="+mj-ea"/>
                <a:ea typeface="+mj-ea"/>
              </a:rPr>
              <a:t>78</a:t>
            </a:r>
            <a:r>
              <a:rPr lang="en-US" altLang="zh-CN" b="1">
                <a:latin typeface="+mj-ea"/>
                <a:ea typeface="+mj-ea"/>
              </a:rPr>
              <a:t>%</a:t>
            </a:r>
            <a:endParaRPr lang="zh-CN" altLang="en-US" sz="4800" b="1">
              <a:latin typeface="+mj-ea"/>
              <a:ea typeface="+mj-ea"/>
            </a:endParaRPr>
          </a:p>
        </p:txBody>
      </p:sp>
      <p:cxnSp>
        <p:nvCxnSpPr>
          <p:cNvPr id="34" name="直接连接符 33"/>
          <p:cNvCxnSpPr/>
          <p:nvPr/>
        </p:nvCxnSpPr>
        <p:spPr>
          <a:xfrm flipH="1">
            <a:off x="3654052" y="3236632"/>
            <a:ext cx="0" cy="1828998"/>
          </a:xfrm>
          <a:prstGeom prst="line">
            <a:avLst/>
          </a:prstGeom>
        </p:spPr>
        <p:style>
          <a:lnRef idx="1">
            <a:schemeClr val="accent1"/>
          </a:lnRef>
          <a:fillRef idx="0">
            <a:schemeClr val="accent1"/>
          </a:fillRef>
          <a:effectRef idx="0">
            <a:schemeClr val="accent1"/>
          </a:effectRef>
          <a:fontRef idx="minor">
            <a:schemeClr val="tx1"/>
          </a:fontRef>
        </p:style>
      </p:cxnSp>
      <p:sp>
        <p:nvSpPr>
          <p:cNvPr id="35" name="KSO_Shape"/>
          <p:cNvSpPr/>
          <p:nvPr/>
        </p:nvSpPr>
        <p:spPr bwMode="auto">
          <a:xfrm>
            <a:off x="10084456" y="2468210"/>
            <a:ext cx="568641" cy="387624"/>
          </a:xfrm>
          <a:custGeom>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p:transition spd="slow"/>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242" name="标题 3" descr="#clear#"/>
          <p:cNvSpPr>
            <a:spLocks noGrp="1"/>
          </p:cNvSpPr>
          <p:nvPr>
            <p:ph type="title"/>
          </p:nvPr>
        </p:nvSpPr>
        <p:spPr/>
        <p:txBody>
          <a:bodyPr/>
          <a:lstStyle/>
          <a:p>
            <a:r>
              <a:rPr lang="zh-CN" altLang="en-US"/>
              <a:t>请在此输入您的大标题</a:t>
            </a:r>
            <a:endParaRPr lang="en-US" altLang="zh-CN"/>
          </a:p>
        </p:txBody>
      </p:sp>
      <p:sp>
        <p:nvSpPr>
          <p:cNvPr id="15" name="Freeform 6"/>
          <p:cNvSpPr/>
          <p:nvPr/>
        </p:nvSpPr>
        <p:spPr bwMode="auto">
          <a:xfrm>
            <a:off x="3700174" y="2895894"/>
            <a:ext cx="1717675" cy="2667000"/>
          </a:xfrm>
          <a:custGeom>
            <a:cxnLst>
              <a:cxn ang="0">
                <a:pos x="1296" y="0"/>
              </a:cxn>
              <a:cxn ang="0">
                <a:pos x="1296" y="0"/>
              </a:cxn>
              <a:cxn ang="0">
                <a:pos x="1296" y="26"/>
              </a:cxn>
              <a:cxn ang="0">
                <a:pos x="1292" y="52"/>
              </a:cxn>
              <a:cxn ang="0">
                <a:pos x="1290" y="76"/>
              </a:cxn>
              <a:cxn ang="0">
                <a:pos x="1286" y="100"/>
              </a:cxn>
              <a:cxn ang="0">
                <a:pos x="1280" y="124"/>
              </a:cxn>
              <a:cxn ang="0">
                <a:pos x="1272" y="148"/>
              </a:cxn>
              <a:cxn ang="0">
                <a:pos x="1256" y="194"/>
              </a:cxn>
              <a:cxn ang="0">
                <a:pos x="1234" y="238"/>
              </a:cxn>
              <a:cxn ang="0">
                <a:pos x="1210" y="278"/>
              </a:cxn>
              <a:cxn ang="0">
                <a:pos x="1180" y="316"/>
              </a:cxn>
              <a:cxn ang="0">
                <a:pos x="1148" y="352"/>
              </a:cxn>
              <a:cxn ang="0">
                <a:pos x="1112" y="384"/>
              </a:cxn>
              <a:cxn ang="0">
                <a:pos x="1074" y="412"/>
              </a:cxn>
              <a:cxn ang="0">
                <a:pos x="1034" y="438"/>
              </a:cxn>
              <a:cxn ang="0">
                <a:pos x="990" y="458"/>
              </a:cxn>
              <a:cxn ang="0">
                <a:pos x="968" y="466"/>
              </a:cxn>
              <a:cxn ang="0">
                <a:pos x="944" y="474"/>
              </a:cxn>
              <a:cxn ang="0">
                <a:pos x="920" y="482"/>
              </a:cxn>
              <a:cxn ang="0">
                <a:pos x="896" y="486"/>
              </a:cxn>
              <a:cxn ang="0">
                <a:pos x="872" y="492"/>
              </a:cxn>
              <a:cxn ang="0">
                <a:pos x="846" y="494"/>
              </a:cxn>
              <a:cxn ang="0">
                <a:pos x="822" y="496"/>
              </a:cxn>
              <a:cxn ang="0">
                <a:pos x="796" y="496"/>
              </a:cxn>
              <a:cxn ang="0">
                <a:pos x="796" y="496"/>
              </a:cxn>
              <a:cxn ang="0">
                <a:pos x="770" y="496"/>
              </a:cxn>
              <a:cxn ang="0">
                <a:pos x="746" y="494"/>
              </a:cxn>
              <a:cxn ang="0">
                <a:pos x="720" y="492"/>
              </a:cxn>
              <a:cxn ang="0">
                <a:pos x="696" y="486"/>
              </a:cxn>
              <a:cxn ang="0">
                <a:pos x="672" y="482"/>
              </a:cxn>
              <a:cxn ang="0">
                <a:pos x="648" y="474"/>
              </a:cxn>
              <a:cxn ang="0">
                <a:pos x="624" y="466"/>
              </a:cxn>
              <a:cxn ang="0">
                <a:pos x="602" y="458"/>
              </a:cxn>
              <a:cxn ang="0">
                <a:pos x="558" y="438"/>
              </a:cxn>
              <a:cxn ang="0">
                <a:pos x="518" y="412"/>
              </a:cxn>
              <a:cxn ang="0">
                <a:pos x="480" y="384"/>
              </a:cxn>
              <a:cxn ang="0">
                <a:pos x="444" y="352"/>
              </a:cxn>
              <a:cxn ang="0">
                <a:pos x="412" y="316"/>
              </a:cxn>
              <a:cxn ang="0">
                <a:pos x="382" y="278"/>
              </a:cxn>
              <a:cxn ang="0">
                <a:pos x="358" y="238"/>
              </a:cxn>
              <a:cxn ang="0">
                <a:pos x="336" y="194"/>
              </a:cxn>
              <a:cxn ang="0">
                <a:pos x="320" y="148"/>
              </a:cxn>
              <a:cxn ang="0">
                <a:pos x="312" y="124"/>
              </a:cxn>
              <a:cxn ang="0">
                <a:pos x="306" y="100"/>
              </a:cxn>
              <a:cxn ang="0">
                <a:pos x="302" y="76"/>
              </a:cxn>
              <a:cxn ang="0">
                <a:pos x="300" y="52"/>
              </a:cxn>
              <a:cxn ang="0">
                <a:pos x="296" y="26"/>
              </a:cxn>
              <a:cxn ang="0">
                <a:pos x="296" y="0"/>
              </a:cxn>
              <a:cxn ang="0">
                <a:pos x="0" y="0"/>
              </a:cxn>
              <a:cxn ang="0">
                <a:pos x="0" y="2472"/>
              </a:cxn>
              <a:cxn ang="0">
                <a:pos x="1592" y="2472"/>
              </a:cxn>
              <a:cxn ang="0">
                <a:pos x="1592" y="0"/>
              </a:cxn>
              <a:cxn ang="0">
                <a:pos x="1296" y="0"/>
              </a:cxn>
            </a:cxnLst>
            <a:rect l="0" t="0" r="r" b="b"/>
            <a:pathLst>
              <a:path w="1592" h="2472">
                <a:moveTo>
                  <a:pt x="1296" y="0"/>
                </a:moveTo>
                <a:lnTo>
                  <a:pt x="1296" y="0"/>
                </a:lnTo>
                <a:lnTo>
                  <a:pt x="1296" y="26"/>
                </a:lnTo>
                <a:lnTo>
                  <a:pt x="1292" y="52"/>
                </a:lnTo>
                <a:lnTo>
                  <a:pt x="1290" y="76"/>
                </a:lnTo>
                <a:lnTo>
                  <a:pt x="1286" y="100"/>
                </a:lnTo>
                <a:lnTo>
                  <a:pt x="1280" y="124"/>
                </a:lnTo>
                <a:lnTo>
                  <a:pt x="1272" y="148"/>
                </a:lnTo>
                <a:lnTo>
                  <a:pt x="1256" y="194"/>
                </a:lnTo>
                <a:lnTo>
                  <a:pt x="1234" y="238"/>
                </a:lnTo>
                <a:lnTo>
                  <a:pt x="1210" y="278"/>
                </a:lnTo>
                <a:lnTo>
                  <a:pt x="1180" y="316"/>
                </a:lnTo>
                <a:lnTo>
                  <a:pt x="1148" y="352"/>
                </a:lnTo>
                <a:lnTo>
                  <a:pt x="1112" y="384"/>
                </a:lnTo>
                <a:lnTo>
                  <a:pt x="1074" y="412"/>
                </a:lnTo>
                <a:lnTo>
                  <a:pt x="1034" y="438"/>
                </a:lnTo>
                <a:lnTo>
                  <a:pt x="990" y="458"/>
                </a:lnTo>
                <a:lnTo>
                  <a:pt x="968" y="466"/>
                </a:lnTo>
                <a:lnTo>
                  <a:pt x="944" y="474"/>
                </a:lnTo>
                <a:lnTo>
                  <a:pt x="920" y="482"/>
                </a:lnTo>
                <a:lnTo>
                  <a:pt x="896" y="486"/>
                </a:lnTo>
                <a:lnTo>
                  <a:pt x="872" y="492"/>
                </a:lnTo>
                <a:lnTo>
                  <a:pt x="846" y="494"/>
                </a:lnTo>
                <a:lnTo>
                  <a:pt x="822" y="496"/>
                </a:lnTo>
                <a:lnTo>
                  <a:pt x="796" y="496"/>
                </a:lnTo>
                <a:lnTo>
                  <a:pt x="796" y="496"/>
                </a:lnTo>
                <a:lnTo>
                  <a:pt x="770" y="496"/>
                </a:lnTo>
                <a:lnTo>
                  <a:pt x="746" y="494"/>
                </a:lnTo>
                <a:lnTo>
                  <a:pt x="720" y="492"/>
                </a:lnTo>
                <a:lnTo>
                  <a:pt x="696" y="486"/>
                </a:lnTo>
                <a:lnTo>
                  <a:pt x="672" y="482"/>
                </a:lnTo>
                <a:lnTo>
                  <a:pt x="648" y="474"/>
                </a:lnTo>
                <a:lnTo>
                  <a:pt x="624" y="466"/>
                </a:lnTo>
                <a:lnTo>
                  <a:pt x="602" y="458"/>
                </a:lnTo>
                <a:lnTo>
                  <a:pt x="558" y="438"/>
                </a:lnTo>
                <a:lnTo>
                  <a:pt x="518" y="412"/>
                </a:lnTo>
                <a:lnTo>
                  <a:pt x="480" y="384"/>
                </a:lnTo>
                <a:lnTo>
                  <a:pt x="444" y="352"/>
                </a:lnTo>
                <a:lnTo>
                  <a:pt x="412" y="316"/>
                </a:lnTo>
                <a:lnTo>
                  <a:pt x="382" y="278"/>
                </a:lnTo>
                <a:lnTo>
                  <a:pt x="358" y="238"/>
                </a:lnTo>
                <a:lnTo>
                  <a:pt x="336" y="194"/>
                </a:lnTo>
                <a:lnTo>
                  <a:pt x="320" y="148"/>
                </a:lnTo>
                <a:lnTo>
                  <a:pt x="312" y="124"/>
                </a:lnTo>
                <a:lnTo>
                  <a:pt x="306" y="100"/>
                </a:lnTo>
                <a:lnTo>
                  <a:pt x="302" y="76"/>
                </a:lnTo>
                <a:lnTo>
                  <a:pt x="300" y="52"/>
                </a:lnTo>
                <a:lnTo>
                  <a:pt x="296" y="26"/>
                </a:lnTo>
                <a:lnTo>
                  <a:pt x="296" y="0"/>
                </a:lnTo>
                <a:lnTo>
                  <a:pt x="0" y="0"/>
                </a:lnTo>
                <a:lnTo>
                  <a:pt x="0" y="2472"/>
                </a:lnTo>
                <a:lnTo>
                  <a:pt x="1592" y="2472"/>
                </a:lnTo>
                <a:lnTo>
                  <a:pt x="1592" y="0"/>
                </a:lnTo>
                <a:lnTo>
                  <a:pt x="129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kumimoji="0" lang="ko-KR" altLang="en-US"/>
          </a:p>
        </p:txBody>
      </p:sp>
      <p:sp>
        <p:nvSpPr>
          <p:cNvPr id="17" name="Freeform 7" descr="#clear#"/>
          <p:cNvSpPr/>
          <p:nvPr/>
        </p:nvSpPr>
        <p:spPr bwMode="auto">
          <a:xfrm>
            <a:off x="4097049" y="2413294"/>
            <a:ext cx="923925" cy="923925"/>
          </a:xfrm>
          <a:custGeom>
            <a:cxnLst>
              <a:cxn ang="0">
                <a:pos x="856" y="428"/>
              </a:cxn>
              <a:cxn ang="0">
                <a:pos x="848" y="516"/>
              </a:cxn>
              <a:cxn ang="0">
                <a:pos x="822" y="596"/>
              </a:cxn>
              <a:cxn ang="0">
                <a:pos x="782" y="668"/>
              </a:cxn>
              <a:cxn ang="0">
                <a:pos x="730" y="732"/>
              </a:cxn>
              <a:cxn ang="0">
                <a:pos x="668" y="784"/>
              </a:cxn>
              <a:cxn ang="0">
                <a:pos x="594" y="824"/>
              </a:cxn>
              <a:cxn ang="0">
                <a:pos x="514" y="848"/>
              </a:cxn>
              <a:cxn ang="0">
                <a:pos x="428" y="856"/>
              </a:cxn>
              <a:cxn ang="0">
                <a:pos x="384" y="854"/>
              </a:cxn>
              <a:cxn ang="0">
                <a:pos x="300" y="838"/>
              </a:cxn>
              <a:cxn ang="0">
                <a:pos x="224" y="806"/>
              </a:cxn>
              <a:cxn ang="0">
                <a:pos x="156" y="760"/>
              </a:cxn>
              <a:cxn ang="0">
                <a:pos x="98" y="702"/>
              </a:cxn>
              <a:cxn ang="0">
                <a:pos x="52" y="632"/>
              </a:cxn>
              <a:cxn ang="0">
                <a:pos x="20" y="556"/>
              </a:cxn>
              <a:cxn ang="0">
                <a:pos x="2" y="472"/>
              </a:cxn>
              <a:cxn ang="0">
                <a:pos x="0" y="428"/>
              </a:cxn>
              <a:cxn ang="0">
                <a:pos x="8" y="342"/>
              </a:cxn>
              <a:cxn ang="0">
                <a:pos x="34" y="262"/>
              </a:cxn>
              <a:cxn ang="0">
                <a:pos x="74" y="190"/>
              </a:cxn>
              <a:cxn ang="0">
                <a:pos x="126" y="126"/>
              </a:cxn>
              <a:cxn ang="0">
                <a:pos x="188" y="74"/>
              </a:cxn>
              <a:cxn ang="0">
                <a:pos x="262" y="34"/>
              </a:cxn>
              <a:cxn ang="0">
                <a:pos x="342" y="10"/>
              </a:cxn>
              <a:cxn ang="0">
                <a:pos x="428" y="0"/>
              </a:cxn>
              <a:cxn ang="0">
                <a:pos x="472" y="4"/>
              </a:cxn>
              <a:cxn ang="0">
                <a:pos x="556" y="20"/>
              </a:cxn>
              <a:cxn ang="0">
                <a:pos x="632" y="52"/>
              </a:cxn>
              <a:cxn ang="0">
                <a:pos x="700" y="98"/>
              </a:cxn>
              <a:cxn ang="0">
                <a:pos x="758" y="156"/>
              </a:cxn>
              <a:cxn ang="0">
                <a:pos x="804" y="224"/>
              </a:cxn>
              <a:cxn ang="0">
                <a:pos x="836" y="302"/>
              </a:cxn>
              <a:cxn ang="0">
                <a:pos x="854" y="386"/>
              </a:cxn>
              <a:cxn ang="0">
                <a:pos x="856" y="428"/>
              </a:cxn>
            </a:cxnLst>
            <a:rect l="0" t="0" r="r" b="b"/>
            <a:pathLst>
              <a:path w="856" h="856">
                <a:moveTo>
                  <a:pt x="856" y="428"/>
                </a:moveTo>
                <a:lnTo>
                  <a:pt x="856" y="428"/>
                </a:lnTo>
                <a:lnTo>
                  <a:pt x="854" y="472"/>
                </a:lnTo>
                <a:lnTo>
                  <a:pt x="848" y="516"/>
                </a:lnTo>
                <a:lnTo>
                  <a:pt x="836" y="556"/>
                </a:lnTo>
                <a:lnTo>
                  <a:pt x="822" y="596"/>
                </a:lnTo>
                <a:lnTo>
                  <a:pt x="804" y="632"/>
                </a:lnTo>
                <a:lnTo>
                  <a:pt x="782" y="668"/>
                </a:lnTo>
                <a:lnTo>
                  <a:pt x="758" y="702"/>
                </a:lnTo>
                <a:lnTo>
                  <a:pt x="730" y="732"/>
                </a:lnTo>
                <a:lnTo>
                  <a:pt x="700" y="760"/>
                </a:lnTo>
                <a:lnTo>
                  <a:pt x="668" y="784"/>
                </a:lnTo>
                <a:lnTo>
                  <a:pt x="632" y="806"/>
                </a:lnTo>
                <a:lnTo>
                  <a:pt x="594" y="824"/>
                </a:lnTo>
                <a:lnTo>
                  <a:pt x="556" y="838"/>
                </a:lnTo>
                <a:lnTo>
                  <a:pt x="514" y="848"/>
                </a:lnTo>
                <a:lnTo>
                  <a:pt x="472" y="854"/>
                </a:lnTo>
                <a:lnTo>
                  <a:pt x="428" y="856"/>
                </a:lnTo>
                <a:lnTo>
                  <a:pt x="428" y="856"/>
                </a:lnTo>
                <a:lnTo>
                  <a:pt x="384" y="854"/>
                </a:lnTo>
                <a:lnTo>
                  <a:pt x="342" y="848"/>
                </a:lnTo>
                <a:lnTo>
                  <a:pt x="300" y="838"/>
                </a:lnTo>
                <a:lnTo>
                  <a:pt x="262" y="824"/>
                </a:lnTo>
                <a:lnTo>
                  <a:pt x="224" y="806"/>
                </a:lnTo>
                <a:lnTo>
                  <a:pt x="188" y="784"/>
                </a:lnTo>
                <a:lnTo>
                  <a:pt x="156" y="760"/>
                </a:lnTo>
                <a:lnTo>
                  <a:pt x="126" y="732"/>
                </a:lnTo>
                <a:lnTo>
                  <a:pt x="98" y="702"/>
                </a:lnTo>
                <a:lnTo>
                  <a:pt x="74" y="668"/>
                </a:lnTo>
                <a:lnTo>
                  <a:pt x="52" y="632"/>
                </a:lnTo>
                <a:lnTo>
                  <a:pt x="34" y="596"/>
                </a:lnTo>
                <a:lnTo>
                  <a:pt x="20" y="556"/>
                </a:lnTo>
                <a:lnTo>
                  <a:pt x="8" y="516"/>
                </a:lnTo>
                <a:lnTo>
                  <a:pt x="2" y="472"/>
                </a:lnTo>
                <a:lnTo>
                  <a:pt x="0" y="428"/>
                </a:lnTo>
                <a:lnTo>
                  <a:pt x="0" y="428"/>
                </a:lnTo>
                <a:lnTo>
                  <a:pt x="2" y="386"/>
                </a:lnTo>
                <a:lnTo>
                  <a:pt x="8" y="342"/>
                </a:lnTo>
                <a:lnTo>
                  <a:pt x="20" y="302"/>
                </a:lnTo>
                <a:lnTo>
                  <a:pt x="34" y="262"/>
                </a:lnTo>
                <a:lnTo>
                  <a:pt x="52" y="224"/>
                </a:lnTo>
                <a:lnTo>
                  <a:pt x="74" y="190"/>
                </a:lnTo>
                <a:lnTo>
                  <a:pt x="98" y="156"/>
                </a:lnTo>
                <a:lnTo>
                  <a:pt x="126" y="126"/>
                </a:lnTo>
                <a:lnTo>
                  <a:pt x="156" y="98"/>
                </a:lnTo>
                <a:lnTo>
                  <a:pt x="188" y="74"/>
                </a:lnTo>
                <a:lnTo>
                  <a:pt x="224" y="52"/>
                </a:lnTo>
                <a:lnTo>
                  <a:pt x="262" y="34"/>
                </a:lnTo>
                <a:lnTo>
                  <a:pt x="300" y="20"/>
                </a:lnTo>
                <a:lnTo>
                  <a:pt x="342" y="10"/>
                </a:lnTo>
                <a:lnTo>
                  <a:pt x="384" y="4"/>
                </a:lnTo>
                <a:lnTo>
                  <a:pt x="428" y="0"/>
                </a:lnTo>
                <a:lnTo>
                  <a:pt x="428" y="0"/>
                </a:lnTo>
                <a:lnTo>
                  <a:pt x="472" y="4"/>
                </a:lnTo>
                <a:lnTo>
                  <a:pt x="514" y="10"/>
                </a:lnTo>
                <a:lnTo>
                  <a:pt x="556" y="20"/>
                </a:lnTo>
                <a:lnTo>
                  <a:pt x="594" y="34"/>
                </a:lnTo>
                <a:lnTo>
                  <a:pt x="632" y="52"/>
                </a:lnTo>
                <a:lnTo>
                  <a:pt x="668" y="74"/>
                </a:lnTo>
                <a:lnTo>
                  <a:pt x="700" y="98"/>
                </a:lnTo>
                <a:lnTo>
                  <a:pt x="730" y="126"/>
                </a:lnTo>
                <a:lnTo>
                  <a:pt x="758" y="156"/>
                </a:lnTo>
                <a:lnTo>
                  <a:pt x="782" y="190"/>
                </a:lnTo>
                <a:lnTo>
                  <a:pt x="804" y="224"/>
                </a:lnTo>
                <a:lnTo>
                  <a:pt x="822" y="262"/>
                </a:lnTo>
                <a:lnTo>
                  <a:pt x="836" y="302"/>
                </a:lnTo>
                <a:lnTo>
                  <a:pt x="848" y="342"/>
                </a:lnTo>
                <a:lnTo>
                  <a:pt x="854" y="386"/>
                </a:lnTo>
                <a:lnTo>
                  <a:pt x="856" y="428"/>
                </a:lnTo>
                <a:lnTo>
                  <a:pt x="856" y="428"/>
                </a:lnTo>
                <a:close/>
              </a:path>
            </a:pathLst>
          </a:custGeom>
          <a:solidFill>
            <a:srgbClr val="E0E0E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kumimoji="0" lang="en-US" altLang="ko-KR" sz="3600">
                <a:solidFill>
                  <a:srgbClr val="4C4D4D"/>
                </a:solidFill>
                <a:latin typeface="+mj-ea"/>
                <a:ea typeface="+mj-ea"/>
              </a:rPr>
              <a:t>A</a:t>
            </a:r>
            <a:endParaRPr kumimoji="0" lang="ko-KR" altLang="en-US" sz="3600">
              <a:solidFill>
                <a:srgbClr val="4C4D4D"/>
              </a:solidFill>
              <a:latin typeface="+mj-ea"/>
              <a:ea typeface="+mj-ea"/>
            </a:endParaRPr>
          </a:p>
        </p:txBody>
      </p:sp>
      <p:sp>
        <p:nvSpPr>
          <p:cNvPr id="18" name="矩形 17" descr="#clear#"/>
          <p:cNvSpPr/>
          <p:nvPr/>
        </p:nvSpPr>
        <p:spPr>
          <a:xfrm>
            <a:off x="3700174" y="3472818"/>
            <a:ext cx="1717675" cy="2039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lnSpc>
                <a:spcPct val="150000"/>
              </a:lnSpc>
            </a:pPr>
            <a:r>
              <a:rPr lang="zh-CN" altLang="en-US" sz="1800">
                <a:solidFill>
                  <a:srgbClr val="FFFFFF"/>
                </a:solidFill>
                <a:latin typeface="幼圆" panose="02010509060101010101" pitchFamily="49" charset="-122"/>
                <a:ea typeface="幼圆" panose="02010509060101010101" pitchFamily="49" charset="-122"/>
              </a:rPr>
              <a:t>请输入文本请输入文本请输入文本请输入文本请输入文</a:t>
            </a:r>
            <a:endParaRPr lang="en-US" altLang="zh-CN" sz="1800">
              <a:solidFill>
                <a:srgbClr val="FFFFFF"/>
              </a:solidFill>
              <a:latin typeface="幼圆" panose="02010509060101010101" pitchFamily="49" charset="-122"/>
              <a:ea typeface="幼圆" panose="02010509060101010101" pitchFamily="49" charset="-122"/>
            </a:endParaRPr>
          </a:p>
        </p:txBody>
      </p:sp>
      <p:sp>
        <p:nvSpPr>
          <p:cNvPr id="19" name="Freeform 6"/>
          <p:cNvSpPr/>
          <p:nvPr/>
        </p:nvSpPr>
        <p:spPr bwMode="auto">
          <a:xfrm>
            <a:off x="5814724" y="2895894"/>
            <a:ext cx="1717675" cy="2667000"/>
          </a:xfrm>
          <a:custGeom>
            <a:cxnLst>
              <a:cxn ang="0">
                <a:pos x="1296" y="0"/>
              </a:cxn>
              <a:cxn ang="0">
                <a:pos x="1296" y="0"/>
              </a:cxn>
              <a:cxn ang="0">
                <a:pos x="1296" y="26"/>
              </a:cxn>
              <a:cxn ang="0">
                <a:pos x="1292" y="52"/>
              </a:cxn>
              <a:cxn ang="0">
                <a:pos x="1290" y="76"/>
              </a:cxn>
              <a:cxn ang="0">
                <a:pos x="1286" y="100"/>
              </a:cxn>
              <a:cxn ang="0">
                <a:pos x="1280" y="124"/>
              </a:cxn>
              <a:cxn ang="0">
                <a:pos x="1272" y="148"/>
              </a:cxn>
              <a:cxn ang="0">
                <a:pos x="1256" y="194"/>
              </a:cxn>
              <a:cxn ang="0">
                <a:pos x="1234" y="238"/>
              </a:cxn>
              <a:cxn ang="0">
                <a:pos x="1210" y="278"/>
              </a:cxn>
              <a:cxn ang="0">
                <a:pos x="1180" y="316"/>
              </a:cxn>
              <a:cxn ang="0">
                <a:pos x="1148" y="352"/>
              </a:cxn>
              <a:cxn ang="0">
                <a:pos x="1112" y="384"/>
              </a:cxn>
              <a:cxn ang="0">
                <a:pos x="1074" y="412"/>
              </a:cxn>
              <a:cxn ang="0">
                <a:pos x="1034" y="438"/>
              </a:cxn>
              <a:cxn ang="0">
                <a:pos x="990" y="458"/>
              </a:cxn>
              <a:cxn ang="0">
                <a:pos x="968" y="466"/>
              </a:cxn>
              <a:cxn ang="0">
                <a:pos x="944" y="474"/>
              </a:cxn>
              <a:cxn ang="0">
                <a:pos x="920" y="482"/>
              </a:cxn>
              <a:cxn ang="0">
                <a:pos x="896" y="486"/>
              </a:cxn>
              <a:cxn ang="0">
                <a:pos x="872" y="492"/>
              </a:cxn>
              <a:cxn ang="0">
                <a:pos x="846" y="494"/>
              </a:cxn>
              <a:cxn ang="0">
                <a:pos x="822" y="496"/>
              </a:cxn>
              <a:cxn ang="0">
                <a:pos x="796" y="496"/>
              </a:cxn>
              <a:cxn ang="0">
                <a:pos x="796" y="496"/>
              </a:cxn>
              <a:cxn ang="0">
                <a:pos x="770" y="496"/>
              </a:cxn>
              <a:cxn ang="0">
                <a:pos x="746" y="494"/>
              </a:cxn>
              <a:cxn ang="0">
                <a:pos x="720" y="492"/>
              </a:cxn>
              <a:cxn ang="0">
                <a:pos x="696" y="486"/>
              </a:cxn>
              <a:cxn ang="0">
                <a:pos x="672" y="482"/>
              </a:cxn>
              <a:cxn ang="0">
                <a:pos x="648" y="474"/>
              </a:cxn>
              <a:cxn ang="0">
                <a:pos x="624" y="466"/>
              </a:cxn>
              <a:cxn ang="0">
                <a:pos x="602" y="458"/>
              </a:cxn>
              <a:cxn ang="0">
                <a:pos x="558" y="438"/>
              </a:cxn>
              <a:cxn ang="0">
                <a:pos x="518" y="412"/>
              </a:cxn>
              <a:cxn ang="0">
                <a:pos x="480" y="384"/>
              </a:cxn>
              <a:cxn ang="0">
                <a:pos x="444" y="352"/>
              </a:cxn>
              <a:cxn ang="0">
                <a:pos x="412" y="316"/>
              </a:cxn>
              <a:cxn ang="0">
                <a:pos x="382" y="278"/>
              </a:cxn>
              <a:cxn ang="0">
                <a:pos x="358" y="238"/>
              </a:cxn>
              <a:cxn ang="0">
                <a:pos x="336" y="194"/>
              </a:cxn>
              <a:cxn ang="0">
                <a:pos x="320" y="148"/>
              </a:cxn>
              <a:cxn ang="0">
                <a:pos x="312" y="124"/>
              </a:cxn>
              <a:cxn ang="0">
                <a:pos x="306" y="100"/>
              </a:cxn>
              <a:cxn ang="0">
                <a:pos x="302" y="76"/>
              </a:cxn>
              <a:cxn ang="0">
                <a:pos x="300" y="52"/>
              </a:cxn>
              <a:cxn ang="0">
                <a:pos x="296" y="26"/>
              </a:cxn>
              <a:cxn ang="0">
                <a:pos x="296" y="0"/>
              </a:cxn>
              <a:cxn ang="0">
                <a:pos x="0" y="0"/>
              </a:cxn>
              <a:cxn ang="0">
                <a:pos x="0" y="2472"/>
              </a:cxn>
              <a:cxn ang="0">
                <a:pos x="1592" y="2472"/>
              </a:cxn>
              <a:cxn ang="0">
                <a:pos x="1592" y="0"/>
              </a:cxn>
              <a:cxn ang="0">
                <a:pos x="1296" y="0"/>
              </a:cxn>
            </a:cxnLst>
            <a:rect l="0" t="0" r="r" b="b"/>
            <a:pathLst>
              <a:path w="1592" h="2472">
                <a:moveTo>
                  <a:pt x="1296" y="0"/>
                </a:moveTo>
                <a:lnTo>
                  <a:pt x="1296" y="0"/>
                </a:lnTo>
                <a:lnTo>
                  <a:pt x="1296" y="26"/>
                </a:lnTo>
                <a:lnTo>
                  <a:pt x="1292" y="52"/>
                </a:lnTo>
                <a:lnTo>
                  <a:pt x="1290" y="76"/>
                </a:lnTo>
                <a:lnTo>
                  <a:pt x="1286" y="100"/>
                </a:lnTo>
                <a:lnTo>
                  <a:pt x="1280" y="124"/>
                </a:lnTo>
                <a:lnTo>
                  <a:pt x="1272" y="148"/>
                </a:lnTo>
                <a:lnTo>
                  <a:pt x="1256" y="194"/>
                </a:lnTo>
                <a:lnTo>
                  <a:pt x="1234" y="238"/>
                </a:lnTo>
                <a:lnTo>
                  <a:pt x="1210" y="278"/>
                </a:lnTo>
                <a:lnTo>
                  <a:pt x="1180" y="316"/>
                </a:lnTo>
                <a:lnTo>
                  <a:pt x="1148" y="352"/>
                </a:lnTo>
                <a:lnTo>
                  <a:pt x="1112" y="384"/>
                </a:lnTo>
                <a:lnTo>
                  <a:pt x="1074" y="412"/>
                </a:lnTo>
                <a:lnTo>
                  <a:pt x="1034" y="438"/>
                </a:lnTo>
                <a:lnTo>
                  <a:pt x="990" y="458"/>
                </a:lnTo>
                <a:lnTo>
                  <a:pt x="968" y="466"/>
                </a:lnTo>
                <a:lnTo>
                  <a:pt x="944" y="474"/>
                </a:lnTo>
                <a:lnTo>
                  <a:pt x="920" y="482"/>
                </a:lnTo>
                <a:lnTo>
                  <a:pt x="896" y="486"/>
                </a:lnTo>
                <a:lnTo>
                  <a:pt x="872" y="492"/>
                </a:lnTo>
                <a:lnTo>
                  <a:pt x="846" y="494"/>
                </a:lnTo>
                <a:lnTo>
                  <a:pt x="822" y="496"/>
                </a:lnTo>
                <a:lnTo>
                  <a:pt x="796" y="496"/>
                </a:lnTo>
                <a:lnTo>
                  <a:pt x="796" y="496"/>
                </a:lnTo>
                <a:lnTo>
                  <a:pt x="770" y="496"/>
                </a:lnTo>
                <a:lnTo>
                  <a:pt x="746" y="494"/>
                </a:lnTo>
                <a:lnTo>
                  <a:pt x="720" y="492"/>
                </a:lnTo>
                <a:lnTo>
                  <a:pt x="696" y="486"/>
                </a:lnTo>
                <a:lnTo>
                  <a:pt x="672" y="482"/>
                </a:lnTo>
                <a:lnTo>
                  <a:pt x="648" y="474"/>
                </a:lnTo>
                <a:lnTo>
                  <a:pt x="624" y="466"/>
                </a:lnTo>
                <a:lnTo>
                  <a:pt x="602" y="458"/>
                </a:lnTo>
                <a:lnTo>
                  <a:pt x="558" y="438"/>
                </a:lnTo>
                <a:lnTo>
                  <a:pt x="518" y="412"/>
                </a:lnTo>
                <a:lnTo>
                  <a:pt x="480" y="384"/>
                </a:lnTo>
                <a:lnTo>
                  <a:pt x="444" y="352"/>
                </a:lnTo>
                <a:lnTo>
                  <a:pt x="412" y="316"/>
                </a:lnTo>
                <a:lnTo>
                  <a:pt x="382" y="278"/>
                </a:lnTo>
                <a:lnTo>
                  <a:pt x="358" y="238"/>
                </a:lnTo>
                <a:lnTo>
                  <a:pt x="336" y="194"/>
                </a:lnTo>
                <a:lnTo>
                  <a:pt x="320" y="148"/>
                </a:lnTo>
                <a:lnTo>
                  <a:pt x="312" y="124"/>
                </a:lnTo>
                <a:lnTo>
                  <a:pt x="306" y="100"/>
                </a:lnTo>
                <a:lnTo>
                  <a:pt x="302" y="76"/>
                </a:lnTo>
                <a:lnTo>
                  <a:pt x="300" y="52"/>
                </a:lnTo>
                <a:lnTo>
                  <a:pt x="296" y="26"/>
                </a:lnTo>
                <a:lnTo>
                  <a:pt x="296" y="0"/>
                </a:lnTo>
                <a:lnTo>
                  <a:pt x="0" y="0"/>
                </a:lnTo>
                <a:lnTo>
                  <a:pt x="0" y="2472"/>
                </a:lnTo>
                <a:lnTo>
                  <a:pt x="1592" y="2472"/>
                </a:lnTo>
                <a:lnTo>
                  <a:pt x="1592" y="0"/>
                </a:lnTo>
                <a:lnTo>
                  <a:pt x="129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kumimoji="0" lang="ko-KR" altLang="en-US"/>
          </a:p>
        </p:txBody>
      </p:sp>
      <p:sp>
        <p:nvSpPr>
          <p:cNvPr id="20" name="Freeform 7" descr="#clear#"/>
          <p:cNvSpPr/>
          <p:nvPr/>
        </p:nvSpPr>
        <p:spPr bwMode="auto">
          <a:xfrm>
            <a:off x="6211599" y="2413294"/>
            <a:ext cx="923925" cy="923925"/>
          </a:xfrm>
          <a:custGeom>
            <a:cxnLst>
              <a:cxn ang="0">
                <a:pos x="856" y="428"/>
              </a:cxn>
              <a:cxn ang="0">
                <a:pos x="848" y="516"/>
              </a:cxn>
              <a:cxn ang="0">
                <a:pos x="822" y="596"/>
              </a:cxn>
              <a:cxn ang="0">
                <a:pos x="782" y="668"/>
              </a:cxn>
              <a:cxn ang="0">
                <a:pos x="730" y="732"/>
              </a:cxn>
              <a:cxn ang="0">
                <a:pos x="668" y="784"/>
              </a:cxn>
              <a:cxn ang="0">
                <a:pos x="594" y="824"/>
              </a:cxn>
              <a:cxn ang="0">
                <a:pos x="514" y="848"/>
              </a:cxn>
              <a:cxn ang="0">
                <a:pos x="428" y="856"/>
              </a:cxn>
              <a:cxn ang="0">
                <a:pos x="384" y="854"/>
              </a:cxn>
              <a:cxn ang="0">
                <a:pos x="300" y="838"/>
              </a:cxn>
              <a:cxn ang="0">
                <a:pos x="224" y="806"/>
              </a:cxn>
              <a:cxn ang="0">
                <a:pos x="156" y="760"/>
              </a:cxn>
              <a:cxn ang="0">
                <a:pos x="98" y="702"/>
              </a:cxn>
              <a:cxn ang="0">
                <a:pos x="52" y="632"/>
              </a:cxn>
              <a:cxn ang="0">
                <a:pos x="20" y="556"/>
              </a:cxn>
              <a:cxn ang="0">
                <a:pos x="2" y="472"/>
              </a:cxn>
              <a:cxn ang="0">
                <a:pos x="0" y="428"/>
              </a:cxn>
              <a:cxn ang="0">
                <a:pos x="8" y="342"/>
              </a:cxn>
              <a:cxn ang="0">
                <a:pos x="34" y="262"/>
              </a:cxn>
              <a:cxn ang="0">
                <a:pos x="74" y="190"/>
              </a:cxn>
              <a:cxn ang="0">
                <a:pos x="126" y="126"/>
              </a:cxn>
              <a:cxn ang="0">
                <a:pos x="188" y="74"/>
              </a:cxn>
              <a:cxn ang="0">
                <a:pos x="262" y="34"/>
              </a:cxn>
              <a:cxn ang="0">
                <a:pos x="342" y="10"/>
              </a:cxn>
              <a:cxn ang="0">
                <a:pos x="428" y="0"/>
              </a:cxn>
              <a:cxn ang="0">
                <a:pos x="472" y="4"/>
              </a:cxn>
              <a:cxn ang="0">
                <a:pos x="556" y="20"/>
              </a:cxn>
              <a:cxn ang="0">
                <a:pos x="632" y="52"/>
              </a:cxn>
              <a:cxn ang="0">
                <a:pos x="700" y="98"/>
              </a:cxn>
              <a:cxn ang="0">
                <a:pos x="758" y="156"/>
              </a:cxn>
              <a:cxn ang="0">
                <a:pos x="804" y="224"/>
              </a:cxn>
              <a:cxn ang="0">
                <a:pos x="836" y="302"/>
              </a:cxn>
              <a:cxn ang="0">
                <a:pos x="854" y="386"/>
              </a:cxn>
              <a:cxn ang="0">
                <a:pos x="856" y="428"/>
              </a:cxn>
            </a:cxnLst>
            <a:rect l="0" t="0" r="r" b="b"/>
            <a:pathLst>
              <a:path w="856" h="856">
                <a:moveTo>
                  <a:pt x="856" y="428"/>
                </a:moveTo>
                <a:lnTo>
                  <a:pt x="856" y="428"/>
                </a:lnTo>
                <a:lnTo>
                  <a:pt x="854" y="472"/>
                </a:lnTo>
                <a:lnTo>
                  <a:pt x="848" y="516"/>
                </a:lnTo>
                <a:lnTo>
                  <a:pt x="836" y="556"/>
                </a:lnTo>
                <a:lnTo>
                  <a:pt x="822" y="596"/>
                </a:lnTo>
                <a:lnTo>
                  <a:pt x="804" y="632"/>
                </a:lnTo>
                <a:lnTo>
                  <a:pt x="782" y="668"/>
                </a:lnTo>
                <a:lnTo>
                  <a:pt x="758" y="702"/>
                </a:lnTo>
                <a:lnTo>
                  <a:pt x="730" y="732"/>
                </a:lnTo>
                <a:lnTo>
                  <a:pt x="700" y="760"/>
                </a:lnTo>
                <a:lnTo>
                  <a:pt x="668" y="784"/>
                </a:lnTo>
                <a:lnTo>
                  <a:pt x="632" y="806"/>
                </a:lnTo>
                <a:lnTo>
                  <a:pt x="594" y="824"/>
                </a:lnTo>
                <a:lnTo>
                  <a:pt x="556" y="838"/>
                </a:lnTo>
                <a:lnTo>
                  <a:pt x="514" y="848"/>
                </a:lnTo>
                <a:lnTo>
                  <a:pt x="472" y="854"/>
                </a:lnTo>
                <a:lnTo>
                  <a:pt x="428" y="856"/>
                </a:lnTo>
                <a:lnTo>
                  <a:pt x="428" y="856"/>
                </a:lnTo>
                <a:lnTo>
                  <a:pt x="384" y="854"/>
                </a:lnTo>
                <a:lnTo>
                  <a:pt x="342" y="848"/>
                </a:lnTo>
                <a:lnTo>
                  <a:pt x="300" y="838"/>
                </a:lnTo>
                <a:lnTo>
                  <a:pt x="262" y="824"/>
                </a:lnTo>
                <a:lnTo>
                  <a:pt x="224" y="806"/>
                </a:lnTo>
                <a:lnTo>
                  <a:pt x="188" y="784"/>
                </a:lnTo>
                <a:lnTo>
                  <a:pt x="156" y="760"/>
                </a:lnTo>
                <a:lnTo>
                  <a:pt x="126" y="732"/>
                </a:lnTo>
                <a:lnTo>
                  <a:pt x="98" y="702"/>
                </a:lnTo>
                <a:lnTo>
                  <a:pt x="74" y="668"/>
                </a:lnTo>
                <a:lnTo>
                  <a:pt x="52" y="632"/>
                </a:lnTo>
                <a:lnTo>
                  <a:pt x="34" y="596"/>
                </a:lnTo>
                <a:lnTo>
                  <a:pt x="20" y="556"/>
                </a:lnTo>
                <a:lnTo>
                  <a:pt x="8" y="516"/>
                </a:lnTo>
                <a:lnTo>
                  <a:pt x="2" y="472"/>
                </a:lnTo>
                <a:lnTo>
                  <a:pt x="0" y="428"/>
                </a:lnTo>
                <a:lnTo>
                  <a:pt x="0" y="428"/>
                </a:lnTo>
                <a:lnTo>
                  <a:pt x="2" y="386"/>
                </a:lnTo>
                <a:lnTo>
                  <a:pt x="8" y="342"/>
                </a:lnTo>
                <a:lnTo>
                  <a:pt x="20" y="302"/>
                </a:lnTo>
                <a:lnTo>
                  <a:pt x="34" y="262"/>
                </a:lnTo>
                <a:lnTo>
                  <a:pt x="52" y="224"/>
                </a:lnTo>
                <a:lnTo>
                  <a:pt x="74" y="190"/>
                </a:lnTo>
                <a:lnTo>
                  <a:pt x="98" y="156"/>
                </a:lnTo>
                <a:lnTo>
                  <a:pt x="126" y="126"/>
                </a:lnTo>
                <a:lnTo>
                  <a:pt x="156" y="98"/>
                </a:lnTo>
                <a:lnTo>
                  <a:pt x="188" y="74"/>
                </a:lnTo>
                <a:lnTo>
                  <a:pt x="224" y="52"/>
                </a:lnTo>
                <a:lnTo>
                  <a:pt x="262" y="34"/>
                </a:lnTo>
                <a:lnTo>
                  <a:pt x="300" y="20"/>
                </a:lnTo>
                <a:lnTo>
                  <a:pt x="342" y="10"/>
                </a:lnTo>
                <a:lnTo>
                  <a:pt x="384" y="4"/>
                </a:lnTo>
                <a:lnTo>
                  <a:pt x="428" y="0"/>
                </a:lnTo>
                <a:lnTo>
                  <a:pt x="428" y="0"/>
                </a:lnTo>
                <a:lnTo>
                  <a:pt x="472" y="4"/>
                </a:lnTo>
                <a:lnTo>
                  <a:pt x="514" y="10"/>
                </a:lnTo>
                <a:lnTo>
                  <a:pt x="556" y="20"/>
                </a:lnTo>
                <a:lnTo>
                  <a:pt x="594" y="34"/>
                </a:lnTo>
                <a:lnTo>
                  <a:pt x="632" y="52"/>
                </a:lnTo>
                <a:lnTo>
                  <a:pt x="668" y="74"/>
                </a:lnTo>
                <a:lnTo>
                  <a:pt x="700" y="98"/>
                </a:lnTo>
                <a:lnTo>
                  <a:pt x="730" y="126"/>
                </a:lnTo>
                <a:lnTo>
                  <a:pt x="758" y="156"/>
                </a:lnTo>
                <a:lnTo>
                  <a:pt x="782" y="190"/>
                </a:lnTo>
                <a:lnTo>
                  <a:pt x="804" y="224"/>
                </a:lnTo>
                <a:lnTo>
                  <a:pt x="822" y="262"/>
                </a:lnTo>
                <a:lnTo>
                  <a:pt x="836" y="302"/>
                </a:lnTo>
                <a:lnTo>
                  <a:pt x="848" y="342"/>
                </a:lnTo>
                <a:lnTo>
                  <a:pt x="854" y="386"/>
                </a:lnTo>
                <a:lnTo>
                  <a:pt x="856" y="428"/>
                </a:lnTo>
                <a:lnTo>
                  <a:pt x="856" y="428"/>
                </a:lnTo>
                <a:close/>
              </a:path>
            </a:pathLst>
          </a:custGeom>
          <a:solidFill>
            <a:srgbClr val="E0E0E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kumimoji="0" lang="en-US" altLang="ko-KR" sz="3600">
                <a:solidFill>
                  <a:srgbClr val="4C4D4D"/>
                </a:solidFill>
                <a:latin typeface="+mj-ea"/>
                <a:ea typeface="+mj-ea"/>
              </a:rPr>
              <a:t>B</a:t>
            </a:r>
            <a:endParaRPr kumimoji="0" lang="ko-KR" altLang="en-US" sz="3600">
              <a:solidFill>
                <a:srgbClr val="4C4D4D"/>
              </a:solidFill>
              <a:latin typeface="+mj-ea"/>
              <a:ea typeface="+mj-ea"/>
            </a:endParaRPr>
          </a:p>
        </p:txBody>
      </p:sp>
      <p:sp>
        <p:nvSpPr>
          <p:cNvPr id="21" name="矩形 20" descr="#clear#"/>
          <p:cNvSpPr/>
          <p:nvPr/>
        </p:nvSpPr>
        <p:spPr>
          <a:xfrm>
            <a:off x="5814724" y="3472818"/>
            <a:ext cx="1717675" cy="2039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lnSpc>
                <a:spcPct val="150000"/>
              </a:lnSpc>
            </a:pPr>
            <a:r>
              <a:rPr lang="zh-CN" altLang="en-US" sz="1800">
                <a:solidFill>
                  <a:srgbClr val="FFFFFF"/>
                </a:solidFill>
                <a:latin typeface="幼圆" panose="02010509060101010101" pitchFamily="49" charset="-122"/>
                <a:ea typeface="幼圆" panose="02010509060101010101" pitchFamily="49" charset="-122"/>
              </a:rPr>
              <a:t>请输入文本请输入文本请输入文本请输入文本请输入文</a:t>
            </a:r>
            <a:endParaRPr lang="en-US" altLang="zh-CN" sz="1800">
              <a:solidFill>
                <a:srgbClr val="FFFFFF"/>
              </a:solidFill>
              <a:latin typeface="幼圆" panose="02010509060101010101" pitchFamily="49" charset="-122"/>
              <a:ea typeface="幼圆" panose="02010509060101010101" pitchFamily="49" charset="-122"/>
            </a:endParaRPr>
          </a:p>
        </p:txBody>
      </p:sp>
      <p:sp>
        <p:nvSpPr>
          <p:cNvPr id="22" name="Freeform 6"/>
          <p:cNvSpPr/>
          <p:nvPr/>
        </p:nvSpPr>
        <p:spPr bwMode="auto">
          <a:xfrm>
            <a:off x="7929274" y="2895894"/>
            <a:ext cx="1717675" cy="2667000"/>
          </a:xfrm>
          <a:custGeom>
            <a:cxnLst>
              <a:cxn ang="0">
                <a:pos x="1296" y="0"/>
              </a:cxn>
              <a:cxn ang="0">
                <a:pos x="1296" y="0"/>
              </a:cxn>
              <a:cxn ang="0">
                <a:pos x="1296" y="26"/>
              </a:cxn>
              <a:cxn ang="0">
                <a:pos x="1292" y="52"/>
              </a:cxn>
              <a:cxn ang="0">
                <a:pos x="1290" y="76"/>
              </a:cxn>
              <a:cxn ang="0">
                <a:pos x="1286" y="100"/>
              </a:cxn>
              <a:cxn ang="0">
                <a:pos x="1280" y="124"/>
              </a:cxn>
              <a:cxn ang="0">
                <a:pos x="1272" y="148"/>
              </a:cxn>
              <a:cxn ang="0">
                <a:pos x="1256" y="194"/>
              </a:cxn>
              <a:cxn ang="0">
                <a:pos x="1234" y="238"/>
              </a:cxn>
              <a:cxn ang="0">
                <a:pos x="1210" y="278"/>
              </a:cxn>
              <a:cxn ang="0">
                <a:pos x="1180" y="316"/>
              </a:cxn>
              <a:cxn ang="0">
                <a:pos x="1148" y="352"/>
              </a:cxn>
              <a:cxn ang="0">
                <a:pos x="1112" y="384"/>
              </a:cxn>
              <a:cxn ang="0">
                <a:pos x="1074" y="412"/>
              </a:cxn>
              <a:cxn ang="0">
                <a:pos x="1034" y="438"/>
              </a:cxn>
              <a:cxn ang="0">
                <a:pos x="990" y="458"/>
              </a:cxn>
              <a:cxn ang="0">
                <a:pos x="968" y="466"/>
              </a:cxn>
              <a:cxn ang="0">
                <a:pos x="944" y="474"/>
              </a:cxn>
              <a:cxn ang="0">
                <a:pos x="920" y="482"/>
              </a:cxn>
              <a:cxn ang="0">
                <a:pos x="896" y="486"/>
              </a:cxn>
              <a:cxn ang="0">
                <a:pos x="872" y="492"/>
              </a:cxn>
              <a:cxn ang="0">
                <a:pos x="846" y="494"/>
              </a:cxn>
              <a:cxn ang="0">
                <a:pos x="822" y="496"/>
              </a:cxn>
              <a:cxn ang="0">
                <a:pos x="796" y="496"/>
              </a:cxn>
              <a:cxn ang="0">
                <a:pos x="796" y="496"/>
              </a:cxn>
              <a:cxn ang="0">
                <a:pos x="770" y="496"/>
              </a:cxn>
              <a:cxn ang="0">
                <a:pos x="746" y="494"/>
              </a:cxn>
              <a:cxn ang="0">
                <a:pos x="720" y="492"/>
              </a:cxn>
              <a:cxn ang="0">
                <a:pos x="696" y="486"/>
              </a:cxn>
              <a:cxn ang="0">
                <a:pos x="672" y="482"/>
              </a:cxn>
              <a:cxn ang="0">
                <a:pos x="648" y="474"/>
              </a:cxn>
              <a:cxn ang="0">
                <a:pos x="624" y="466"/>
              </a:cxn>
              <a:cxn ang="0">
                <a:pos x="602" y="458"/>
              </a:cxn>
              <a:cxn ang="0">
                <a:pos x="558" y="438"/>
              </a:cxn>
              <a:cxn ang="0">
                <a:pos x="518" y="412"/>
              </a:cxn>
              <a:cxn ang="0">
                <a:pos x="480" y="384"/>
              </a:cxn>
              <a:cxn ang="0">
                <a:pos x="444" y="352"/>
              </a:cxn>
              <a:cxn ang="0">
                <a:pos x="412" y="316"/>
              </a:cxn>
              <a:cxn ang="0">
                <a:pos x="382" y="278"/>
              </a:cxn>
              <a:cxn ang="0">
                <a:pos x="358" y="238"/>
              </a:cxn>
              <a:cxn ang="0">
                <a:pos x="336" y="194"/>
              </a:cxn>
              <a:cxn ang="0">
                <a:pos x="320" y="148"/>
              </a:cxn>
              <a:cxn ang="0">
                <a:pos x="312" y="124"/>
              </a:cxn>
              <a:cxn ang="0">
                <a:pos x="306" y="100"/>
              </a:cxn>
              <a:cxn ang="0">
                <a:pos x="302" y="76"/>
              </a:cxn>
              <a:cxn ang="0">
                <a:pos x="300" y="52"/>
              </a:cxn>
              <a:cxn ang="0">
                <a:pos x="296" y="26"/>
              </a:cxn>
              <a:cxn ang="0">
                <a:pos x="296" y="0"/>
              </a:cxn>
              <a:cxn ang="0">
                <a:pos x="0" y="0"/>
              </a:cxn>
              <a:cxn ang="0">
                <a:pos x="0" y="2472"/>
              </a:cxn>
              <a:cxn ang="0">
                <a:pos x="1592" y="2472"/>
              </a:cxn>
              <a:cxn ang="0">
                <a:pos x="1592" y="0"/>
              </a:cxn>
              <a:cxn ang="0">
                <a:pos x="1296" y="0"/>
              </a:cxn>
            </a:cxnLst>
            <a:rect l="0" t="0" r="r" b="b"/>
            <a:pathLst>
              <a:path w="1592" h="2472">
                <a:moveTo>
                  <a:pt x="1296" y="0"/>
                </a:moveTo>
                <a:lnTo>
                  <a:pt x="1296" y="0"/>
                </a:lnTo>
                <a:lnTo>
                  <a:pt x="1296" y="26"/>
                </a:lnTo>
                <a:lnTo>
                  <a:pt x="1292" y="52"/>
                </a:lnTo>
                <a:lnTo>
                  <a:pt x="1290" y="76"/>
                </a:lnTo>
                <a:lnTo>
                  <a:pt x="1286" y="100"/>
                </a:lnTo>
                <a:lnTo>
                  <a:pt x="1280" y="124"/>
                </a:lnTo>
                <a:lnTo>
                  <a:pt x="1272" y="148"/>
                </a:lnTo>
                <a:lnTo>
                  <a:pt x="1256" y="194"/>
                </a:lnTo>
                <a:lnTo>
                  <a:pt x="1234" y="238"/>
                </a:lnTo>
                <a:lnTo>
                  <a:pt x="1210" y="278"/>
                </a:lnTo>
                <a:lnTo>
                  <a:pt x="1180" y="316"/>
                </a:lnTo>
                <a:lnTo>
                  <a:pt x="1148" y="352"/>
                </a:lnTo>
                <a:lnTo>
                  <a:pt x="1112" y="384"/>
                </a:lnTo>
                <a:lnTo>
                  <a:pt x="1074" y="412"/>
                </a:lnTo>
                <a:lnTo>
                  <a:pt x="1034" y="438"/>
                </a:lnTo>
                <a:lnTo>
                  <a:pt x="990" y="458"/>
                </a:lnTo>
                <a:lnTo>
                  <a:pt x="968" y="466"/>
                </a:lnTo>
                <a:lnTo>
                  <a:pt x="944" y="474"/>
                </a:lnTo>
                <a:lnTo>
                  <a:pt x="920" y="482"/>
                </a:lnTo>
                <a:lnTo>
                  <a:pt x="896" y="486"/>
                </a:lnTo>
                <a:lnTo>
                  <a:pt x="872" y="492"/>
                </a:lnTo>
                <a:lnTo>
                  <a:pt x="846" y="494"/>
                </a:lnTo>
                <a:lnTo>
                  <a:pt x="822" y="496"/>
                </a:lnTo>
                <a:lnTo>
                  <a:pt x="796" y="496"/>
                </a:lnTo>
                <a:lnTo>
                  <a:pt x="796" y="496"/>
                </a:lnTo>
                <a:lnTo>
                  <a:pt x="770" y="496"/>
                </a:lnTo>
                <a:lnTo>
                  <a:pt x="746" y="494"/>
                </a:lnTo>
                <a:lnTo>
                  <a:pt x="720" y="492"/>
                </a:lnTo>
                <a:lnTo>
                  <a:pt x="696" y="486"/>
                </a:lnTo>
                <a:lnTo>
                  <a:pt x="672" y="482"/>
                </a:lnTo>
                <a:lnTo>
                  <a:pt x="648" y="474"/>
                </a:lnTo>
                <a:lnTo>
                  <a:pt x="624" y="466"/>
                </a:lnTo>
                <a:lnTo>
                  <a:pt x="602" y="458"/>
                </a:lnTo>
                <a:lnTo>
                  <a:pt x="558" y="438"/>
                </a:lnTo>
                <a:lnTo>
                  <a:pt x="518" y="412"/>
                </a:lnTo>
                <a:lnTo>
                  <a:pt x="480" y="384"/>
                </a:lnTo>
                <a:lnTo>
                  <a:pt x="444" y="352"/>
                </a:lnTo>
                <a:lnTo>
                  <a:pt x="412" y="316"/>
                </a:lnTo>
                <a:lnTo>
                  <a:pt x="382" y="278"/>
                </a:lnTo>
                <a:lnTo>
                  <a:pt x="358" y="238"/>
                </a:lnTo>
                <a:lnTo>
                  <a:pt x="336" y="194"/>
                </a:lnTo>
                <a:lnTo>
                  <a:pt x="320" y="148"/>
                </a:lnTo>
                <a:lnTo>
                  <a:pt x="312" y="124"/>
                </a:lnTo>
                <a:lnTo>
                  <a:pt x="306" y="100"/>
                </a:lnTo>
                <a:lnTo>
                  <a:pt x="302" y="76"/>
                </a:lnTo>
                <a:lnTo>
                  <a:pt x="300" y="52"/>
                </a:lnTo>
                <a:lnTo>
                  <a:pt x="296" y="26"/>
                </a:lnTo>
                <a:lnTo>
                  <a:pt x="296" y="0"/>
                </a:lnTo>
                <a:lnTo>
                  <a:pt x="0" y="0"/>
                </a:lnTo>
                <a:lnTo>
                  <a:pt x="0" y="2472"/>
                </a:lnTo>
                <a:lnTo>
                  <a:pt x="1592" y="2472"/>
                </a:lnTo>
                <a:lnTo>
                  <a:pt x="1592" y="0"/>
                </a:lnTo>
                <a:lnTo>
                  <a:pt x="129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kumimoji="0" lang="ko-KR" altLang="en-US"/>
          </a:p>
        </p:txBody>
      </p:sp>
      <p:sp>
        <p:nvSpPr>
          <p:cNvPr id="23" name="Freeform 7" descr="#clear#"/>
          <p:cNvSpPr/>
          <p:nvPr/>
        </p:nvSpPr>
        <p:spPr bwMode="auto">
          <a:xfrm>
            <a:off x="8326149" y="2413294"/>
            <a:ext cx="923925" cy="923925"/>
          </a:xfrm>
          <a:custGeom>
            <a:cxnLst>
              <a:cxn ang="0">
                <a:pos x="856" y="428"/>
              </a:cxn>
              <a:cxn ang="0">
                <a:pos x="848" y="516"/>
              </a:cxn>
              <a:cxn ang="0">
                <a:pos x="822" y="596"/>
              </a:cxn>
              <a:cxn ang="0">
                <a:pos x="782" y="668"/>
              </a:cxn>
              <a:cxn ang="0">
                <a:pos x="730" y="732"/>
              </a:cxn>
              <a:cxn ang="0">
                <a:pos x="668" y="784"/>
              </a:cxn>
              <a:cxn ang="0">
                <a:pos x="594" y="824"/>
              </a:cxn>
              <a:cxn ang="0">
                <a:pos x="514" y="848"/>
              </a:cxn>
              <a:cxn ang="0">
                <a:pos x="428" y="856"/>
              </a:cxn>
              <a:cxn ang="0">
                <a:pos x="384" y="854"/>
              </a:cxn>
              <a:cxn ang="0">
                <a:pos x="300" y="838"/>
              </a:cxn>
              <a:cxn ang="0">
                <a:pos x="224" y="806"/>
              </a:cxn>
              <a:cxn ang="0">
                <a:pos x="156" y="760"/>
              </a:cxn>
              <a:cxn ang="0">
                <a:pos x="98" y="702"/>
              </a:cxn>
              <a:cxn ang="0">
                <a:pos x="52" y="632"/>
              </a:cxn>
              <a:cxn ang="0">
                <a:pos x="20" y="556"/>
              </a:cxn>
              <a:cxn ang="0">
                <a:pos x="2" y="472"/>
              </a:cxn>
              <a:cxn ang="0">
                <a:pos x="0" y="428"/>
              </a:cxn>
              <a:cxn ang="0">
                <a:pos x="8" y="342"/>
              </a:cxn>
              <a:cxn ang="0">
                <a:pos x="34" y="262"/>
              </a:cxn>
              <a:cxn ang="0">
                <a:pos x="74" y="190"/>
              </a:cxn>
              <a:cxn ang="0">
                <a:pos x="126" y="126"/>
              </a:cxn>
              <a:cxn ang="0">
                <a:pos x="188" y="74"/>
              </a:cxn>
              <a:cxn ang="0">
                <a:pos x="262" y="34"/>
              </a:cxn>
              <a:cxn ang="0">
                <a:pos x="342" y="10"/>
              </a:cxn>
              <a:cxn ang="0">
                <a:pos x="428" y="0"/>
              </a:cxn>
              <a:cxn ang="0">
                <a:pos x="472" y="4"/>
              </a:cxn>
              <a:cxn ang="0">
                <a:pos x="556" y="20"/>
              </a:cxn>
              <a:cxn ang="0">
                <a:pos x="632" y="52"/>
              </a:cxn>
              <a:cxn ang="0">
                <a:pos x="700" y="98"/>
              </a:cxn>
              <a:cxn ang="0">
                <a:pos x="758" y="156"/>
              </a:cxn>
              <a:cxn ang="0">
                <a:pos x="804" y="224"/>
              </a:cxn>
              <a:cxn ang="0">
                <a:pos x="836" y="302"/>
              </a:cxn>
              <a:cxn ang="0">
                <a:pos x="854" y="386"/>
              </a:cxn>
              <a:cxn ang="0">
                <a:pos x="856" y="428"/>
              </a:cxn>
            </a:cxnLst>
            <a:rect l="0" t="0" r="r" b="b"/>
            <a:pathLst>
              <a:path w="856" h="856">
                <a:moveTo>
                  <a:pt x="856" y="428"/>
                </a:moveTo>
                <a:lnTo>
                  <a:pt x="856" y="428"/>
                </a:lnTo>
                <a:lnTo>
                  <a:pt x="854" y="472"/>
                </a:lnTo>
                <a:lnTo>
                  <a:pt x="848" y="516"/>
                </a:lnTo>
                <a:lnTo>
                  <a:pt x="836" y="556"/>
                </a:lnTo>
                <a:lnTo>
                  <a:pt x="822" y="596"/>
                </a:lnTo>
                <a:lnTo>
                  <a:pt x="804" y="632"/>
                </a:lnTo>
                <a:lnTo>
                  <a:pt x="782" y="668"/>
                </a:lnTo>
                <a:lnTo>
                  <a:pt x="758" y="702"/>
                </a:lnTo>
                <a:lnTo>
                  <a:pt x="730" y="732"/>
                </a:lnTo>
                <a:lnTo>
                  <a:pt x="700" y="760"/>
                </a:lnTo>
                <a:lnTo>
                  <a:pt x="668" y="784"/>
                </a:lnTo>
                <a:lnTo>
                  <a:pt x="632" y="806"/>
                </a:lnTo>
                <a:lnTo>
                  <a:pt x="594" y="824"/>
                </a:lnTo>
                <a:lnTo>
                  <a:pt x="556" y="838"/>
                </a:lnTo>
                <a:lnTo>
                  <a:pt x="514" y="848"/>
                </a:lnTo>
                <a:lnTo>
                  <a:pt x="472" y="854"/>
                </a:lnTo>
                <a:lnTo>
                  <a:pt x="428" y="856"/>
                </a:lnTo>
                <a:lnTo>
                  <a:pt x="428" y="856"/>
                </a:lnTo>
                <a:lnTo>
                  <a:pt x="384" y="854"/>
                </a:lnTo>
                <a:lnTo>
                  <a:pt x="342" y="848"/>
                </a:lnTo>
                <a:lnTo>
                  <a:pt x="300" y="838"/>
                </a:lnTo>
                <a:lnTo>
                  <a:pt x="262" y="824"/>
                </a:lnTo>
                <a:lnTo>
                  <a:pt x="224" y="806"/>
                </a:lnTo>
                <a:lnTo>
                  <a:pt x="188" y="784"/>
                </a:lnTo>
                <a:lnTo>
                  <a:pt x="156" y="760"/>
                </a:lnTo>
                <a:lnTo>
                  <a:pt x="126" y="732"/>
                </a:lnTo>
                <a:lnTo>
                  <a:pt x="98" y="702"/>
                </a:lnTo>
                <a:lnTo>
                  <a:pt x="74" y="668"/>
                </a:lnTo>
                <a:lnTo>
                  <a:pt x="52" y="632"/>
                </a:lnTo>
                <a:lnTo>
                  <a:pt x="34" y="596"/>
                </a:lnTo>
                <a:lnTo>
                  <a:pt x="20" y="556"/>
                </a:lnTo>
                <a:lnTo>
                  <a:pt x="8" y="516"/>
                </a:lnTo>
                <a:lnTo>
                  <a:pt x="2" y="472"/>
                </a:lnTo>
                <a:lnTo>
                  <a:pt x="0" y="428"/>
                </a:lnTo>
                <a:lnTo>
                  <a:pt x="0" y="428"/>
                </a:lnTo>
                <a:lnTo>
                  <a:pt x="2" y="386"/>
                </a:lnTo>
                <a:lnTo>
                  <a:pt x="8" y="342"/>
                </a:lnTo>
                <a:lnTo>
                  <a:pt x="20" y="302"/>
                </a:lnTo>
                <a:lnTo>
                  <a:pt x="34" y="262"/>
                </a:lnTo>
                <a:lnTo>
                  <a:pt x="52" y="224"/>
                </a:lnTo>
                <a:lnTo>
                  <a:pt x="74" y="190"/>
                </a:lnTo>
                <a:lnTo>
                  <a:pt x="98" y="156"/>
                </a:lnTo>
                <a:lnTo>
                  <a:pt x="126" y="126"/>
                </a:lnTo>
                <a:lnTo>
                  <a:pt x="156" y="98"/>
                </a:lnTo>
                <a:lnTo>
                  <a:pt x="188" y="74"/>
                </a:lnTo>
                <a:lnTo>
                  <a:pt x="224" y="52"/>
                </a:lnTo>
                <a:lnTo>
                  <a:pt x="262" y="34"/>
                </a:lnTo>
                <a:lnTo>
                  <a:pt x="300" y="20"/>
                </a:lnTo>
                <a:lnTo>
                  <a:pt x="342" y="10"/>
                </a:lnTo>
                <a:lnTo>
                  <a:pt x="384" y="4"/>
                </a:lnTo>
                <a:lnTo>
                  <a:pt x="428" y="0"/>
                </a:lnTo>
                <a:lnTo>
                  <a:pt x="428" y="0"/>
                </a:lnTo>
                <a:lnTo>
                  <a:pt x="472" y="4"/>
                </a:lnTo>
                <a:lnTo>
                  <a:pt x="514" y="10"/>
                </a:lnTo>
                <a:lnTo>
                  <a:pt x="556" y="20"/>
                </a:lnTo>
                <a:lnTo>
                  <a:pt x="594" y="34"/>
                </a:lnTo>
                <a:lnTo>
                  <a:pt x="632" y="52"/>
                </a:lnTo>
                <a:lnTo>
                  <a:pt x="668" y="74"/>
                </a:lnTo>
                <a:lnTo>
                  <a:pt x="700" y="98"/>
                </a:lnTo>
                <a:lnTo>
                  <a:pt x="730" y="126"/>
                </a:lnTo>
                <a:lnTo>
                  <a:pt x="758" y="156"/>
                </a:lnTo>
                <a:lnTo>
                  <a:pt x="782" y="190"/>
                </a:lnTo>
                <a:lnTo>
                  <a:pt x="804" y="224"/>
                </a:lnTo>
                <a:lnTo>
                  <a:pt x="822" y="262"/>
                </a:lnTo>
                <a:lnTo>
                  <a:pt x="836" y="302"/>
                </a:lnTo>
                <a:lnTo>
                  <a:pt x="848" y="342"/>
                </a:lnTo>
                <a:lnTo>
                  <a:pt x="854" y="386"/>
                </a:lnTo>
                <a:lnTo>
                  <a:pt x="856" y="428"/>
                </a:lnTo>
                <a:lnTo>
                  <a:pt x="856" y="428"/>
                </a:lnTo>
                <a:close/>
              </a:path>
            </a:pathLst>
          </a:custGeom>
          <a:solidFill>
            <a:srgbClr val="E0E0E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kumimoji="0" lang="en-US" altLang="ko-KR" sz="3600">
                <a:solidFill>
                  <a:srgbClr val="4C4D4D"/>
                </a:solidFill>
                <a:latin typeface="+mj-ea"/>
                <a:ea typeface="+mj-ea"/>
              </a:rPr>
              <a:t>C</a:t>
            </a:r>
            <a:endParaRPr kumimoji="0" lang="ko-KR" altLang="en-US" sz="3600">
              <a:solidFill>
                <a:srgbClr val="4C4D4D"/>
              </a:solidFill>
              <a:latin typeface="+mj-ea"/>
              <a:ea typeface="+mj-ea"/>
            </a:endParaRPr>
          </a:p>
        </p:txBody>
      </p:sp>
      <p:sp>
        <p:nvSpPr>
          <p:cNvPr id="24" name="矩形 23" descr="#clear#"/>
          <p:cNvSpPr/>
          <p:nvPr/>
        </p:nvSpPr>
        <p:spPr>
          <a:xfrm>
            <a:off x="7929274" y="3472818"/>
            <a:ext cx="1717675" cy="2039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lnSpc>
                <a:spcPct val="150000"/>
              </a:lnSpc>
            </a:pPr>
            <a:r>
              <a:rPr lang="zh-CN" altLang="en-US" sz="1800">
                <a:solidFill>
                  <a:srgbClr val="FFFFFF"/>
                </a:solidFill>
                <a:latin typeface="幼圆" panose="02010509060101010101" pitchFamily="49" charset="-122"/>
                <a:ea typeface="幼圆" panose="02010509060101010101" pitchFamily="49" charset="-122"/>
              </a:rPr>
              <a:t>请输入文本请输入文本请输入文本请输入文本请输入文</a:t>
            </a:r>
            <a:endParaRPr lang="en-US" altLang="zh-CN" sz="1800">
              <a:solidFill>
                <a:srgbClr val="FFFFFF"/>
              </a:solidFill>
              <a:latin typeface="幼圆" panose="02010509060101010101" pitchFamily="49" charset="-122"/>
              <a:ea typeface="幼圆" panose="02010509060101010101" pitchFamily="49" charset="-122"/>
            </a:endParaRPr>
          </a:p>
        </p:txBody>
      </p:sp>
      <p:sp>
        <p:nvSpPr>
          <p:cNvPr id="25" name="Freeform 6"/>
          <p:cNvSpPr/>
          <p:nvPr/>
        </p:nvSpPr>
        <p:spPr bwMode="auto">
          <a:xfrm>
            <a:off x="10043824" y="2895894"/>
            <a:ext cx="1717675" cy="2667000"/>
          </a:xfrm>
          <a:custGeom>
            <a:cxnLst>
              <a:cxn ang="0">
                <a:pos x="1296" y="0"/>
              </a:cxn>
              <a:cxn ang="0">
                <a:pos x="1296" y="0"/>
              </a:cxn>
              <a:cxn ang="0">
                <a:pos x="1296" y="26"/>
              </a:cxn>
              <a:cxn ang="0">
                <a:pos x="1292" y="52"/>
              </a:cxn>
              <a:cxn ang="0">
                <a:pos x="1290" y="76"/>
              </a:cxn>
              <a:cxn ang="0">
                <a:pos x="1286" y="100"/>
              </a:cxn>
              <a:cxn ang="0">
                <a:pos x="1280" y="124"/>
              </a:cxn>
              <a:cxn ang="0">
                <a:pos x="1272" y="148"/>
              </a:cxn>
              <a:cxn ang="0">
                <a:pos x="1256" y="194"/>
              </a:cxn>
              <a:cxn ang="0">
                <a:pos x="1234" y="238"/>
              </a:cxn>
              <a:cxn ang="0">
                <a:pos x="1210" y="278"/>
              </a:cxn>
              <a:cxn ang="0">
                <a:pos x="1180" y="316"/>
              </a:cxn>
              <a:cxn ang="0">
                <a:pos x="1148" y="352"/>
              </a:cxn>
              <a:cxn ang="0">
                <a:pos x="1112" y="384"/>
              </a:cxn>
              <a:cxn ang="0">
                <a:pos x="1074" y="412"/>
              </a:cxn>
              <a:cxn ang="0">
                <a:pos x="1034" y="438"/>
              </a:cxn>
              <a:cxn ang="0">
                <a:pos x="990" y="458"/>
              </a:cxn>
              <a:cxn ang="0">
                <a:pos x="968" y="466"/>
              </a:cxn>
              <a:cxn ang="0">
                <a:pos x="944" y="474"/>
              </a:cxn>
              <a:cxn ang="0">
                <a:pos x="920" y="482"/>
              </a:cxn>
              <a:cxn ang="0">
                <a:pos x="896" y="486"/>
              </a:cxn>
              <a:cxn ang="0">
                <a:pos x="872" y="492"/>
              </a:cxn>
              <a:cxn ang="0">
                <a:pos x="846" y="494"/>
              </a:cxn>
              <a:cxn ang="0">
                <a:pos x="822" y="496"/>
              </a:cxn>
              <a:cxn ang="0">
                <a:pos x="796" y="496"/>
              </a:cxn>
              <a:cxn ang="0">
                <a:pos x="796" y="496"/>
              </a:cxn>
              <a:cxn ang="0">
                <a:pos x="770" y="496"/>
              </a:cxn>
              <a:cxn ang="0">
                <a:pos x="746" y="494"/>
              </a:cxn>
              <a:cxn ang="0">
                <a:pos x="720" y="492"/>
              </a:cxn>
              <a:cxn ang="0">
                <a:pos x="696" y="486"/>
              </a:cxn>
              <a:cxn ang="0">
                <a:pos x="672" y="482"/>
              </a:cxn>
              <a:cxn ang="0">
                <a:pos x="648" y="474"/>
              </a:cxn>
              <a:cxn ang="0">
                <a:pos x="624" y="466"/>
              </a:cxn>
              <a:cxn ang="0">
                <a:pos x="602" y="458"/>
              </a:cxn>
              <a:cxn ang="0">
                <a:pos x="558" y="438"/>
              </a:cxn>
              <a:cxn ang="0">
                <a:pos x="518" y="412"/>
              </a:cxn>
              <a:cxn ang="0">
                <a:pos x="480" y="384"/>
              </a:cxn>
              <a:cxn ang="0">
                <a:pos x="444" y="352"/>
              </a:cxn>
              <a:cxn ang="0">
                <a:pos x="412" y="316"/>
              </a:cxn>
              <a:cxn ang="0">
                <a:pos x="382" y="278"/>
              </a:cxn>
              <a:cxn ang="0">
                <a:pos x="358" y="238"/>
              </a:cxn>
              <a:cxn ang="0">
                <a:pos x="336" y="194"/>
              </a:cxn>
              <a:cxn ang="0">
                <a:pos x="320" y="148"/>
              </a:cxn>
              <a:cxn ang="0">
                <a:pos x="312" y="124"/>
              </a:cxn>
              <a:cxn ang="0">
                <a:pos x="306" y="100"/>
              </a:cxn>
              <a:cxn ang="0">
                <a:pos x="302" y="76"/>
              </a:cxn>
              <a:cxn ang="0">
                <a:pos x="300" y="52"/>
              </a:cxn>
              <a:cxn ang="0">
                <a:pos x="296" y="26"/>
              </a:cxn>
              <a:cxn ang="0">
                <a:pos x="296" y="0"/>
              </a:cxn>
              <a:cxn ang="0">
                <a:pos x="0" y="0"/>
              </a:cxn>
              <a:cxn ang="0">
                <a:pos x="0" y="2472"/>
              </a:cxn>
              <a:cxn ang="0">
                <a:pos x="1592" y="2472"/>
              </a:cxn>
              <a:cxn ang="0">
                <a:pos x="1592" y="0"/>
              </a:cxn>
              <a:cxn ang="0">
                <a:pos x="1296" y="0"/>
              </a:cxn>
            </a:cxnLst>
            <a:rect l="0" t="0" r="r" b="b"/>
            <a:pathLst>
              <a:path w="1592" h="2472">
                <a:moveTo>
                  <a:pt x="1296" y="0"/>
                </a:moveTo>
                <a:lnTo>
                  <a:pt x="1296" y="0"/>
                </a:lnTo>
                <a:lnTo>
                  <a:pt x="1296" y="26"/>
                </a:lnTo>
                <a:lnTo>
                  <a:pt x="1292" y="52"/>
                </a:lnTo>
                <a:lnTo>
                  <a:pt x="1290" y="76"/>
                </a:lnTo>
                <a:lnTo>
                  <a:pt x="1286" y="100"/>
                </a:lnTo>
                <a:lnTo>
                  <a:pt x="1280" y="124"/>
                </a:lnTo>
                <a:lnTo>
                  <a:pt x="1272" y="148"/>
                </a:lnTo>
                <a:lnTo>
                  <a:pt x="1256" y="194"/>
                </a:lnTo>
                <a:lnTo>
                  <a:pt x="1234" y="238"/>
                </a:lnTo>
                <a:lnTo>
                  <a:pt x="1210" y="278"/>
                </a:lnTo>
                <a:lnTo>
                  <a:pt x="1180" y="316"/>
                </a:lnTo>
                <a:lnTo>
                  <a:pt x="1148" y="352"/>
                </a:lnTo>
                <a:lnTo>
                  <a:pt x="1112" y="384"/>
                </a:lnTo>
                <a:lnTo>
                  <a:pt x="1074" y="412"/>
                </a:lnTo>
                <a:lnTo>
                  <a:pt x="1034" y="438"/>
                </a:lnTo>
                <a:lnTo>
                  <a:pt x="990" y="458"/>
                </a:lnTo>
                <a:lnTo>
                  <a:pt x="968" y="466"/>
                </a:lnTo>
                <a:lnTo>
                  <a:pt x="944" y="474"/>
                </a:lnTo>
                <a:lnTo>
                  <a:pt x="920" y="482"/>
                </a:lnTo>
                <a:lnTo>
                  <a:pt x="896" y="486"/>
                </a:lnTo>
                <a:lnTo>
                  <a:pt x="872" y="492"/>
                </a:lnTo>
                <a:lnTo>
                  <a:pt x="846" y="494"/>
                </a:lnTo>
                <a:lnTo>
                  <a:pt x="822" y="496"/>
                </a:lnTo>
                <a:lnTo>
                  <a:pt x="796" y="496"/>
                </a:lnTo>
                <a:lnTo>
                  <a:pt x="796" y="496"/>
                </a:lnTo>
                <a:lnTo>
                  <a:pt x="770" y="496"/>
                </a:lnTo>
                <a:lnTo>
                  <a:pt x="746" y="494"/>
                </a:lnTo>
                <a:lnTo>
                  <a:pt x="720" y="492"/>
                </a:lnTo>
                <a:lnTo>
                  <a:pt x="696" y="486"/>
                </a:lnTo>
                <a:lnTo>
                  <a:pt x="672" y="482"/>
                </a:lnTo>
                <a:lnTo>
                  <a:pt x="648" y="474"/>
                </a:lnTo>
                <a:lnTo>
                  <a:pt x="624" y="466"/>
                </a:lnTo>
                <a:lnTo>
                  <a:pt x="602" y="458"/>
                </a:lnTo>
                <a:lnTo>
                  <a:pt x="558" y="438"/>
                </a:lnTo>
                <a:lnTo>
                  <a:pt x="518" y="412"/>
                </a:lnTo>
                <a:lnTo>
                  <a:pt x="480" y="384"/>
                </a:lnTo>
                <a:lnTo>
                  <a:pt x="444" y="352"/>
                </a:lnTo>
                <a:lnTo>
                  <a:pt x="412" y="316"/>
                </a:lnTo>
                <a:lnTo>
                  <a:pt x="382" y="278"/>
                </a:lnTo>
                <a:lnTo>
                  <a:pt x="358" y="238"/>
                </a:lnTo>
                <a:lnTo>
                  <a:pt x="336" y="194"/>
                </a:lnTo>
                <a:lnTo>
                  <a:pt x="320" y="148"/>
                </a:lnTo>
                <a:lnTo>
                  <a:pt x="312" y="124"/>
                </a:lnTo>
                <a:lnTo>
                  <a:pt x="306" y="100"/>
                </a:lnTo>
                <a:lnTo>
                  <a:pt x="302" y="76"/>
                </a:lnTo>
                <a:lnTo>
                  <a:pt x="300" y="52"/>
                </a:lnTo>
                <a:lnTo>
                  <a:pt x="296" y="26"/>
                </a:lnTo>
                <a:lnTo>
                  <a:pt x="296" y="0"/>
                </a:lnTo>
                <a:lnTo>
                  <a:pt x="0" y="0"/>
                </a:lnTo>
                <a:lnTo>
                  <a:pt x="0" y="2472"/>
                </a:lnTo>
                <a:lnTo>
                  <a:pt x="1592" y="2472"/>
                </a:lnTo>
                <a:lnTo>
                  <a:pt x="1592" y="0"/>
                </a:lnTo>
                <a:lnTo>
                  <a:pt x="129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kumimoji="0" lang="ko-KR" altLang="en-US"/>
          </a:p>
        </p:txBody>
      </p:sp>
      <p:sp>
        <p:nvSpPr>
          <p:cNvPr id="37" name="Freeform 7" descr="#clear#"/>
          <p:cNvSpPr/>
          <p:nvPr/>
        </p:nvSpPr>
        <p:spPr bwMode="auto">
          <a:xfrm>
            <a:off x="10440699" y="2413294"/>
            <a:ext cx="923925" cy="923925"/>
          </a:xfrm>
          <a:custGeom>
            <a:cxnLst>
              <a:cxn ang="0">
                <a:pos x="856" y="428"/>
              </a:cxn>
              <a:cxn ang="0">
                <a:pos x="848" y="516"/>
              </a:cxn>
              <a:cxn ang="0">
                <a:pos x="822" y="596"/>
              </a:cxn>
              <a:cxn ang="0">
                <a:pos x="782" y="668"/>
              </a:cxn>
              <a:cxn ang="0">
                <a:pos x="730" y="732"/>
              </a:cxn>
              <a:cxn ang="0">
                <a:pos x="668" y="784"/>
              </a:cxn>
              <a:cxn ang="0">
                <a:pos x="594" y="824"/>
              </a:cxn>
              <a:cxn ang="0">
                <a:pos x="514" y="848"/>
              </a:cxn>
              <a:cxn ang="0">
                <a:pos x="428" y="856"/>
              </a:cxn>
              <a:cxn ang="0">
                <a:pos x="384" y="854"/>
              </a:cxn>
              <a:cxn ang="0">
                <a:pos x="300" y="838"/>
              </a:cxn>
              <a:cxn ang="0">
                <a:pos x="224" y="806"/>
              </a:cxn>
              <a:cxn ang="0">
                <a:pos x="156" y="760"/>
              </a:cxn>
              <a:cxn ang="0">
                <a:pos x="98" y="702"/>
              </a:cxn>
              <a:cxn ang="0">
                <a:pos x="52" y="632"/>
              </a:cxn>
              <a:cxn ang="0">
                <a:pos x="20" y="556"/>
              </a:cxn>
              <a:cxn ang="0">
                <a:pos x="2" y="472"/>
              </a:cxn>
              <a:cxn ang="0">
                <a:pos x="0" y="428"/>
              </a:cxn>
              <a:cxn ang="0">
                <a:pos x="8" y="342"/>
              </a:cxn>
              <a:cxn ang="0">
                <a:pos x="34" y="262"/>
              </a:cxn>
              <a:cxn ang="0">
                <a:pos x="74" y="190"/>
              </a:cxn>
              <a:cxn ang="0">
                <a:pos x="126" y="126"/>
              </a:cxn>
              <a:cxn ang="0">
                <a:pos x="188" y="74"/>
              </a:cxn>
              <a:cxn ang="0">
                <a:pos x="262" y="34"/>
              </a:cxn>
              <a:cxn ang="0">
                <a:pos x="342" y="10"/>
              </a:cxn>
              <a:cxn ang="0">
                <a:pos x="428" y="0"/>
              </a:cxn>
              <a:cxn ang="0">
                <a:pos x="472" y="4"/>
              </a:cxn>
              <a:cxn ang="0">
                <a:pos x="556" y="20"/>
              </a:cxn>
              <a:cxn ang="0">
                <a:pos x="632" y="52"/>
              </a:cxn>
              <a:cxn ang="0">
                <a:pos x="700" y="98"/>
              </a:cxn>
              <a:cxn ang="0">
                <a:pos x="758" y="156"/>
              </a:cxn>
              <a:cxn ang="0">
                <a:pos x="804" y="224"/>
              </a:cxn>
              <a:cxn ang="0">
                <a:pos x="836" y="302"/>
              </a:cxn>
              <a:cxn ang="0">
                <a:pos x="854" y="386"/>
              </a:cxn>
              <a:cxn ang="0">
                <a:pos x="856" y="428"/>
              </a:cxn>
            </a:cxnLst>
            <a:rect l="0" t="0" r="r" b="b"/>
            <a:pathLst>
              <a:path w="856" h="856">
                <a:moveTo>
                  <a:pt x="856" y="428"/>
                </a:moveTo>
                <a:lnTo>
                  <a:pt x="856" y="428"/>
                </a:lnTo>
                <a:lnTo>
                  <a:pt x="854" y="472"/>
                </a:lnTo>
                <a:lnTo>
                  <a:pt x="848" y="516"/>
                </a:lnTo>
                <a:lnTo>
                  <a:pt x="836" y="556"/>
                </a:lnTo>
                <a:lnTo>
                  <a:pt x="822" y="596"/>
                </a:lnTo>
                <a:lnTo>
                  <a:pt x="804" y="632"/>
                </a:lnTo>
                <a:lnTo>
                  <a:pt x="782" y="668"/>
                </a:lnTo>
                <a:lnTo>
                  <a:pt x="758" y="702"/>
                </a:lnTo>
                <a:lnTo>
                  <a:pt x="730" y="732"/>
                </a:lnTo>
                <a:lnTo>
                  <a:pt x="700" y="760"/>
                </a:lnTo>
                <a:lnTo>
                  <a:pt x="668" y="784"/>
                </a:lnTo>
                <a:lnTo>
                  <a:pt x="632" y="806"/>
                </a:lnTo>
                <a:lnTo>
                  <a:pt x="594" y="824"/>
                </a:lnTo>
                <a:lnTo>
                  <a:pt x="556" y="838"/>
                </a:lnTo>
                <a:lnTo>
                  <a:pt x="514" y="848"/>
                </a:lnTo>
                <a:lnTo>
                  <a:pt x="472" y="854"/>
                </a:lnTo>
                <a:lnTo>
                  <a:pt x="428" y="856"/>
                </a:lnTo>
                <a:lnTo>
                  <a:pt x="428" y="856"/>
                </a:lnTo>
                <a:lnTo>
                  <a:pt x="384" y="854"/>
                </a:lnTo>
                <a:lnTo>
                  <a:pt x="342" y="848"/>
                </a:lnTo>
                <a:lnTo>
                  <a:pt x="300" y="838"/>
                </a:lnTo>
                <a:lnTo>
                  <a:pt x="262" y="824"/>
                </a:lnTo>
                <a:lnTo>
                  <a:pt x="224" y="806"/>
                </a:lnTo>
                <a:lnTo>
                  <a:pt x="188" y="784"/>
                </a:lnTo>
                <a:lnTo>
                  <a:pt x="156" y="760"/>
                </a:lnTo>
                <a:lnTo>
                  <a:pt x="126" y="732"/>
                </a:lnTo>
                <a:lnTo>
                  <a:pt x="98" y="702"/>
                </a:lnTo>
                <a:lnTo>
                  <a:pt x="74" y="668"/>
                </a:lnTo>
                <a:lnTo>
                  <a:pt x="52" y="632"/>
                </a:lnTo>
                <a:lnTo>
                  <a:pt x="34" y="596"/>
                </a:lnTo>
                <a:lnTo>
                  <a:pt x="20" y="556"/>
                </a:lnTo>
                <a:lnTo>
                  <a:pt x="8" y="516"/>
                </a:lnTo>
                <a:lnTo>
                  <a:pt x="2" y="472"/>
                </a:lnTo>
                <a:lnTo>
                  <a:pt x="0" y="428"/>
                </a:lnTo>
                <a:lnTo>
                  <a:pt x="0" y="428"/>
                </a:lnTo>
                <a:lnTo>
                  <a:pt x="2" y="386"/>
                </a:lnTo>
                <a:lnTo>
                  <a:pt x="8" y="342"/>
                </a:lnTo>
                <a:lnTo>
                  <a:pt x="20" y="302"/>
                </a:lnTo>
                <a:lnTo>
                  <a:pt x="34" y="262"/>
                </a:lnTo>
                <a:lnTo>
                  <a:pt x="52" y="224"/>
                </a:lnTo>
                <a:lnTo>
                  <a:pt x="74" y="190"/>
                </a:lnTo>
                <a:lnTo>
                  <a:pt x="98" y="156"/>
                </a:lnTo>
                <a:lnTo>
                  <a:pt x="126" y="126"/>
                </a:lnTo>
                <a:lnTo>
                  <a:pt x="156" y="98"/>
                </a:lnTo>
                <a:lnTo>
                  <a:pt x="188" y="74"/>
                </a:lnTo>
                <a:lnTo>
                  <a:pt x="224" y="52"/>
                </a:lnTo>
                <a:lnTo>
                  <a:pt x="262" y="34"/>
                </a:lnTo>
                <a:lnTo>
                  <a:pt x="300" y="20"/>
                </a:lnTo>
                <a:lnTo>
                  <a:pt x="342" y="10"/>
                </a:lnTo>
                <a:lnTo>
                  <a:pt x="384" y="4"/>
                </a:lnTo>
                <a:lnTo>
                  <a:pt x="428" y="0"/>
                </a:lnTo>
                <a:lnTo>
                  <a:pt x="428" y="0"/>
                </a:lnTo>
                <a:lnTo>
                  <a:pt x="472" y="4"/>
                </a:lnTo>
                <a:lnTo>
                  <a:pt x="514" y="10"/>
                </a:lnTo>
                <a:lnTo>
                  <a:pt x="556" y="20"/>
                </a:lnTo>
                <a:lnTo>
                  <a:pt x="594" y="34"/>
                </a:lnTo>
                <a:lnTo>
                  <a:pt x="632" y="52"/>
                </a:lnTo>
                <a:lnTo>
                  <a:pt x="668" y="74"/>
                </a:lnTo>
                <a:lnTo>
                  <a:pt x="700" y="98"/>
                </a:lnTo>
                <a:lnTo>
                  <a:pt x="730" y="126"/>
                </a:lnTo>
                <a:lnTo>
                  <a:pt x="758" y="156"/>
                </a:lnTo>
                <a:lnTo>
                  <a:pt x="782" y="190"/>
                </a:lnTo>
                <a:lnTo>
                  <a:pt x="804" y="224"/>
                </a:lnTo>
                <a:lnTo>
                  <a:pt x="822" y="262"/>
                </a:lnTo>
                <a:lnTo>
                  <a:pt x="836" y="302"/>
                </a:lnTo>
                <a:lnTo>
                  <a:pt x="848" y="342"/>
                </a:lnTo>
                <a:lnTo>
                  <a:pt x="854" y="386"/>
                </a:lnTo>
                <a:lnTo>
                  <a:pt x="856" y="428"/>
                </a:lnTo>
                <a:lnTo>
                  <a:pt x="856" y="428"/>
                </a:lnTo>
                <a:close/>
              </a:path>
            </a:pathLst>
          </a:custGeom>
          <a:solidFill>
            <a:srgbClr val="E0E0E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kumimoji="0" lang="en-US" altLang="ko-KR" sz="3600">
                <a:solidFill>
                  <a:srgbClr val="4C4D4D"/>
                </a:solidFill>
                <a:latin typeface="+mj-ea"/>
                <a:ea typeface="+mj-ea"/>
              </a:rPr>
              <a:t>D</a:t>
            </a:r>
            <a:endParaRPr kumimoji="0" lang="ko-KR" altLang="en-US" sz="3600">
              <a:solidFill>
                <a:srgbClr val="4C4D4D"/>
              </a:solidFill>
              <a:latin typeface="+mj-ea"/>
              <a:ea typeface="+mj-ea"/>
            </a:endParaRPr>
          </a:p>
        </p:txBody>
      </p:sp>
      <p:sp>
        <p:nvSpPr>
          <p:cNvPr id="38" name="矩形 37" descr="#clear#"/>
          <p:cNvSpPr/>
          <p:nvPr/>
        </p:nvSpPr>
        <p:spPr>
          <a:xfrm>
            <a:off x="10043824" y="3472818"/>
            <a:ext cx="1717675" cy="2039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lnSpc>
                <a:spcPct val="150000"/>
              </a:lnSpc>
            </a:pPr>
            <a:r>
              <a:rPr lang="zh-CN" altLang="en-US" sz="1800">
                <a:solidFill>
                  <a:srgbClr val="FFFFFF"/>
                </a:solidFill>
                <a:latin typeface="幼圆" panose="02010509060101010101" pitchFamily="49" charset="-122"/>
                <a:ea typeface="幼圆" panose="02010509060101010101" pitchFamily="49" charset="-122"/>
              </a:rPr>
              <a:t>请输入文本请输入文本请输入文本请输入文本请输入文</a:t>
            </a:r>
            <a:endParaRPr lang="en-US" altLang="zh-CN" sz="1800">
              <a:solidFill>
                <a:srgbClr val="FFFFFF"/>
              </a:solidFill>
              <a:latin typeface="幼圆" panose="02010509060101010101" pitchFamily="49" charset="-122"/>
              <a:ea typeface="幼圆" panose="02010509060101010101" pitchFamily="49" charset="-122"/>
            </a:endParaRPr>
          </a:p>
        </p:txBody>
      </p:sp>
      <p:sp>
        <p:nvSpPr>
          <p:cNvPr id="39" name="KSO_Shape"/>
          <p:cNvSpPr/>
          <p:nvPr/>
        </p:nvSpPr>
        <p:spPr bwMode="auto">
          <a:xfrm>
            <a:off x="603857" y="2845676"/>
            <a:ext cx="2338069" cy="2667000"/>
          </a:xfrm>
          <a:custGeom>
            <a:gdLst>
              <a:gd name="T0" fmla="*/ 131956 w 1908176"/>
              <a:gd name="T1" fmla="*/ 774139 h 2176462"/>
              <a:gd name="T2" fmla="*/ 572794 w 1908176"/>
              <a:gd name="T3" fmla="*/ 717163 h 2176462"/>
              <a:gd name="T4" fmla="*/ 609081 w 1908176"/>
              <a:gd name="T5" fmla="*/ 773792 h 2176462"/>
              <a:gd name="T6" fmla="*/ 633563 w 1908176"/>
              <a:gd name="T7" fmla="*/ 1265221 h 2176462"/>
              <a:gd name="T8" fmla="*/ 4862 w 1908176"/>
              <a:gd name="T9" fmla="*/ 884272 h 2176462"/>
              <a:gd name="T10" fmla="*/ 36461 w 1908176"/>
              <a:gd name="T11" fmla="*/ 740787 h 2176462"/>
              <a:gd name="T12" fmla="*/ 113899 w 1908176"/>
              <a:gd name="T13" fmla="*/ 686763 h 2176462"/>
              <a:gd name="T14" fmla="*/ 1427542 w 1908176"/>
              <a:gd name="T15" fmla="*/ 728617 h 2176462"/>
              <a:gd name="T16" fmla="*/ 1441305 w 1908176"/>
              <a:gd name="T17" fmla="*/ 702217 h 2176462"/>
              <a:gd name="T18" fmla="*/ 402491 w 1908176"/>
              <a:gd name="T19" fmla="*/ 632221 h 2176462"/>
              <a:gd name="T20" fmla="*/ 190302 w 1908176"/>
              <a:gd name="T21" fmla="*/ 650438 h 2176462"/>
              <a:gd name="T22" fmla="*/ 1425946 w 1908176"/>
              <a:gd name="T23" fmla="*/ 509771 h 2176462"/>
              <a:gd name="T24" fmla="*/ 1446190 w 1908176"/>
              <a:gd name="T25" fmla="*/ 588798 h 2176462"/>
              <a:gd name="T26" fmla="*/ 1348395 w 1908176"/>
              <a:gd name="T27" fmla="*/ 819666 h 2176462"/>
              <a:gd name="T28" fmla="*/ 1262425 w 1908176"/>
              <a:gd name="T29" fmla="*/ 894791 h 2176462"/>
              <a:gd name="T30" fmla="*/ 1150524 w 1908176"/>
              <a:gd name="T31" fmla="*/ 929746 h 2176462"/>
              <a:gd name="T32" fmla="*/ 1047498 w 1908176"/>
              <a:gd name="T33" fmla="*/ 920355 h 2176462"/>
              <a:gd name="T34" fmla="*/ 961702 w 1908176"/>
              <a:gd name="T35" fmla="*/ 879314 h 2176462"/>
              <a:gd name="T36" fmla="*/ 895223 w 1908176"/>
              <a:gd name="T37" fmla="*/ 812883 h 2176462"/>
              <a:gd name="T38" fmla="*/ 854151 w 1908176"/>
              <a:gd name="T39" fmla="*/ 727149 h 2176462"/>
              <a:gd name="T40" fmla="*/ 844231 w 1908176"/>
              <a:gd name="T41" fmla="*/ 628720 h 2176462"/>
              <a:gd name="T42" fmla="*/ 868422 w 1908176"/>
              <a:gd name="T43" fmla="*/ 534639 h 2176462"/>
              <a:gd name="T44" fmla="*/ 920978 w 1908176"/>
              <a:gd name="T45" fmla="*/ 456558 h 2176462"/>
              <a:gd name="T46" fmla="*/ 996508 w 1908176"/>
              <a:gd name="T47" fmla="*/ 400387 h 2176462"/>
              <a:gd name="T48" fmla="*/ 1088569 w 1908176"/>
              <a:gd name="T49" fmla="*/ 371693 h 2176462"/>
              <a:gd name="T50" fmla="*/ 1221854 w 1908176"/>
              <a:gd name="T51" fmla="*/ 329148 h 2176462"/>
              <a:gd name="T52" fmla="*/ 1320231 w 1908176"/>
              <a:gd name="T53" fmla="*/ 378015 h 2176462"/>
              <a:gd name="T54" fmla="*/ 409634 w 1908176"/>
              <a:gd name="T55" fmla="*/ 284846 h 2176462"/>
              <a:gd name="T56" fmla="*/ 438881 w 1908176"/>
              <a:gd name="T57" fmla="*/ 327574 h 2176462"/>
              <a:gd name="T58" fmla="*/ 474531 w 1908176"/>
              <a:gd name="T59" fmla="*/ 410596 h 2176462"/>
              <a:gd name="T60" fmla="*/ 487337 w 1908176"/>
              <a:gd name="T61" fmla="*/ 451065 h 2176462"/>
              <a:gd name="T62" fmla="*/ 447014 w 1908176"/>
              <a:gd name="T63" fmla="*/ 513941 h 2176462"/>
              <a:gd name="T64" fmla="*/ 401327 w 1908176"/>
              <a:gd name="T65" fmla="*/ 599569 h 2176462"/>
              <a:gd name="T66" fmla="*/ 325356 w 1908176"/>
              <a:gd name="T67" fmla="*/ 640211 h 2176462"/>
              <a:gd name="T68" fmla="*/ 245404 w 1908176"/>
              <a:gd name="T69" fmla="*/ 608947 h 2176462"/>
              <a:gd name="T70" fmla="*/ 195044 w 1908176"/>
              <a:gd name="T71" fmla="*/ 527836 h 2176462"/>
              <a:gd name="T72" fmla="*/ 153338 w 1908176"/>
              <a:gd name="T73" fmla="*/ 458534 h 2176462"/>
              <a:gd name="T74" fmla="*/ 158357 w 1908176"/>
              <a:gd name="T75" fmla="*/ 414591 h 2176462"/>
              <a:gd name="T76" fmla="*/ 194525 w 1908176"/>
              <a:gd name="T77" fmla="*/ 344248 h 2176462"/>
              <a:gd name="T78" fmla="*/ 247653 w 1908176"/>
              <a:gd name="T79" fmla="*/ 319410 h 2176462"/>
              <a:gd name="T80" fmla="*/ 345257 w 1908176"/>
              <a:gd name="T81" fmla="*/ 310379 h 2176462"/>
              <a:gd name="T82" fmla="*/ 366635 w 1908176"/>
              <a:gd name="T83" fmla="*/ 194538 h 2176462"/>
              <a:gd name="T84" fmla="*/ 426629 w 1908176"/>
              <a:gd name="T85" fmla="*/ 224635 h 2176462"/>
              <a:gd name="T86" fmla="*/ 459921 w 1908176"/>
              <a:gd name="T87" fmla="*/ 248121 h 2176462"/>
              <a:gd name="T88" fmla="*/ 478994 w 1908176"/>
              <a:gd name="T89" fmla="*/ 333191 h 2176462"/>
              <a:gd name="T90" fmla="*/ 453158 w 1908176"/>
              <a:gd name="T91" fmla="*/ 356502 h 2176462"/>
              <a:gd name="T92" fmla="*/ 426802 w 1908176"/>
              <a:gd name="T93" fmla="*/ 289873 h 2176462"/>
              <a:gd name="T94" fmla="*/ 344094 w 1908176"/>
              <a:gd name="T95" fmla="*/ 303094 h 2176462"/>
              <a:gd name="T96" fmla="*/ 243526 w 1908176"/>
              <a:gd name="T97" fmla="*/ 312488 h 2176462"/>
              <a:gd name="T98" fmla="*/ 188732 w 1908176"/>
              <a:gd name="T99" fmla="*/ 338584 h 2176462"/>
              <a:gd name="T100" fmla="*/ 157348 w 1908176"/>
              <a:gd name="T101" fmla="*/ 371116 h 2176462"/>
              <a:gd name="T102" fmla="*/ 171740 w 1908176"/>
              <a:gd name="T103" fmla="*/ 273868 h 2176462"/>
              <a:gd name="T104" fmla="*/ 215088 w 1908176"/>
              <a:gd name="T105" fmla="*/ 217502 h 2176462"/>
              <a:gd name="T106" fmla="*/ 301959 w 1908176"/>
              <a:gd name="T107" fmla="*/ 189493 h 2176462"/>
              <a:gd name="T108" fmla="*/ 1628542 w 1908176"/>
              <a:gd name="T109" fmla="*/ 1216 h 2176462"/>
              <a:gd name="T110" fmla="*/ 1658240 w 1908176"/>
              <a:gd name="T111" fmla="*/ 19111 h 2176462"/>
              <a:gd name="T112" fmla="*/ 1670050 w 1908176"/>
              <a:gd name="T113" fmla="*/ 52295 h 2176462"/>
              <a:gd name="T114" fmla="*/ 954860 w 1908176"/>
              <a:gd name="T115" fmla="*/ 1157269 h 2176462"/>
              <a:gd name="T116" fmla="*/ 622622 w 1908176"/>
              <a:gd name="T117" fmla="*/ 39265 h 2176462"/>
              <a:gd name="T118" fmla="*/ 641900 w 1908176"/>
              <a:gd name="T119" fmla="*/ 10598 h 21764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08176" h="2176462">
                <a:moveTo>
                  <a:pt x="343493" y="760412"/>
                </a:moveTo>
                <a:lnTo>
                  <a:pt x="381995" y="760412"/>
                </a:lnTo>
                <a:lnTo>
                  <a:pt x="401638" y="797943"/>
                </a:lnTo>
                <a:lnTo>
                  <a:pt x="388084" y="812241"/>
                </a:lnTo>
                <a:lnTo>
                  <a:pt x="400263" y="898623"/>
                </a:lnTo>
                <a:lnTo>
                  <a:pt x="362744" y="1039812"/>
                </a:lnTo>
                <a:lnTo>
                  <a:pt x="325029" y="898623"/>
                </a:lnTo>
                <a:lnTo>
                  <a:pt x="337600" y="812241"/>
                </a:lnTo>
                <a:lnTo>
                  <a:pt x="323850" y="797943"/>
                </a:lnTo>
                <a:lnTo>
                  <a:pt x="343493" y="760412"/>
                </a:lnTo>
                <a:close/>
                <a:moveTo>
                  <a:pt x="199772" y="750887"/>
                </a:moveTo>
                <a:lnTo>
                  <a:pt x="161682" y="817174"/>
                </a:lnTo>
                <a:lnTo>
                  <a:pt x="213262" y="838410"/>
                </a:lnTo>
                <a:lnTo>
                  <a:pt x="150771" y="884454"/>
                </a:lnTo>
                <a:lnTo>
                  <a:pt x="362049" y="1098797"/>
                </a:lnTo>
                <a:lnTo>
                  <a:pt x="573129" y="884454"/>
                </a:lnTo>
                <a:lnTo>
                  <a:pt x="510837" y="838410"/>
                </a:lnTo>
                <a:lnTo>
                  <a:pt x="562615" y="817174"/>
                </a:lnTo>
                <a:lnTo>
                  <a:pt x="524327" y="750887"/>
                </a:lnTo>
                <a:lnTo>
                  <a:pt x="546744" y="761604"/>
                </a:lnTo>
                <a:lnTo>
                  <a:pt x="570351" y="772917"/>
                </a:lnTo>
                <a:lnTo>
                  <a:pt x="593761" y="784626"/>
                </a:lnTo>
                <a:lnTo>
                  <a:pt x="605267" y="790382"/>
                </a:lnTo>
                <a:lnTo>
                  <a:pt x="616376" y="796534"/>
                </a:lnTo>
                <a:lnTo>
                  <a:pt x="627089" y="802488"/>
                </a:lnTo>
                <a:lnTo>
                  <a:pt x="637008" y="808244"/>
                </a:lnTo>
                <a:lnTo>
                  <a:pt x="646134" y="813801"/>
                </a:lnTo>
                <a:lnTo>
                  <a:pt x="654466" y="819358"/>
                </a:lnTo>
                <a:lnTo>
                  <a:pt x="662004" y="824319"/>
                </a:lnTo>
                <a:lnTo>
                  <a:pt x="668551" y="829281"/>
                </a:lnTo>
                <a:lnTo>
                  <a:pt x="671130" y="831662"/>
                </a:lnTo>
                <a:lnTo>
                  <a:pt x="673709" y="834044"/>
                </a:lnTo>
                <a:lnTo>
                  <a:pt x="675693" y="836227"/>
                </a:lnTo>
                <a:lnTo>
                  <a:pt x="677478" y="838410"/>
                </a:lnTo>
                <a:lnTo>
                  <a:pt x="679859" y="841983"/>
                </a:lnTo>
                <a:lnTo>
                  <a:pt x="682240" y="846349"/>
                </a:lnTo>
                <a:lnTo>
                  <a:pt x="684620" y="851310"/>
                </a:lnTo>
                <a:lnTo>
                  <a:pt x="687199" y="856868"/>
                </a:lnTo>
                <a:lnTo>
                  <a:pt x="689381" y="863020"/>
                </a:lnTo>
                <a:lnTo>
                  <a:pt x="691564" y="869569"/>
                </a:lnTo>
                <a:lnTo>
                  <a:pt x="693746" y="876714"/>
                </a:lnTo>
                <a:lnTo>
                  <a:pt x="695928" y="884057"/>
                </a:lnTo>
                <a:lnTo>
                  <a:pt x="698110" y="891996"/>
                </a:lnTo>
                <a:lnTo>
                  <a:pt x="700094" y="900331"/>
                </a:lnTo>
                <a:lnTo>
                  <a:pt x="704062" y="917598"/>
                </a:lnTo>
                <a:lnTo>
                  <a:pt x="707633" y="935857"/>
                </a:lnTo>
                <a:lnTo>
                  <a:pt x="710807" y="954314"/>
                </a:lnTo>
                <a:lnTo>
                  <a:pt x="713782" y="973168"/>
                </a:lnTo>
                <a:lnTo>
                  <a:pt x="716361" y="992022"/>
                </a:lnTo>
                <a:lnTo>
                  <a:pt x="718544" y="1010281"/>
                </a:lnTo>
                <a:lnTo>
                  <a:pt x="720726" y="1027746"/>
                </a:lnTo>
                <a:lnTo>
                  <a:pt x="721916" y="1044020"/>
                </a:lnTo>
                <a:lnTo>
                  <a:pt x="723106" y="1058905"/>
                </a:lnTo>
                <a:lnTo>
                  <a:pt x="723702" y="1072004"/>
                </a:lnTo>
                <a:lnTo>
                  <a:pt x="723900" y="1082919"/>
                </a:lnTo>
                <a:lnTo>
                  <a:pt x="723900" y="1445515"/>
                </a:lnTo>
                <a:lnTo>
                  <a:pt x="628081" y="1445515"/>
                </a:lnTo>
                <a:lnTo>
                  <a:pt x="593562" y="2176462"/>
                </a:lnTo>
                <a:lnTo>
                  <a:pt x="373357" y="2176462"/>
                </a:lnTo>
                <a:lnTo>
                  <a:pt x="362049" y="1507833"/>
                </a:lnTo>
                <a:lnTo>
                  <a:pt x="350543" y="2176462"/>
                </a:lnTo>
                <a:lnTo>
                  <a:pt x="130536" y="2176462"/>
                </a:lnTo>
                <a:lnTo>
                  <a:pt x="95819" y="1445515"/>
                </a:lnTo>
                <a:lnTo>
                  <a:pt x="0" y="1445515"/>
                </a:lnTo>
                <a:lnTo>
                  <a:pt x="0" y="1082919"/>
                </a:lnTo>
                <a:lnTo>
                  <a:pt x="198" y="1072004"/>
                </a:lnTo>
                <a:lnTo>
                  <a:pt x="794" y="1058905"/>
                </a:lnTo>
                <a:lnTo>
                  <a:pt x="1984" y="1044020"/>
                </a:lnTo>
                <a:lnTo>
                  <a:pt x="3571" y="1027746"/>
                </a:lnTo>
                <a:lnTo>
                  <a:pt x="5555" y="1010281"/>
                </a:lnTo>
                <a:lnTo>
                  <a:pt x="7737" y="992022"/>
                </a:lnTo>
                <a:lnTo>
                  <a:pt x="10316" y="973168"/>
                </a:lnTo>
                <a:lnTo>
                  <a:pt x="13292" y="954314"/>
                </a:lnTo>
                <a:lnTo>
                  <a:pt x="16664" y="935857"/>
                </a:lnTo>
                <a:lnTo>
                  <a:pt x="20235" y="917598"/>
                </a:lnTo>
                <a:lnTo>
                  <a:pt x="24004" y="900331"/>
                </a:lnTo>
                <a:lnTo>
                  <a:pt x="25988" y="891996"/>
                </a:lnTo>
                <a:lnTo>
                  <a:pt x="28170" y="884057"/>
                </a:lnTo>
                <a:lnTo>
                  <a:pt x="30154" y="876714"/>
                </a:lnTo>
                <a:lnTo>
                  <a:pt x="32336" y="869569"/>
                </a:lnTo>
                <a:lnTo>
                  <a:pt x="34717" y="863020"/>
                </a:lnTo>
                <a:lnTo>
                  <a:pt x="37098" y="856868"/>
                </a:lnTo>
                <a:lnTo>
                  <a:pt x="39478" y="851310"/>
                </a:lnTo>
                <a:lnTo>
                  <a:pt x="41660" y="846349"/>
                </a:lnTo>
                <a:lnTo>
                  <a:pt x="44239" y="841983"/>
                </a:lnTo>
                <a:lnTo>
                  <a:pt x="46818" y="838410"/>
                </a:lnTo>
                <a:lnTo>
                  <a:pt x="48604" y="836227"/>
                </a:lnTo>
                <a:lnTo>
                  <a:pt x="50588" y="834044"/>
                </a:lnTo>
                <a:lnTo>
                  <a:pt x="52968" y="831662"/>
                </a:lnTo>
                <a:lnTo>
                  <a:pt x="55547" y="829281"/>
                </a:lnTo>
                <a:lnTo>
                  <a:pt x="62094" y="824319"/>
                </a:lnTo>
                <a:lnTo>
                  <a:pt x="69434" y="819358"/>
                </a:lnTo>
                <a:lnTo>
                  <a:pt x="77766" y="813801"/>
                </a:lnTo>
                <a:lnTo>
                  <a:pt x="87090" y="808244"/>
                </a:lnTo>
                <a:lnTo>
                  <a:pt x="97009" y="802488"/>
                </a:lnTo>
                <a:lnTo>
                  <a:pt x="107722" y="796534"/>
                </a:lnTo>
                <a:lnTo>
                  <a:pt x="118831" y="790382"/>
                </a:lnTo>
                <a:lnTo>
                  <a:pt x="130139" y="784626"/>
                </a:lnTo>
                <a:lnTo>
                  <a:pt x="153549" y="772917"/>
                </a:lnTo>
                <a:lnTo>
                  <a:pt x="177156" y="761604"/>
                </a:lnTo>
                <a:lnTo>
                  <a:pt x="199772" y="750887"/>
                </a:lnTo>
                <a:close/>
                <a:moveTo>
                  <a:pt x="1357193" y="747117"/>
                </a:moveTo>
                <a:lnTo>
                  <a:pt x="1591877" y="913408"/>
                </a:lnTo>
                <a:lnTo>
                  <a:pt x="1597450" y="905074"/>
                </a:lnTo>
                <a:lnTo>
                  <a:pt x="1602427" y="896342"/>
                </a:lnTo>
                <a:lnTo>
                  <a:pt x="1607602" y="887611"/>
                </a:lnTo>
                <a:lnTo>
                  <a:pt x="1612180" y="878880"/>
                </a:lnTo>
                <a:lnTo>
                  <a:pt x="1616559" y="869752"/>
                </a:lnTo>
                <a:lnTo>
                  <a:pt x="1620739" y="860623"/>
                </a:lnTo>
                <a:lnTo>
                  <a:pt x="1624521" y="851297"/>
                </a:lnTo>
                <a:lnTo>
                  <a:pt x="1628104" y="841970"/>
                </a:lnTo>
                <a:lnTo>
                  <a:pt x="1631090" y="832445"/>
                </a:lnTo>
                <a:lnTo>
                  <a:pt x="1634076" y="822722"/>
                </a:lnTo>
                <a:lnTo>
                  <a:pt x="1636465" y="813197"/>
                </a:lnTo>
                <a:lnTo>
                  <a:pt x="1638654" y="803473"/>
                </a:lnTo>
                <a:lnTo>
                  <a:pt x="1640645" y="793353"/>
                </a:lnTo>
                <a:lnTo>
                  <a:pt x="1642237" y="783629"/>
                </a:lnTo>
                <a:lnTo>
                  <a:pt x="1643631" y="773708"/>
                </a:lnTo>
                <a:lnTo>
                  <a:pt x="1644427" y="763389"/>
                </a:lnTo>
                <a:lnTo>
                  <a:pt x="1357193" y="747117"/>
                </a:lnTo>
                <a:close/>
                <a:moveTo>
                  <a:pt x="1331913" y="738187"/>
                </a:moveTo>
                <a:lnTo>
                  <a:pt x="1652588" y="756642"/>
                </a:lnTo>
                <a:lnTo>
                  <a:pt x="1651593" y="768151"/>
                </a:lnTo>
                <a:lnTo>
                  <a:pt x="1650597" y="779661"/>
                </a:lnTo>
                <a:lnTo>
                  <a:pt x="1648806" y="790972"/>
                </a:lnTo>
                <a:lnTo>
                  <a:pt x="1646815" y="802283"/>
                </a:lnTo>
                <a:lnTo>
                  <a:pt x="1644228" y="813395"/>
                </a:lnTo>
                <a:lnTo>
                  <a:pt x="1641441" y="824309"/>
                </a:lnTo>
                <a:lnTo>
                  <a:pt x="1638057" y="834826"/>
                </a:lnTo>
                <a:lnTo>
                  <a:pt x="1634474" y="845542"/>
                </a:lnTo>
                <a:lnTo>
                  <a:pt x="1630692" y="856059"/>
                </a:lnTo>
                <a:lnTo>
                  <a:pt x="1626313" y="866378"/>
                </a:lnTo>
                <a:lnTo>
                  <a:pt x="1621536" y="876300"/>
                </a:lnTo>
                <a:lnTo>
                  <a:pt x="1616758" y="886420"/>
                </a:lnTo>
                <a:lnTo>
                  <a:pt x="1611384" y="896144"/>
                </a:lnTo>
                <a:lnTo>
                  <a:pt x="1605810" y="905470"/>
                </a:lnTo>
                <a:lnTo>
                  <a:pt x="1599839" y="914797"/>
                </a:lnTo>
                <a:lnTo>
                  <a:pt x="1593668" y="923925"/>
                </a:lnTo>
                <a:lnTo>
                  <a:pt x="1331913" y="738187"/>
                </a:lnTo>
                <a:close/>
                <a:moveTo>
                  <a:pt x="459881" y="722312"/>
                </a:moveTo>
                <a:lnTo>
                  <a:pt x="473272" y="728060"/>
                </a:lnTo>
                <a:lnTo>
                  <a:pt x="488461" y="734601"/>
                </a:lnTo>
                <a:lnTo>
                  <a:pt x="507448" y="743125"/>
                </a:lnTo>
                <a:lnTo>
                  <a:pt x="547620" y="811709"/>
                </a:lnTo>
                <a:lnTo>
                  <a:pt x="488861" y="835495"/>
                </a:lnTo>
                <a:lnTo>
                  <a:pt x="557213" y="885645"/>
                </a:lnTo>
                <a:lnTo>
                  <a:pt x="361950" y="1082675"/>
                </a:lnTo>
                <a:lnTo>
                  <a:pt x="459881" y="722312"/>
                </a:lnTo>
                <a:close/>
                <a:moveTo>
                  <a:pt x="264617" y="722312"/>
                </a:moveTo>
                <a:lnTo>
                  <a:pt x="361950" y="1082675"/>
                </a:lnTo>
                <a:lnTo>
                  <a:pt x="168275" y="885645"/>
                </a:lnTo>
                <a:lnTo>
                  <a:pt x="236071" y="835495"/>
                </a:lnTo>
                <a:lnTo>
                  <a:pt x="177790" y="811709"/>
                </a:lnTo>
                <a:lnTo>
                  <a:pt x="217437" y="743125"/>
                </a:lnTo>
                <a:lnTo>
                  <a:pt x="236468" y="734601"/>
                </a:lnTo>
                <a:lnTo>
                  <a:pt x="251335" y="728060"/>
                </a:lnTo>
                <a:lnTo>
                  <a:pt x="264617" y="722312"/>
                </a:lnTo>
                <a:close/>
                <a:moveTo>
                  <a:pt x="1586365" y="509587"/>
                </a:moveTo>
                <a:lnTo>
                  <a:pt x="1594075" y="519906"/>
                </a:lnTo>
                <a:lnTo>
                  <a:pt x="1601390" y="530423"/>
                </a:lnTo>
                <a:lnTo>
                  <a:pt x="1608507" y="541535"/>
                </a:lnTo>
                <a:lnTo>
                  <a:pt x="1611868" y="547092"/>
                </a:lnTo>
                <a:lnTo>
                  <a:pt x="1614834" y="552846"/>
                </a:lnTo>
                <a:lnTo>
                  <a:pt x="1617997" y="558601"/>
                </a:lnTo>
                <a:lnTo>
                  <a:pt x="1620765" y="564356"/>
                </a:lnTo>
                <a:lnTo>
                  <a:pt x="1623730" y="570507"/>
                </a:lnTo>
                <a:lnTo>
                  <a:pt x="1626498" y="576460"/>
                </a:lnTo>
                <a:lnTo>
                  <a:pt x="1629266" y="582413"/>
                </a:lnTo>
                <a:lnTo>
                  <a:pt x="1631638" y="588367"/>
                </a:lnTo>
                <a:lnTo>
                  <a:pt x="1634011" y="594717"/>
                </a:lnTo>
                <a:lnTo>
                  <a:pt x="1636383" y="600868"/>
                </a:lnTo>
                <a:lnTo>
                  <a:pt x="1638360" y="607020"/>
                </a:lnTo>
                <a:lnTo>
                  <a:pt x="1640337" y="613568"/>
                </a:lnTo>
                <a:lnTo>
                  <a:pt x="1642314" y="619720"/>
                </a:lnTo>
                <a:lnTo>
                  <a:pt x="1644093" y="626070"/>
                </a:lnTo>
                <a:lnTo>
                  <a:pt x="1645675" y="632817"/>
                </a:lnTo>
                <a:lnTo>
                  <a:pt x="1647059" y="639167"/>
                </a:lnTo>
                <a:lnTo>
                  <a:pt x="1648443" y="645913"/>
                </a:lnTo>
                <a:lnTo>
                  <a:pt x="1649629" y="652462"/>
                </a:lnTo>
                <a:lnTo>
                  <a:pt x="1650617" y="659209"/>
                </a:lnTo>
                <a:lnTo>
                  <a:pt x="1651606" y="665757"/>
                </a:lnTo>
                <a:lnTo>
                  <a:pt x="1652397" y="672702"/>
                </a:lnTo>
                <a:lnTo>
                  <a:pt x="1653187" y="679648"/>
                </a:lnTo>
                <a:lnTo>
                  <a:pt x="1653583" y="686196"/>
                </a:lnTo>
                <a:lnTo>
                  <a:pt x="1653978" y="693340"/>
                </a:lnTo>
                <a:lnTo>
                  <a:pt x="1654176" y="700285"/>
                </a:lnTo>
                <a:lnTo>
                  <a:pt x="1654176" y="707032"/>
                </a:lnTo>
                <a:lnTo>
                  <a:pt x="1654176" y="716359"/>
                </a:lnTo>
                <a:lnTo>
                  <a:pt x="1653781" y="725487"/>
                </a:lnTo>
                <a:lnTo>
                  <a:pt x="1335088" y="707032"/>
                </a:lnTo>
                <a:lnTo>
                  <a:pt x="1586365" y="509587"/>
                </a:lnTo>
                <a:close/>
                <a:moveTo>
                  <a:pt x="1276395" y="422275"/>
                </a:moveTo>
                <a:lnTo>
                  <a:pt x="1284547" y="422275"/>
                </a:lnTo>
                <a:lnTo>
                  <a:pt x="1284547" y="742950"/>
                </a:lnTo>
                <a:lnTo>
                  <a:pt x="1546226" y="928918"/>
                </a:lnTo>
                <a:lnTo>
                  <a:pt x="1540658" y="936468"/>
                </a:lnTo>
                <a:lnTo>
                  <a:pt x="1534892" y="943819"/>
                </a:lnTo>
                <a:lnTo>
                  <a:pt x="1528927" y="950972"/>
                </a:lnTo>
                <a:lnTo>
                  <a:pt x="1522762" y="958124"/>
                </a:lnTo>
                <a:lnTo>
                  <a:pt x="1516201" y="965078"/>
                </a:lnTo>
                <a:lnTo>
                  <a:pt x="1509838" y="971635"/>
                </a:lnTo>
                <a:lnTo>
                  <a:pt x="1502878" y="978191"/>
                </a:lnTo>
                <a:lnTo>
                  <a:pt x="1495918" y="984350"/>
                </a:lnTo>
                <a:lnTo>
                  <a:pt x="1488959" y="990311"/>
                </a:lnTo>
                <a:lnTo>
                  <a:pt x="1481602" y="996271"/>
                </a:lnTo>
                <a:lnTo>
                  <a:pt x="1474046" y="1001835"/>
                </a:lnTo>
                <a:lnTo>
                  <a:pt x="1466291" y="1007398"/>
                </a:lnTo>
                <a:lnTo>
                  <a:pt x="1458536" y="1012564"/>
                </a:lnTo>
                <a:lnTo>
                  <a:pt x="1450383" y="1017729"/>
                </a:lnTo>
                <a:lnTo>
                  <a:pt x="1442429" y="1022299"/>
                </a:lnTo>
                <a:lnTo>
                  <a:pt x="1434078" y="1026869"/>
                </a:lnTo>
                <a:lnTo>
                  <a:pt x="1425528" y="1031240"/>
                </a:lnTo>
                <a:lnTo>
                  <a:pt x="1417176" y="1035213"/>
                </a:lnTo>
                <a:lnTo>
                  <a:pt x="1408427" y="1038988"/>
                </a:lnTo>
                <a:lnTo>
                  <a:pt x="1399479" y="1042565"/>
                </a:lnTo>
                <a:lnTo>
                  <a:pt x="1390531" y="1045942"/>
                </a:lnTo>
                <a:lnTo>
                  <a:pt x="1381384" y="1048724"/>
                </a:lnTo>
                <a:lnTo>
                  <a:pt x="1372237" y="1051704"/>
                </a:lnTo>
                <a:lnTo>
                  <a:pt x="1362892" y="1054088"/>
                </a:lnTo>
                <a:lnTo>
                  <a:pt x="1353546" y="1056274"/>
                </a:lnTo>
                <a:lnTo>
                  <a:pt x="1344002" y="1058261"/>
                </a:lnTo>
                <a:lnTo>
                  <a:pt x="1334258" y="1059850"/>
                </a:lnTo>
                <a:lnTo>
                  <a:pt x="1324515" y="1061241"/>
                </a:lnTo>
                <a:lnTo>
                  <a:pt x="1314573" y="1062234"/>
                </a:lnTo>
                <a:lnTo>
                  <a:pt x="1304829" y="1063029"/>
                </a:lnTo>
                <a:lnTo>
                  <a:pt x="1294887" y="1063426"/>
                </a:lnTo>
                <a:lnTo>
                  <a:pt x="1284547" y="1063625"/>
                </a:lnTo>
                <a:lnTo>
                  <a:pt x="1276395" y="1063625"/>
                </a:lnTo>
                <a:lnTo>
                  <a:pt x="1268242" y="1063228"/>
                </a:lnTo>
                <a:lnTo>
                  <a:pt x="1259891" y="1062830"/>
                </a:lnTo>
                <a:lnTo>
                  <a:pt x="1251937" y="1062036"/>
                </a:lnTo>
                <a:lnTo>
                  <a:pt x="1243784" y="1061241"/>
                </a:lnTo>
                <a:lnTo>
                  <a:pt x="1235830" y="1059850"/>
                </a:lnTo>
                <a:lnTo>
                  <a:pt x="1227877" y="1058857"/>
                </a:lnTo>
                <a:lnTo>
                  <a:pt x="1219923" y="1057267"/>
                </a:lnTo>
                <a:lnTo>
                  <a:pt x="1212168" y="1055479"/>
                </a:lnTo>
                <a:lnTo>
                  <a:pt x="1204413" y="1053691"/>
                </a:lnTo>
                <a:lnTo>
                  <a:pt x="1196857" y="1051505"/>
                </a:lnTo>
                <a:lnTo>
                  <a:pt x="1189301" y="1049320"/>
                </a:lnTo>
                <a:lnTo>
                  <a:pt x="1181745" y="1046737"/>
                </a:lnTo>
                <a:lnTo>
                  <a:pt x="1174388" y="1044154"/>
                </a:lnTo>
                <a:lnTo>
                  <a:pt x="1167030" y="1041373"/>
                </a:lnTo>
                <a:lnTo>
                  <a:pt x="1159673" y="1038591"/>
                </a:lnTo>
                <a:lnTo>
                  <a:pt x="1152714" y="1035412"/>
                </a:lnTo>
                <a:lnTo>
                  <a:pt x="1145555" y="1032034"/>
                </a:lnTo>
                <a:lnTo>
                  <a:pt x="1138596" y="1028657"/>
                </a:lnTo>
                <a:lnTo>
                  <a:pt x="1131636" y="1025081"/>
                </a:lnTo>
                <a:lnTo>
                  <a:pt x="1124875" y="1021306"/>
                </a:lnTo>
                <a:lnTo>
                  <a:pt x="1118115" y="1017332"/>
                </a:lnTo>
                <a:lnTo>
                  <a:pt x="1111752" y="1013160"/>
                </a:lnTo>
                <a:lnTo>
                  <a:pt x="1105190" y="1008789"/>
                </a:lnTo>
                <a:lnTo>
                  <a:pt x="1098827" y="1004616"/>
                </a:lnTo>
                <a:lnTo>
                  <a:pt x="1092663" y="999848"/>
                </a:lnTo>
                <a:lnTo>
                  <a:pt x="1086697" y="995278"/>
                </a:lnTo>
                <a:lnTo>
                  <a:pt x="1080533" y="990311"/>
                </a:lnTo>
                <a:lnTo>
                  <a:pt x="1074568" y="985543"/>
                </a:lnTo>
                <a:lnTo>
                  <a:pt x="1068801" y="980377"/>
                </a:lnTo>
                <a:lnTo>
                  <a:pt x="1063234" y="975012"/>
                </a:lnTo>
                <a:lnTo>
                  <a:pt x="1057666" y="969648"/>
                </a:lnTo>
                <a:lnTo>
                  <a:pt x="1052297" y="964085"/>
                </a:lnTo>
                <a:lnTo>
                  <a:pt x="1047127" y="958522"/>
                </a:lnTo>
                <a:lnTo>
                  <a:pt x="1041958" y="952760"/>
                </a:lnTo>
                <a:lnTo>
                  <a:pt x="1036986" y="946998"/>
                </a:lnTo>
                <a:lnTo>
                  <a:pt x="1032214" y="941037"/>
                </a:lnTo>
                <a:lnTo>
                  <a:pt x="1027442" y="934878"/>
                </a:lnTo>
                <a:lnTo>
                  <a:pt x="1022869" y="928719"/>
                </a:lnTo>
                <a:lnTo>
                  <a:pt x="1018693" y="922163"/>
                </a:lnTo>
                <a:lnTo>
                  <a:pt x="1014119" y="915805"/>
                </a:lnTo>
                <a:lnTo>
                  <a:pt x="1010143" y="909248"/>
                </a:lnTo>
                <a:lnTo>
                  <a:pt x="1006166" y="902692"/>
                </a:lnTo>
                <a:lnTo>
                  <a:pt x="1002388" y="895738"/>
                </a:lnTo>
                <a:lnTo>
                  <a:pt x="998808" y="888784"/>
                </a:lnTo>
                <a:lnTo>
                  <a:pt x="995229" y="882029"/>
                </a:lnTo>
                <a:lnTo>
                  <a:pt x="992247" y="874876"/>
                </a:lnTo>
                <a:lnTo>
                  <a:pt x="988866" y="867723"/>
                </a:lnTo>
                <a:lnTo>
                  <a:pt x="985884" y="860372"/>
                </a:lnTo>
                <a:lnTo>
                  <a:pt x="983299" y="853219"/>
                </a:lnTo>
                <a:lnTo>
                  <a:pt x="980515" y="845868"/>
                </a:lnTo>
                <a:lnTo>
                  <a:pt x="978129" y="838318"/>
                </a:lnTo>
                <a:lnTo>
                  <a:pt x="975941" y="830768"/>
                </a:lnTo>
                <a:lnTo>
                  <a:pt x="973754" y="823218"/>
                </a:lnTo>
                <a:lnTo>
                  <a:pt x="971964" y="815271"/>
                </a:lnTo>
                <a:lnTo>
                  <a:pt x="970175" y="807522"/>
                </a:lnTo>
                <a:lnTo>
                  <a:pt x="968584" y="799774"/>
                </a:lnTo>
                <a:lnTo>
                  <a:pt x="967391" y="791826"/>
                </a:lnTo>
                <a:lnTo>
                  <a:pt x="966397" y="783879"/>
                </a:lnTo>
                <a:lnTo>
                  <a:pt x="965204" y="775932"/>
                </a:lnTo>
                <a:lnTo>
                  <a:pt x="964607" y="767587"/>
                </a:lnTo>
                <a:lnTo>
                  <a:pt x="964210" y="759441"/>
                </a:lnTo>
                <a:lnTo>
                  <a:pt x="963613" y="751096"/>
                </a:lnTo>
                <a:lnTo>
                  <a:pt x="963613" y="742950"/>
                </a:lnTo>
                <a:lnTo>
                  <a:pt x="963613" y="734804"/>
                </a:lnTo>
                <a:lnTo>
                  <a:pt x="964210" y="726459"/>
                </a:lnTo>
                <a:lnTo>
                  <a:pt x="964607" y="718313"/>
                </a:lnTo>
                <a:lnTo>
                  <a:pt x="965204" y="710167"/>
                </a:lnTo>
                <a:lnTo>
                  <a:pt x="966397" y="702021"/>
                </a:lnTo>
                <a:lnTo>
                  <a:pt x="967391" y="694074"/>
                </a:lnTo>
                <a:lnTo>
                  <a:pt x="968584" y="686126"/>
                </a:lnTo>
                <a:lnTo>
                  <a:pt x="970175" y="678378"/>
                </a:lnTo>
                <a:lnTo>
                  <a:pt x="971964" y="670629"/>
                </a:lnTo>
                <a:lnTo>
                  <a:pt x="973754" y="662880"/>
                </a:lnTo>
                <a:lnTo>
                  <a:pt x="975941" y="654933"/>
                </a:lnTo>
                <a:lnTo>
                  <a:pt x="978129" y="647383"/>
                </a:lnTo>
                <a:lnTo>
                  <a:pt x="980515" y="640231"/>
                </a:lnTo>
                <a:lnTo>
                  <a:pt x="983299" y="632681"/>
                </a:lnTo>
                <a:lnTo>
                  <a:pt x="985884" y="625329"/>
                </a:lnTo>
                <a:lnTo>
                  <a:pt x="988866" y="618177"/>
                </a:lnTo>
                <a:lnTo>
                  <a:pt x="992247" y="610825"/>
                </a:lnTo>
                <a:lnTo>
                  <a:pt x="995229" y="603871"/>
                </a:lnTo>
                <a:lnTo>
                  <a:pt x="998808" y="596918"/>
                </a:lnTo>
                <a:lnTo>
                  <a:pt x="1002388" y="589964"/>
                </a:lnTo>
                <a:lnTo>
                  <a:pt x="1006166" y="583208"/>
                </a:lnTo>
                <a:lnTo>
                  <a:pt x="1010143" y="576652"/>
                </a:lnTo>
                <a:lnTo>
                  <a:pt x="1014119" y="569897"/>
                </a:lnTo>
                <a:lnTo>
                  <a:pt x="1018693" y="563539"/>
                </a:lnTo>
                <a:lnTo>
                  <a:pt x="1022869" y="557380"/>
                </a:lnTo>
                <a:lnTo>
                  <a:pt x="1027442" y="551022"/>
                </a:lnTo>
                <a:lnTo>
                  <a:pt x="1032214" y="544863"/>
                </a:lnTo>
                <a:lnTo>
                  <a:pt x="1036986" y="538902"/>
                </a:lnTo>
                <a:lnTo>
                  <a:pt x="1041958" y="533140"/>
                </a:lnTo>
                <a:lnTo>
                  <a:pt x="1047127" y="527378"/>
                </a:lnTo>
                <a:lnTo>
                  <a:pt x="1052297" y="521617"/>
                </a:lnTo>
                <a:lnTo>
                  <a:pt x="1057666" y="516252"/>
                </a:lnTo>
                <a:lnTo>
                  <a:pt x="1063234" y="510689"/>
                </a:lnTo>
                <a:lnTo>
                  <a:pt x="1068801" y="505523"/>
                </a:lnTo>
                <a:lnTo>
                  <a:pt x="1074568" y="500357"/>
                </a:lnTo>
                <a:lnTo>
                  <a:pt x="1080533" y="495390"/>
                </a:lnTo>
                <a:lnTo>
                  <a:pt x="1086697" y="490622"/>
                </a:lnTo>
                <a:lnTo>
                  <a:pt x="1092663" y="486052"/>
                </a:lnTo>
                <a:lnTo>
                  <a:pt x="1098827" y="481284"/>
                </a:lnTo>
                <a:lnTo>
                  <a:pt x="1105190" y="476913"/>
                </a:lnTo>
                <a:lnTo>
                  <a:pt x="1111752" y="472740"/>
                </a:lnTo>
                <a:lnTo>
                  <a:pt x="1118115" y="468767"/>
                </a:lnTo>
                <a:lnTo>
                  <a:pt x="1124875" y="464594"/>
                </a:lnTo>
                <a:lnTo>
                  <a:pt x="1131636" y="460819"/>
                </a:lnTo>
                <a:lnTo>
                  <a:pt x="1138596" y="457442"/>
                </a:lnTo>
                <a:lnTo>
                  <a:pt x="1145555" y="453866"/>
                </a:lnTo>
                <a:lnTo>
                  <a:pt x="1152714" y="450488"/>
                </a:lnTo>
                <a:lnTo>
                  <a:pt x="1159673" y="447309"/>
                </a:lnTo>
                <a:lnTo>
                  <a:pt x="1167030" y="444527"/>
                </a:lnTo>
                <a:lnTo>
                  <a:pt x="1174388" y="441547"/>
                </a:lnTo>
                <a:lnTo>
                  <a:pt x="1181745" y="438964"/>
                </a:lnTo>
                <a:lnTo>
                  <a:pt x="1189301" y="436779"/>
                </a:lnTo>
                <a:lnTo>
                  <a:pt x="1196857" y="434196"/>
                </a:lnTo>
                <a:lnTo>
                  <a:pt x="1204413" y="432209"/>
                </a:lnTo>
                <a:lnTo>
                  <a:pt x="1212168" y="430421"/>
                </a:lnTo>
                <a:lnTo>
                  <a:pt x="1219923" y="428633"/>
                </a:lnTo>
                <a:lnTo>
                  <a:pt x="1227877" y="427242"/>
                </a:lnTo>
                <a:lnTo>
                  <a:pt x="1235830" y="425851"/>
                </a:lnTo>
                <a:lnTo>
                  <a:pt x="1243784" y="424659"/>
                </a:lnTo>
                <a:lnTo>
                  <a:pt x="1251937" y="423864"/>
                </a:lnTo>
                <a:lnTo>
                  <a:pt x="1259891" y="423070"/>
                </a:lnTo>
                <a:lnTo>
                  <a:pt x="1268242" y="422474"/>
                </a:lnTo>
                <a:lnTo>
                  <a:pt x="1276395" y="422275"/>
                </a:lnTo>
                <a:close/>
                <a:moveTo>
                  <a:pt x="1312863" y="365125"/>
                </a:moveTo>
                <a:lnTo>
                  <a:pt x="1322396" y="365324"/>
                </a:lnTo>
                <a:lnTo>
                  <a:pt x="1331928" y="365721"/>
                </a:lnTo>
                <a:lnTo>
                  <a:pt x="1341262" y="366516"/>
                </a:lnTo>
                <a:lnTo>
                  <a:pt x="1350596" y="367509"/>
                </a:lnTo>
                <a:lnTo>
                  <a:pt x="1359930" y="368502"/>
                </a:lnTo>
                <a:lnTo>
                  <a:pt x="1369264" y="370092"/>
                </a:lnTo>
                <a:lnTo>
                  <a:pt x="1378399" y="371880"/>
                </a:lnTo>
                <a:lnTo>
                  <a:pt x="1387336" y="373867"/>
                </a:lnTo>
                <a:lnTo>
                  <a:pt x="1396074" y="376052"/>
                </a:lnTo>
                <a:lnTo>
                  <a:pt x="1405011" y="378437"/>
                </a:lnTo>
                <a:lnTo>
                  <a:pt x="1413749" y="381417"/>
                </a:lnTo>
                <a:lnTo>
                  <a:pt x="1422288" y="384198"/>
                </a:lnTo>
                <a:lnTo>
                  <a:pt x="1430828" y="387576"/>
                </a:lnTo>
                <a:lnTo>
                  <a:pt x="1438970" y="390954"/>
                </a:lnTo>
                <a:lnTo>
                  <a:pt x="1447510" y="394729"/>
                </a:lnTo>
                <a:lnTo>
                  <a:pt x="1455453" y="398504"/>
                </a:lnTo>
                <a:lnTo>
                  <a:pt x="1463397" y="402676"/>
                </a:lnTo>
                <a:lnTo>
                  <a:pt x="1471142" y="407047"/>
                </a:lnTo>
                <a:lnTo>
                  <a:pt x="1478888" y="411617"/>
                </a:lnTo>
                <a:lnTo>
                  <a:pt x="1486434" y="416187"/>
                </a:lnTo>
                <a:lnTo>
                  <a:pt x="1493981" y="421352"/>
                </a:lnTo>
                <a:lnTo>
                  <a:pt x="1501329" y="426518"/>
                </a:lnTo>
                <a:lnTo>
                  <a:pt x="1508478" y="431882"/>
                </a:lnTo>
                <a:lnTo>
                  <a:pt x="1515429" y="437446"/>
                </a:lnTo>
                <a:lnTo>
                  <a:pt x="1522181" y="443207"/>
                </a:lnTo>
                <a:lnTo>
                  <a:pt x="1528933" y="448969"/>
                </a:lnTo>
                <a:lnTo>
                  <a:pt x="1535288" y="455128"/>
                </a:lnTo>
                <a:lnTo>
                  <a:pt x="1541842" y="461288"/>
                </a:lnTo>
                <a:lnTo>
                  <a:pt x="1547800" y="467844"/>
                </a:lnTo>
                <a:lnTo>
                  <a:pt x="1553758" y="474401"/>
                </a:lnTo>
                <a:lnTo>
                  <a:pt x="1559517" y="481156"/>
                </a:lnTo>
                <a:lnTo>
                  <a:pt x="1565276" y="488110"/>
                </a:lnTo>
                <a:lnTo>
                  <a:pt x="1312863" y="685800"/>
                </a:lnTo>
                <a:lnTo>
                  <a:pt x="1312863" y="365125"/>
                </a:lnTo>
                <a:close/>
                <a:moveTo>
                  <a:pt x="459737" y="320675"/>
                </a:moveTo>
                <a:lnTo>
                  <a:pt x="464088" y="323056"/>
                </a:lnTo>
                <a:lnTo>
                  <a:pt x="468042" y="325437"/>
                </a:lnTo>
                <a:lnTo>
                  <a:pt x="471601" y="328216"/>
                </a:lnTo>
                <a:lnTo>
                  <a:pt x="475161" y="330795"/>
                </a:lnTo>
                <a:lnTo>
                  <a:pt x="478522" y="333772"/>
                </a:lnTo>
                <a:lnTo>
                  <a:pt x="481290" y="336748"/>
                </a:lnTo>
                <a:lnTo>
                  <a:pt x="484256" y="339923"/>
                </a:lnTo>
                <a:lnTo>
                  <a:pt x="486827" y="343297"/>
                </a:lnTo>
                <a:lnTo>
                  <a:pt x="489397" y="346869"/>
                </a:lnTo>
                <a:lnTo>
                  <a:pt x="491572" y="350441"/>
                </a:lnTo>
                <a:lnTo>
                  <a:pt x="493550" y="354211"/>
                </a:lnTo>
                <a:lnTo>
                  <a:pt x="495329" y="357981"/>
                </a:lnTo>
                <a:lnTo>
                  <a:pt x="497109" y="361950"/>
                </a:lnTo>
                <a:lnTo>
                  <a:pt x="498691" y="365919"/>
                </a:lnTo>
                <a:lnTo>
                  <a:pt x="500075" y="370086"/>
                </a:lnTo>
                <a:lnTo>
                  <a:pt x="501459" y="374253"/>
                </a:lnTo>
                <a:lnTo>
                  <a:pt x="504029" y="383381"/>
                </a:lnTo>
                <a:lnTo>
                  <a:pt x="506204" y="392708"/>
                </a:lnTo>
                <a:lnTo>
                  <a:pt x="508182" y="402630"/>
                </a:lnTo>
                <a:lnTo>
                  <a:pt x="510159" y="413147"/>
                </a:lnTo>
                <a:lnTo>
                  <a:pt x="513916" y="435173"/>
                </a:lnTo>
                <a:lnTo>
                  <a:pt x="515893" y="446683"/>
                </a:lnTo>
                <a:lnTo>
                  <a:pt x="518068" y="458589"/>
                </a:lnTo>
                <a:lnTo>
                  <a:pt x="522023" y="459184"/>
                </a:lnTo>
                <a:lnTo>
                  <a:pt x="525780" y="460375"/>
                </a:lnTo>
                <a:lnTo>
                  <a:pt x="529339" y="461764"/>
                </a:lnTo>
                <a:lnTo>
                  <a:pt x="532898" y="462955"/>
                </a:lnTo>
                <a:lnTo>
                  <a:pt x="536260" y="464741"/>
                </a:lnTo>
                <a:lnTo>
                  <a:pt x="539226" y="466725"/>
                </a:lnTo>
                <a:lnTo>
                  <a:pt x="542192" y="469106"/>
                </a:lnTo>
                <a:lnTo>
                  <a:pt x="544960" y="471289"/>
                </a:lnTo>
                <a:lnTo>
                  <a:pt x="547728" y="473670"/>
                </a:lnTo>
                <a:lnTo>
                  <a:pt x="549903" y="476647"/>
                </a:lnTo>
                <a:lnTo>
                  <a:pt x="552078" y="479425"/>
                </a:lnTo>
                <a:lnTo>
                  <a:pt x="553858" y="482402"/>
                </a:lnTo>
                <a:lnTo>
                  <a:pt x="555440" y="485577"/>
                </a:lnTo>
                <a:lnTo>
                  <a:pt x="556824" y="488950"/>
                </a:lnTo>
                <a:lnTo>
                  <a:pt x="557615" y="492324"/>
                </a:lnTo>
                <a:lnTo>
                  <a:pt x="558406" y="495895"/>
                </a:lnTo>
                <a:lnTo>
                  <a:pt x="558801" y="499666"/>
                </a:lnTo>
                <a:lnTo>
                  <a:pt x="558801" y="503436"/>
                </a:lnTo>
                <a:lnTo>
                  <a:pt x="558406" y="507405"/>
                </a:lnTo>
                <a:lnTo>
                  <a:pt x="557812" y="511374"/>
                </a:lnTo>
                <a:lnTo>
                  <a:pt x="556824" y="515342"/>
                </a:lnTo>
                <a:lnTo>
                  <a:pt x="555440" y="519509"/>
                </a:lnTo>
                <a:lnTo>
                  <a:pt x="553462" y="523875"/>
                </a:lnTo>
                <a:lnTo>
                  <a:pt x="551287" y="528042"/>
                </a:lnTo>
                <a:lnTo>
                  <a:pt x="548519" y="532408"/>
                </a:lnTo>
                <a:lnTo>
                  <a:pt x="545553" y="536774"/>
                </a:lnTo>
                <a:lnTo>
                  <a:pt x="541994" y="541139"/>
                </a:lnTo>
                <a:lnTo>
                  <a:pt x="537644" y="545505"/>
                </a:lnTo>
                <a:lnTo>
                  <a:pt x="533294" y="550069"/>
                </a:lnTo>
                <a:lnTo>
                  <a:pt x="528153" y="554236"/>
                </a:lnTo>
                <a:lnTo>
                  <a:pt x="522418" y="558602"/>
                </a:lnTo>
                <a:lnTo>
                  <a:pt x="516486" y="563166"/>
                </a:lnTo>
                <a:lnTo>
                  <a:pt x="514707" y="571302"/>
                </a:lnTo>
                <a:lnTo>
                  <a:pt x="512927" y="579239"/>
                </a:lnTo>
                <a:lnTo>
                  <a:pt x="510752" y="587177"/>
                </a:lnTo>
                <a:lnTo>
                  <a:pt x="508577" y="595313"/>
                </a:lnTo>
                <a:lnTo>
                  <a:pt x="505809" y="603052"/>
                </a:lnTo>
                <a:lnTo>
                  <a:pt x="503041" y="610791"/>
                </a:lnTo>
                <a:lnTo>
                  <a:pt x="500075" y="618331"/>
                </a:lnTo>
                <a:lnTo>
                  <a:pt x="496911" y="625872"/>
                </a:lnTo>
                <a:lnTo>
                  <a:pt x="493352" y="633214"/>
                </a:lnTo>
                <a:lnTo>
                  <a:pt x="489793" y="640556"/>
                </a:lnTo>
                <a:lnTo>
                  <a:pt x="485838" y="647303"/>
                </a:lnTo>
                <a:lnTo>
                  <a:pt x="481883" y="654249"/>
                </a:lnTo>
                <a:lnTo>
                  <a:pt x="477533" y="660996"/>
                </a:lnTo>
                <a:lnTo>
                  <a:pt x="473183" y="667346"/>
                </a:lnTo>
                <a:lnTo>
                  <a:pt x="468635" y="673497"/>
                </a:lnTo>
                <a:lnTo>
                  <a:pt x="463692" y="679450"/>
                </a:lnTo>
                <a:lnTo>
                  <a:pt x="458551" y="685007"/>
                </a:lnTo>
                <a:lnTo>
                  <a:pt x="453608" y="690563"/>
                </a:lnTo>
                <a:lnTo>
                  <a:pt x="448269" y="695722"/>
                </a:lnTo>
                <a:lnTo>
                  <a:pt x="442733" y="700683"/>
                </a:lnTo>
                <a:lnTo>
                  <a:pt x="436998" y="705247"/>
                </a:lnTo>
                <a:lnTo>
                  <a:pt x="431264" y="709414"/>
                </a:lnTo>
                <a:lnTo>
                  <a:pt x="424937" y="713383"/>
                </a:lnTo>
                <a:lnTo>
                  <a:pt x="418807" y="716955"/>
                </a:lnTo>
                <a:lnTo>
                  <a:pt x="412677" y="720130"/>
                </a:lnTo>
                <a:lnTo>
                  <a:pt x="406152" y="722908"/>
                </a:lnTo>
                <a:lnTo>
                  <a:pt x="399627" y="725488"/>
                </a:lnTo>
                <a:lnTo>
                  <a:pt x="392706" y="727671"/>
                </a:lnTo>
                <a:lnTo>
                  <a:pt x="385786" y="729457"/>
                </a:lnTo>
                <a:lnTo>
                  <a:pt x="378865" y="730449"/>
                </a:lnTo>
                <a:lnTo>
                  <a:pt x="371747" y="731441"/>
                </a:lnTo>
                <a:lnTo>
                  <a:pt x="364431" y="731838"/>
                </a:lnTo>
                <a:lnTo>
                  <a:pt x="357115" y="731441"/>
                </a:lnTo>
                <a:lnTo>
                  <a:pt x="349799" y="730449"/>
                </a:lnTo>
                <a:lnTo>
                  <a:pt x="342878" y="729457"/>
                </a:lnTo>
                <a:lnTo>
                  <a:pt x="335958" y="727671"/>
                </a:lnTo>
                <a:lnTo>
                  <a:pt x="329235" y="725488"/>
                </a:lnTo>
                <a:lnTo>
                  <a:pt x="322709" y="722908"/>
                </a:lnTo>
                <a:lnTo>
                  <a:pt x="315987" y="720130"/>
                </a:lnTo>
                <a:lnTo>
                  <a:pt x="309857" y="716955"/>
                </a:lnTo>
                <a:lnTo>
                  <a:pt x="303727" y="713383"/>
                </a:lnTo>
                <a:lnTo>
                  <a:pt x="297795" y="709414"/>
                </a:lnTo>
                <a:lnTo>
                  <a:pt x="291666" y="705247"/>
                </a:lnTo>
                <a:lnTo>
                  <a:pt x="285931" y="700683"/>
                </a:lnTo>
                <a:lnTo>
                  <a:pt x="280395" y="695722"/>
                </a:lnTo>
                <a:lnTo>
                  <a:pt x="275254" y="690563"/>
                </a:lnTo>
                <a:lnTo>
                  <a:pt x="270113" y="685007"/>
                </a:lnTo>
                <a:lnTo>
                  <a:pt x="264972" y="679450"/>
                </a:lnTo>
                <a:lnTo>
                  <a:pt x="260029" y="673497"/>
                </a:lnTo>
                <a:lnTo>
                  <a:pt x="255481" y="667346"/>
                </a:lnTo>
                <a:lnTo>
                  <a:pt x="251131" y="660996"/>
                </a:lnTo>
                <a:lnTo>
                  <a:pt x="246781" y="654249"/>
                </a:lnTo>
                <a:lnTo>
                  <a:pt x="242628" y="647303"/>
                </a:lnTo>
                <a:lnTo>
                  <a:pt x="238871" y="640556"/>
                </a:lnTo>
                <a:lnTo>
                  <a:pt x="235114" y="633214"/>
                </a:lnTo>
                <a:lnTo>
                  <a:pt x="231753" y="625872"/>
                </a:lnTo>
                <a:lnTo>
                  <a:pt x="228589" y="618331"/>
                </a:lnTo>
                <a:lnTo>
                  <a:pt x="225623" y="610791"/>
                </a:lnTo>
                <a:lnTo>
                  <a:pt x="222855" y="603052"/>
                </a:lnTo>
                <a:lnTo>
                  <a:pt x="220087" y="595313"/>
                </a:lnTo>
                <a:lnTo>
                  <a:pt x="217912" y="587177"/>
                </a:lnTo>
                <a:lnTo>
                  <a:pt x="215737" y="579239"/>
                </a:lnTo>
                <a:lnTo>
                  <a:pt x="213957" y="571302"/>
                </a:lnTo>
                <a:lnTo>
                  <a:pt x="212178" y="563166"/>
                </a:lnTo>
                <a:lnTo>
                  <a:pt x="206246" y="558602"/>
                </a:lnTo>
                <a:lnTo>
                  <a:pt x="200511" y="554236"/>
                </a:lnTo>
                <a:lnTo>
                  <a:pt x="195370" y="550069"/>
                </a:lnTo>
                <a:lnTo>
                  <a:pt x="191020" y="545505"/>
                </a:lnTo>
                <a:lnTo>
                  <a:pt x="187066" y="541139"/>
                </a:lnTo>
                <a:lnTo>
                  <a:pt x="183309" y="536774"/>
                </a:lnTo>
                <a:lnTo>
                  <a:pt x="180145" y="532408"/>
                </a:lnTo>
                <a:lnTo>
                  <a:pt x="177377" y="528042"/>
                </a:lnTo>
                <a:lnTo>
                  <a:pt x="175202" y="523875"/>
                </a:lnTo>
                <a:lnTo>
                  <a:pt x="173224" y="519509"/>
                </a:lnTo>
                <a:lnTo>
                  <a:pt x="172038" y="515342"/>
                </a:lnTo>
                <a:lnTo>
                  <a:pt x="170852" y="511374"/>
                </a:lnTo>
                <a:lnTo>
                  <a:pt x="170258" y="507405"/>
                </a:lnTo>
                <a:lnTo>
                  <a:pt x="169863" y="503436"/>
                </a:lnTo>
                <a:lnTo>
                  <a:pt x="169863" y="499666"/>
                </a:lnTo>
                <a:lnTo>
                  <a:pt x="170456" y="495895"/>
                </a:lnTo>
                <a:lnTo>
                  <a:pt x="171049" y="492324"/>
                </a:lnTo>
                <a:lnTo>
                  <a:pt x="172038" y="488950"/>
                </a:lnTo>
                <a:lnTo>
                  <a:pt x="173224" y="485577"/>
                </a:lnTo>
                <a:lnTo>
                  <a:pt x="174806" y="482402"/>
                </a:lnTo>
                <a:lnTo>
                  <a:pt x="176586" y="479425"/>
                </a:lnTo>
                <a:lnTo>
                  <a:pt x="178761" y="476647"/>
                </a:lnTo>
                <a:lnTo>
                  <a:pt x="180936" y="473670"/>
                </a:lnTo>
                <a:lnTo>
                  <a:pt x="183704" y="471289"/>
                </a:lnTo>
                <a:lnTo>
                  <a:pt x="186275" y="469106"/>
                </a:lnTo>
                <a:lnTo>
                  <a:pt x="189438" y="466725"/>
                </a:lnTo>
                <a:lnTo>
                  <a:pt x="192404" y="464741"/>
                </a:lnTo>
                <a:lnTo>
                  <a:pt x="195766" y="462955"/>
                </a:lnTo>
                <a:lnTo>
                  <a:pt x="199325" y="461764"/>
                </a:lnTo>
                <a:lnTo>
                  <a:pt x="202884" y="460375"/>
                </a:lnTo>
                <a:lnTo>
                  <a:pt x="206641" y="459184"/>
                </a:lnTo>
                <a:lnTo>
                  <a:pt x="210398" y="458589"/>
                </a:lnTo>
                <a:lnTo>
                  <a:pt x="213562" y="442913"/>
                </a:lnTo>
                <a:lnTo>
                  <a:pt x="216132" y="427831"/>
                </a:lnTo>
                <a:lnTo>
                  <a:pt x="218505" y="413345"/>
                </a:lnTo>
                <a:lnTo>
                  <a:pt x="221075" y="399852"/>
                </a:lnTo>
                <a:lnTo>
                  <a:pt x="222262" y="393303"/>
                </a:lnTo>
                <a:lnTo>
                  <a:pt x="223646" y="386953"/>
                </a:lnTo>
                <a:lnTo>
                  <a:pt x="225228" y="381000"/>
                </a:lnTo>
                <a:lnTo>
                  <a:pt x="227007" y="375047"/>
                </a:lnTo>
                <a:lnTo>
                  <a:pt x="228787" y="369491"/>
                </a:lnTo>
                <a:lnTo>
                  <a:pt x="230764" y="363934"/>
                </a:lnTo>
                <a:lnTo>
                  <a:pt x="232939" y="358576"/>
                </a:lnTo>
                <a:lnTo>
                  <a:pt x="235312" y="353417"/>
                </a:lnTo>
                <a:lnTo>
                  <a:pt x="240453" y="355203"/>
                </a:lnTo>
                <a:lnTo>
                  <a:pt x="247176" y="357187"/>
                </a:lnTo>
                <a:lnTo>
                  <a:pt x="255481" y="359767"/>
                </a:lnTo>
                <a:lnTo>
                  <a:pt x="265367" y="361950"/>
                </a:lnTo>
                <a:lnTo>
                  <a:pt x="270904" y="362942"/>
                </a:lnTo>
                <a:lnTo>
                  <a:pt x="276638" y="363934"/>
                </a:lnTo>
                <a:lnTo>
                  <a:pt x="282965" y="364926"/>
                </a:lnTo>
                <a:lnTo>
                  <a:pt x="289293" y="365720"/>
                </a:lnTo>
                <a:lnTo>
                  <a:pt x="296213" y="366316"/>
                </a:lnTo>
                <a:lnTo>
                  <a:pt x="303134" y="366712"/>
                </a:lnTo>
                <a:lnTo>
                  <a:pt x="310450" y="367308"/>
                </a:lnTo>
                <a:lnTo>
                  <a:pt x="317964" y="367308"/>
                </a:lnTo>
                <a:lnTo>
                  <a:pt x="325675" y="366911"/>
                </a:lnTo>
                <a:lnTo>
                  <a:pt x="333782" y="366712"/>
                </a:lnTo>
                <a:lnTo>
                  <a:pt x="341889" y="366117"/>
                </a:lnTo>
                <a:lnTo>
                  <a:pt x="350392" y="364926"/>
                </a:lnTo>
                <a:lnTo>
                  <a:pt x="358894" y="363736"/>
                </a:lnTo>
                <a:lnTo>
                  <a:pt x="367595" y="362148"/>
                </a:lnTo>
                <a:lnTo>
                  <a:pt x="376295" y="359966"/>
                </a:lnTo>
                <a:lnTo>
                  <a:pt x="385390" y="357386"/>
                </a:lnTo>
                <a:lnTo>
                  <a:pt x="394486" y="354608"/>
                </a:lnTo>
                <a:lnTo>
                  <a:pt x="403582" y="351234"/>
                </a:lnTo>
                <a:lnTo>
                  <a:pt x="412875" y="347464"/>
                </a:lnTo>
                <a:lnTo>
                  <a:pt x="422168" y="343297"/>
                </a:lnTo>
                <a:lnTo>
                  <a:pt x="431660" y="338336"/>
                </a:lnTo>
                <a:lnTo>
                  <a:pt x="440953" y="332978"/>
                </a:lnTo>
                <a:lnTo>
                  <a:pt x="450444" y="327223"/>
                </a:lnTo>
                <a:lnTo>
                  <a:pt x="459737" y="320675"/>
                </a:lnTo>
                <a:close/>
                <a:moveTo>
                  <a:pt x="364231" y="215900"/>
                </a:moveTo>
                <a:lnTo>
                  <a:pt x="373939" y="216099"/>
                </a:lnTo>
                <a:lnTo>
                  <a:pt x="383251" y="216695"/>
                </a:lnTo>
                <a:lnTo>
                  <a:pt x="392562" y="217689"/>
                </a:lnTo>
                <a:lnTo>
                  <a:pt x="401676" y="218881"/>
                </a:lnTo>
                <a:lnTo>
                  <a:pt x="410591" y="220471"/>
                </a:lnTo>
                <a:lnTo>
                  <a:pt x="418912" y="222260"/>
                </a:lnTo>
                <a:lnTo>
                  <a:pt x="427233" y="224446"/>
                </a:lnTo>
                <a:lnTo>
                  <a:pt x="434959" y="227229"/>
                </a:lnTo>
                <a:lnTo>
                  <a:pt x="442290" y="229813"/>
                </a:lnTo>
                <a:lnTo>
                  <a:pt x="449026" y="232993"/>
                </a:lnTo>
                <a:lnTo>
                  <a:pt x="455563" y="236173"/>
                </a:lnTo>
                <a:lnTo>
                  <a:pt x="461507" y="239751"/>
                </a:lnTo>
                <a:lnTo>
                  <a:pt x="467054" y="243527"/>
                </a:lnTo>
                <a:lnTo>
                  <a:pt x="471809" y="247502"/>
                </a:lnTo>
                <a:lnTo>
                  <a:pt x="473988" y="249490"/>
                </a:lnTo>
                <a:lnTo>
                  <a:pt x="476168" y="251875"/>
                </a:lnTo>
                <a:lnTo>
                  <a:pt x="478149" y="253863"/>
                </a:lnTo>
                <a:lnTo>
                  <a:pt x="479932" y="256049"/>
                </a:lnTo>
                <a:lnTo>
                  <a:pt x="483696" y="256248"/>
                </a:lnTo>
                <a:lnTo>
                  <a:pt x="487460" y="256645"/>
                </a:lnTo>
                <a:lnTo>
                  <a:pt x="490828" y="257440"/>
                </a:lnTo>
                <a:lnTo>
                  <a:pt x="494196" y="258235"/>
                </a:lnTo>
                <a:lnTo>
                  <a:pt x="497564" y="259428"/>
                </a:lnTo>
                <a:lnTo>
                  <a:pt x="500734" y="260621"/>
                </a:lnTo>
                <a:lnTo>
                  <a:pt x="503706" y="262012"/>
                </a:lnTo>
                <a:lnTo>
                  <a:pt x="506678" y="263801"/>
                </a:lnTo>
                <a:lnTo>
                  <a:pt x="509253" y="265788"/>
                </a:lnTo>
                <a:lnTo>
                  <a:pt x="512027" y="267776"/>
                </a:lnTo>
                <a:lnTo>
                  <a:pt x="514404" y="269962"/>
                </a:lnTo>
                <a:lnTo>
                  <a:pt x="516782" y="272546"/>
                </a:lnTo>
                <a:lnTo>
                  <a:pt x="519159" y="275130"/>
                </a:lnTo>
                <a:lnTo>
                  <a:pt x="521537" y="277714"/>
                </a:lnTo>
                <a:lnTo>
                  <a:pt x="523518" y="280695"/>
                </a:lnTo>
                <a:lnTo>
                  <a:pt x="525499" y="283478"/>
                </a:lnTo>
                <a:lnTo>
                  <a:pt x="527282" y="286857"/>
                </a:lnTo>
                <a:lnTo>
                  <a:pt x="529065" y="290037"/>
                </a:lnTo>
                <a:lnTo>
                  <a:pt x="530848" y="293614"/>
                </a:lnTo>
                <a:lnTo>
                  <a:pt x="532235" y="296993"/>
                </a:lnTo>
                <a:lnTo>
                  <a:pt x="535207" y="304149"/>
                </a:lnTo>
                <a:lnTo>
                  <a:pt x="537584" y="312099"/>
                </a:lnTo>
                <a:lnTo>
                  <a:pt x="539763" y="320049"/>
                </a:lnTo>
                <a:lnTo>
                  <a:pt x="541546" y="328397"/>
                </a:lnTo>
                <a:lnTo>
                  <a:pt x="543131" y="336944"/>
                </a:lnTo>
                <a:lnTo>
                  <a:pt x="544518" y="345490"/>
                </a:lnTo>
                <a:lnTo>
                  <a:pt x="545707" y="354236"/>
                </a:lnTo>
                <a:lnTo>
                  <a:pt x="546499" y="363180"/>
                </a:lnTo>
                <a:lnTo>
                  <a:pt x="546896" y="371925"/>
                </a:lnTo>
                <a:lnTo>
                  <a:pt x="547292" y="380671"/>
                </a:lnTo>
                <a:lnTo>
                  <a:pt x="547688" y="389416"/>
                </a:lnTo>
                <a:lnTo>
                  <a:pt x="547688" y="397764"/>
                </a:lnTo>
                <a:lnTo>
                  <a:pt x="547292" y="414062"/>
                </a:lnTo>
                <a:lnTo>
                  <a:pt x="546697" y="429168"/>
                </a:lnTo>
                <a:lnTo>
                  <a:pt x="545905" y="442286"/>
                </a:lnTo>
                <a:lnTo>
                  <a:pt x="544914" y="453217"/>
                </a:lnTo>
                <a:lnTo>
                  <a:pt x="544122" y="461764"/>
                </a:lnTo>
                <a:lnTo>
                  <a:pt x="539565" y="459578"/>
                </a:lnTo>
                <a:lnTo>
                  <a:pt x="535009" y="457590"/>
                </a:lnTo>
                <a:lnTo>
                  <a:pt x="530056" y="456000"/>
                </a:lnTo>
                <a:lnTo>
                  <a:pt x="525103" y="454808"/>
                </a:lnTo>
                <a:lnTo>
                  <a:pt x="521537" y="430162"/>
                </a:lnTo>
                <a:lnTo>
                  <a:pt x="519753" y="418634"/>
                </a:lnTo>
                <a:lnTo>
                  <a:pt x="517772" y="407304"/>
                </a:lnTo>
                <a:lnTo>
                  <a:pt x="515791" y="396373"/>
                </a:lnTo>
                <a:lnTo>
                  <a:pt x="513414" y="386236"/>
                </a:lnTo>
                <a:lnTo>
                  <a:pt x="510838" y="376298"/>
                </a:lnTo>
                <a:lnTo>
                  <a:pt x="509451" y="371528"/>
                </a:lnTo>
                <a:lnTo>
                  <a:pt x="507866" y="366956"/>
                </a:lnTo>
                <a:lnTo>
                  <a:pt x="506281" y="362385"/>
                </a:lnTo>
                <a:lnTo>
                  <a:pt x="504498" y="358012"/>
                </a:lnTo>
                <a:lnTo>
                  <a:pt x="502517" y="353838"/>
                </a:lnTo>
                <a:lnTo>
                  <a:pt x="500338" y="349466"/>
                </a:lnTo>
                <a:lnTo>
                  <a:pt x="498159" y="345490"/>
                </a:lnTo>
                <a:lnTo>
                  <a:pt x="495781" y="341714"/>
                </a:lnTo>
                <a:lnTo>
                  <a:pt x="493404" y="337938"/>
                </a:lnTo>
                <a:lnTo>
                  <a:pt x="490432" y="334360"/>
                </a:lnTo>
                <a:lnTo>
                  <a:pt x="487658" y="331180"/>
                </a:lnTo>
                <a:lnTo>
                  <a:pt x="484489" y="327801"/>
                </a:lnTo>
                <a:lnTo>
                  <a:pt x="481121" y="324422"/>
                </a:lnTo>
                <a:lnTo>
                  <a:pt x="477555" y="321639"/>
                </a:lnTo>
                <a:lnTo>
                  <a:pt x="473988" y="318658"/>
                </a:lnTo>
                <a:lnTo>
                  <a:pt x="470026" y="315875"/>
                </a:lnTo>
                <a:lnTo>
                  <a:pt x="465667" y="313292"/>
                </a:lnTo>
                <a:lnTo>
                  <a:pt x="461309" y="310906"/>
                </a:lnTo>
                <a:lnTo>
                  <a:pt x="451403" y="317664"/>
                </a:lnTo>
                <a:lnTo>
                  <a:pt x="441695" y="323826"/>
                </a:lnTo>
                <a:lnTo>
                  <a:pt x="431789" y="329391"/>
                </a:lnTo>
                <a:lnTo>
                  <a:pt x="422082" y="334360"/>
                </a:lnTo>
                <a:lnTo>
                  <a:pt x="412572" y="338931"/>
                </a:lnTo>
                <a:lnTo>
                  <a:pt x="402864" y="342907"/>
                </a:lnTo>
                <a:lnTo>
                  <a:pt x="393157" y="346285"/>
                </a:lnTo>
                <a:lnTo>
                  <a:pt x="384043" y="349267"/>
                </a:lnTo>
                <a:lnTo>
                  <a:pt x="374732" y="351851"/>
                </a:lnTo>
                <a:lnTo>
                  <a:pt x="365618" y="354037"/>
                </a:lnTo>
                <a:lnTo>
                  <a:pt x="356505" y="355826"/>
                </a:lnTo>
                <a:lnTo>
                  <a:pt x="347590" y="357018"/>
                </a:lnTo>
                <a:lnTo>
                  <a:pt x="339071" y="358211"/>
                </a:lnTo>
                <a:lnTo>
                  <a:pt x="330551" y="358807"/>
                </a:lnTo>
                <a:lnTo>
                  <a:pt x="322429" y="359403"/>
                </a:lnTo>
                <a:lnTo>
                  <a:pt x="314504" y="359602"/>
                </a:lnTo>
                <a:lnTo>
                  <a:pt x="306579" y="359403"/>
                </a:lnTo>
                <a:lnTo>
                  <a:pt x="299051" y="359205"/>
                </a:lnTo>
                <a:lnTo>
                  <a:pt x="291919" y="358410"/>
                </a:lnTo>
                <a:lnTo>
                  <a:pt x="284985" y="357813"/>
                </a:lnTo>
                <a:lnTo>
                  <a:pt x="278249" y="357018"/>
                </a:lnTo>
                <a:lnTo>
                  <a:pt x="271909" y="356025"/>
                </a:lnTo>
                <a:lnTo>
                  <a:pt x="265965" y="355031"/>
                </a:lnTo>
                <a:lnTo>
                  <a:pt x="260220" y="354037"/>
                </a:lnTo>
                <a:lnTo>
                  <a:pt x="249918" y="351652"/>
                </a:lnTo>
                <a:lnTo>
                  <a:pt x="241399" y="349068"/>
                </a:lnTo>
                <a:lnTo>
                  <a:pt x="234465" y="346882"/>
                </a:lnTo>
                <a:lnTo>
                  <a:pt x="229314" y="345093"/>
                </a:lnTo>
                <a:lnTo>
                  <a:pt x="226738" y="350459"/>
                </a:lnTo>
                <a:lnTo>
                  <a:pt x="224361" y="356025"/>
                </a:lnTo>
                <a:lnTo>
                  <a:pt x="222379" y="361789"/>
                </a:lnTo>
                <a:lnTo>
                  <a:pt x="220398" y="367553"/>
                </a:lnTo>
                <a:lnTo>
                  <a:pt x="218813" y="373714"/>
                </a:lnTo>
                <a:lnTo>
                  <a:pt x="217030" y="380273"/>
                </a:lnTo>
                <a:lnTo>
                  <a:pt x="215643" y="386832"/>
                </a:lnTo>
                <a:lnTo>
                  <a:pt x="214257" y="393590"/>
                </a:lnTo>
                <a:lnTo>
                  <a:pt x="211681" y="407702"/>
                </a:lnTo>
                <a:lnTo>
                  <a:pt x="209106" y="422609"/>
                </a:lnTo>
                <a:lnTo>
                  <a:pt x="206332" y="438509"/>
                </a:lnTo>
                <a:lnTo>
                  <a:pt x="203162" y="454808"/>
                </a:lnTo>
                <a:lnTo>
                  <a:pt x="198209" y="456000"/>
                </a:lnTo>
                <a:lnTo>
                  <a:pt x="193058" y="457590"/>
                </a:lnTo>
                <a:lnTo>
                  <a:pt x="188501" y="459578"/>
                </a:lnTo>
                <a:lnTo>
                  <a:pt x="183747" y="461963"/>
                </a:lnTo>
                <a:lnTo>
                  <a:pt x="182360" y="452422"/>
                </a:lnTo>
                <a:lnTo>
                  <a:pt x="181567" y="446460"/>
                </a:lnTo>
                <a:lnTo>
                  <a:pt x="180973" y="439503"/>
                </a:lnTo>
                <a:lnTo>
                  <a:pt x="180180" y="432149"/>
                </a:lnTo>
                <a:lnTo>
                  <a:pt x="179784" y="424000"/>
                </a:lnTo>
                <a:lnTo>
                  <a:pt x="179586" y="415255"/>
                </a:lnTo>
                <a:lnTo>
                  <a:pt x="179388" y="406310"/>
                </a:lnTo>
                <a:lnTo>
                  <a:pt x="179586" y="396571"/>
                </a:lnTo>
                <a:lnTo>
                  <a:pt x="179982" y="386633"/>
                </a:lnTo>
                <a:lnTo>
                  <a:pt x="180973" y="376497"/>
                </a:lnTo>
                <a:lnTo>
                  <a:pt x="181964" y="365963"/>
                </a:lnTo>
                <a:lnTo>
                  <a:pt x="183747" y="355627"/>
                </a:lnTo>
                <a:lnTo>
                  <a:pt x="185926" y="344894"/>
                </a:lnTo>
                <a:lnTo>
                  <a:pt x="187313" y="339528"/>
                </a:lnTo>
                <a:lnTo>
                  <a:pt x="188700" y="334161"/>
                </a:lnTo>
                <a:lnTo>
                  <a:pt x="190483" y="328993"/>
                </a:lnTo>
                <a:lnTo>
                  <a:pt x="192266" y="323627"/>
                </a:lnTo>
                <a:lnTo>
                  <a:pt x="194049" y="318260"/>
                </a:lnTo>
                <a:lnTo>
                  <a:pt x="196228" y="312894"/>
                </a:lnTo>
                <a:lnTo>
                  <a:pt x="198407" y="307726"/>
                </a:lnTo>
                <a:lnTo>
                  <a:pt x="200785" y="302757"/>
                </a:lnTo>
                <a:lnTo>
                  <a:pt x="203162" y="297590"/>
                </a:lnTo>
                <a:lnTo>
                  <a:pt x="206134" y="292621"/>
                </a:lnTo>
                <a:lnTo>
                  <a:pt x="209304" y="287850"/>
                </a:lnTo>
                <a:lnTo>
                  <a:pt x="212275" y="282881"/>
                </a:lnTo>
                <a:lnTo>
                  <a:pt x="215643" y="278310"/>
                </a:lnTo>
                <a:lnTo>
                  <a:pt x="219408" y="273540"/>
                </a:lnTo>
                <a:lnTo>
                  <a:pt x="223172" y="269167"/>
                </a:lnTo>
                <a:lnTo>
                  <a:pt x="227134" y="264596"/>
                </a:lnTo>
                <a:lnTo>
                  <a:pt x="231691" y="260422"/>
                </a:lnTo>
                <a:lnTo>
                  <a:pt x="236050" y="256248"/>
                </a:lnTo>
                <a:lnTo>
                  <a:pt x="240606" y="252273"/>
                </a:lnTo>
                <a:lnTo>
                  <a:pt x="245757" y="248496"/>
                </a:lnTo>
                <a:lnTo>
                  <a:pt x="251106" y="244919"/>
                </a:lnTo>
                <a:lnTo>
                  <a:pt x="256654" y="241341"/>
                </a:lnTo>
                <a:lnTo>
                  <a:pt x="262399" y="238161"/>
                </a:lnTo>
                <a:lnTo>
                  <a:pt x="268343" y="235179"/>
                </a:lnTo>
                <a:lnTo>
                  <a:pt x="274881" y="232198"/>
                </a:lnTo>
                <a:lnTo>
                  <a:pt x="281418" y="229415"/>
                </a:lnTo>
                <a:lnTo>
                  <a:pt x="288353" y="226832"/>
                </a:lnTo>
                <a:lnTo>
                  <a:pt x="295287" y="224645"/>
                </a:lnTo>
                <a:lnTo>
                  <a:pt x="302815" y="222658"/>
                </a:lnTo>
                <a:lnTo>
                  <a:pt x="310740" y="220869"/>
                </a:lnTo>
                <a:lnTo>
                  <a:pt x="318863" y="219279"/>
                </a:lnTo>
                <a:lnTo>
                  <a:pt x="327183" y="218285"/>
                </a:lnTo>
                <a:lnTo>
                  <a:pt x="335901" y="217092"/>
                </a:lnTo>
                <a:lnTo>
                  <a:pt x="345014" y="216496"/>
                </a:lnTo>
                <a:lnTo>
                  <a:pt x="354524" y="216099"/>
                </a:lnTo>
                <a:lnTo>
                  <a:pt x="364231" y="215900"/>
                </a:lnTo>
                <a:close/>
                <a:moveTo>
                  <a:pt x="797521" y="141726"/>
                </a:moveTo>
                <a:lnTo>
                  <a:pt x="797521" y="1281290"/>
                </a:lnTo>
                <a:lnTo>
                  <a:pt x="1820070" y="1281290"/>
                </a:lnTo>
                <a:lnTo>
                  <a:pt x="1820070" y="141726"/>
                </a:lnTo>
                <a:lnTo>
                  <a:pt x="797521" y="141726"/>
                </a:lnTo>
                <a:close/>
                <a:moveTo>
                  <a:pt x="766168" y="0"/>
                </a:moveTo>
                <a:lnTo>
                  <a:pt x="768946" y="0"/>
                </a:lnTo>
                <a:lnTo>
                  <a:pt x="1848645" y="0"/>
                </a:lnTo>
                <a:lnTo>
                  <a:pt x="1851820" y="0"/>
                </a:lnTo>
                <a:lnTo>
                  <a:pt x="1854796" y="595"/>
                </a:lnTo>
                <a:lnTo>
                  <a:pt x="1857773" y="794"/>
                </a:lnTo>
                <a:lnTo>
                  <a:pt x="1860749" y="1389"/>
                </a:lnTo>
                <a:lnTo>
                  <a:pt x="1863527" y="2183"/>
                </a:lnTo>
                <a:lnTo>
                  <a:pt x="1866504" y="2779"/>
                </a:lnTo>
                <a:lnTo>
                  <a:pt x="1869084" y="3771"/>
                </a:lnTo>
                <a:lnTo>
                  <a:pt x="1871862" y="4764"/>
                </a:lnTo>
                <a:lnTo>
                  <a:pt x="1874442" y="6153"/>
                </a:lnTo>
                <a:lnTo>
                  <a:pt x="1877021" y="7344"/>
                </a:lnTo>
                <a:lnTo>
                  <a:pt x="1879601" y="8734"/>
                </a:lnTo>
                <a:lnTo>
                  <a:pt x="1881982" y="10322"/>
                </a:lnTo>
                <a:lnTo>
                  <a:pt x="1884165" y="12108"/>
                </a:lnTo>
                <a:lnTo>
                  <a:pt x="1886745" y="13895"/>
                </a:lnTo>
                <a:lnTo>
                  <a:pt x="1888729" y="15681"/>
                </a:lnTo>
                <a:lnTo>
                  <a:pt x="1890912" y="17666"/>
                </a:lnTo>
                <a:lnTo>
                  <a:pt x="1892896" y="19651"/>
                </a:lnTo>
                <a:lnTo>
                  <a:pt x="1894682" y="21834"/>
                </a:lnTo>
                <a:lnTo>
                  <a:pt x="1896468" y="24018"/>
                </a:lnTo>
                <a:lnTo>
                  <a:pt x="1898056" y="26400"/>
                </a:lnTo>
                <a:lnTo>
                  <a:pt x="1899445" y="28980"/>
                </a:lnTo>
                <a:lnTo>
                  <a:pt x="1901032" y="31362"/>
                </a:lnTo>
                <a:lnTo>
                  <a:pt x="1902421" y="33943"/>
                </a:lnTo>
                <a:lnTo>
                  <a:pt x="1903413" y="36523"/>
                </a:lnTo>
                <a:lnTo>
                  <a:pt x="1904604" y="39302"/>
                </a:lnTo>
                <a:lnTo>
                  <a:pt x="1905596" y="42081"/>
                </a:lnTo>
                <a:lnTo>
                  <a:pt x="1906390" y="44860"/>
                </a:lnTo>
                <a:lnTo>
                  <a:pt x="1906985" y="47837"/>
                </a:lnTo>
                <a:lnTo>
                  <a:pt x="1907581" y="50616"/>
                </a:lnTo>
                <a:lnTo>
                  <a:pt x="1907977" y="53594"/>
                </a:lnTo>
                <a:lnTo>
                  <a:pt x="1908176" y="56770"/>
                </a:lnTo>
                <a:lnTo>
                  <a:pt x="1908176" y="59747"/>
                </a:lnTo>
                <a:lnTo>
                  <a:pt x="1908176" y="141726"/>
                </a:lnTo>
                <a:lnTo>
                  <a:pt x="1834953" y="141726"/>
                </a:lnTo>
                <a:lnTo>
                  <a:pt x="1834953" y="1281290"/>
                </a:lnTo>
                <a:lnTo>
                  <a:pt x="1873648" y="1281290"/>
                </a:lnTo>
                <a:lnTo>
                  <a:pt x="1873648" y="1322180"/>
                </a:lnTo>
                <a:lnTo>
                  <a:pt x="1572618" y="1322180"/>
                </a:lnTo>
                <a:lnTo>
                  <a:pt x="1745457" y="2033588"/>
                </a:lnTo>
                <a:lnTo>
                  <a:pt x="1699420" y="2033588"/>
                </a:lnTo>
                <a:lnTo>
                  <a:pt x="1526581" y="1322180"/>
                </a:lnTo>
                <a:lnTo>
                  <a:pt x="1331318" y="1322180"/>
                </a:lnTo>
                <a:lnTo>
                  <a:pt x="1331318" y="2010761"/>
                </a:lnTo>
                <a:lnTo>
                  <a:pt x="1286471" y="2010761"/>
                </a:lnTo>
                <a:lnTo>
                  <a:pt x="1286471" y="1322180"/>
                </a:lnTo>
                <a:lnTo>
                  <a:pt x="1091010" y="1322180"/>
                </a:lnTo>
                <a:lnTo>
                  <a:pt x="918568" y="2033588"/>
                </a:lnTo>
                <a:lnTo>
                  <a:pt x="872332" y="2033588"/>
                </a:lnTo>
                <a:lnTo>
                  <a:pt x="1045171" y="1322180"/>
                </a:lnTo>
                <a:lnTo>
                  <a:pt x="744141" y="1322180"/>
                </a:lnTo>
                <a:lnTo>
                  <a:pt x="744141" y="1281290"/>
                </a:lnTo>
                <a:lnTo>
                  <a:pt x="782638" y="1281290"/>
                </a:lnTo>
                <a:lnTo>
                  <a:pt x="782638" y="141726"/>
                </a:lnTo>
                <a:lnTo>
                  <a:pt x="709613" y="141726"/>
                </a:lnTo>
                <a:lnTo>
                  <a:pt x="709613" y="59747"/>
                </a:lnTo>
                <a:lnTo>
                  <a:pt x="709613" y="56770"/>
                </a:lnTo>
                <a:lnTo>
                  <a:pt x="709811" y="53594"/>
                </a:lnTo>
                <a:lnTo>
                  <a:pt x="710208" y="50616"/>
                </a:lnTo>
                <a:lnTo>
                  <a:pt x="710605" y="47837"/>
                </a:lnTo>
                <a:lnTo>
                  <a:pt x="711399" y="44860"/>
                </a:lnTo>
                <a:lnTo>
                  <a:pt x="712193" y="42081"/>
                </a:lnTo>
                <a:lnTo>
                  <a:pt x="713185" y="39302"/>
                </a:lnTo>
                <a:lnTo>
                  <a:pt x="714177" y="36523"/>
                </a:lnTo>
                <a:lnTo>
                  <a:pt x="715368" y="33943"/>
                </a:lnTo>
                <a:lnTo>
                  <a:pt x="716558" y="31362"/>
                </a:lnTo>
                <a:lnTo>
                  <a:pt x="718146" y="28980"/>
                </a:lnTo>
                <a:lnTo>
                  <a:pt x="719733" y="26400"/>
                </a:lnTo>
                <a:lnTo>
                  <a:pt x="721321" y="24018"/>
                </a:lnTo>
                <a:lnTo>
                  <a:pt x="723107" y="21834"/>
                </a:lnTo>
                <a:lnTo>
                  <a:pt x="725091" y="19651"/>
                </a:lnTo>
                <a:lnTo>
                  <a:pt x="727076" y="17666"/>
                </a:lnTo>
                <a:lnTo>
                  <a:pt x="729060" y="15681"/>
                </a:lnTo>
                <a:lnTo>
                  <a:pt x="731243" y="13895"/>
                </a:lnTo>
                <a:lnTo>
                  <a:pt x="733426" y="12108"/>
                </a:lnTo>
                <a:lnTo>
                  <a:pt x="735807" y="10322"/>
                </a:lnTo>
                <a:lnTo>
                  <a:pt x="738188" y="8734"/>
                </a:lnTo>
                <a:lnTo>
                  <a:pt x="740569" y="7344"/>
                </a:lnTo>
                <a:lnTo>
                  <a:pt x="743347" y="6153"/>
                </a:lnTo>
                <a:lnTo>
                  <a:pt x="745927" y="4764"/>
                </a:lnTo>
                <a:lnTo>
                  <a:pt x="748507" y="3771"/>
                </a:lnTo>
                <a:lnTo>
                  <a:pt x="751483" y="2779"/>
                </a:lnTo>
                <a:lnTo>
                  <a:pt x="754063" y="2183"/>
                </a:lnTo>
                <a:lnTo>
                  <a:pt x="757040" y="1389"/>
                </a:lnTo>
                <a:lnTo>
                  <a:pt x="760016" y="794"/>
                </a:lnTo>
                <a:lnTo>
                  <a:pt x="762993" y="595"/>
                </a:lnTo>
                <a:lnTo>
                  <a:pt x="766168" y="0"/>
                </a:lnTo>
                <a:close/>
              </a:path>
            </a:pathLst>
          </a:custGeom>
          <a:solidFill>
            <a:schemeClr val="accent1"/>
          </a:solidFill>
          <a:ln>
            <a:noFill/>
          </a:ln>
        </p:spPr>
        <p:txBody>
          <a:bodyPr anchor="ctr">
            <a:scene3d>
              <a:camera prst="orthographicFront"/>
              <a:lightRig rig="threePt" dir="t"/>
            </a:scene3d>
          </a:bodyPr>
          <a:lstStyle/>
          <a:p>
            <a:pPr algn="ctr"/>
            <a:endParaRPr lang="zh-CN" altLang="en-US">
              <a:solidFill>
                <a:srgbClr val="FFFFFF"/>
              </a:solidFill>
              <a:ea typeface="宋体" panose="02010600030101010101" pitchFamily="2" charset="-122"/>
            </a:endParaRPr>
          </a:p>
        </p:txBody>
      </p:sp>
    </p:spTree>
  </p:cSld>
  <p:clrMapOvr>
    <a:masterClrMapping/>
  </p:clrMapOvr>
  <p:transition spd="slow"/>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338" name="标题 3" descr="#clear#"/>
          <p:cNvSpPr>
            <a:spLocks noGrp="1"/>
          </p:cNvSpPr>
          <p:nvPr>
            <p:ph type="title"/>
          </p:nvPr>
        </p:nvSpPr>
        <p:spPr/>
        <p:txBody>
          <a:bodyPr/>
          <a:lstStyle/>
          <a:p>
            <a:pPr eaLnBrk="1" hangingPunct="1"/>
            <a:r>
              <a:rPr lang="zh-CN" altLang="en-US"/>
              <a:t>请在此输入您的大标题</a:t>
            </a:r>
            <a:endParaRPr lang="en-US" altLang="zh-CN"/>
          </a:p>
        </p:txBody>
      </p:sp>
      <p:sp>
        <p:nvSpPr>
          <p:cNvPr id="33" name="自由: 形状 2"/>
          <p:cNvSpPr/>
          <p:nvPr/>
        </p:nvSpPr>
        <p:spPr>
          <a:xfrm>
            <a:off x="9478490" y="3705925"/>
            <a:ext cx="873218" cy="1333498"/>
          </a:xfrm>
          <a:custGeom>
            <a:gdLst>
              <a:gd name="connsiteX0" fmla="*/ 439182 w 873218"/>
              <a:gd name="connsiteY0" fmla="*/ 555049 h 1333498"/>
              <a:gd name="connsiteX1" fmla="*/ 343858 w 873218"/>
              <a:gd name="connsiteY1" fmla="*/ 650373 h 1333498"/>
              <a:gd name="connsiteX2" fmla="*/ 343858 w 873218"/>
              <a:gd name="connsiteY2" fmla="*/ 805360 h 1333498"/>
              <a:gd name="connsiteX3" fmla="*/ 434037 w 873218"/>
              <a:gd name="connsiteY3" fmla="*/ 895538 h 1333498"/>
              <a:gd name="connsiteX4" fmla="*/ 529361 w 873218"/>
              <a:gd name="connsiteY4" fmla="*/ 800214 h 1333498"/>
              <a:gd name="connsiteX5" fmla="*/ 529361 w 873218"/>
              <a:gd name="connsiteY5" fmla="*/ 645228 h 1333498"/>
              <a:gd name="connsiteX6" fmla="*/ 0 w 873218"/>
              <a:gd name="connsiteY6" fmla="*/ 0 h 1333498"/>
              <a:gd name="connsiteX7" fmla="*/ 315093 w 873218"/>
              <a:gd name="connsiteY7" fmla="*/ 99266 h 1333498"/>
              <a:gd name="connsiteX8" fmla="*/ 265113 w 873218"/>
              <a:gd name="connsiteY8" fmla="*/ 149246 h 1333498"/>
              <a:gd name="connsiteX9" fmla="*/ 439181 w 873218"/>
              <a:gd name="connsiteY9" fmla="*/ 323315 h 1333498"/>
              <a:gd name="connsiteX10" fmla="*/ 608104 w 873218"/>
              <a:gd name="connsiteY10" fmla="*/ 154394 h 1333498"/>
              <a:gd name="connsiteX11" fmla="*/ 558123 w 873218"/>
              <a:gd name="connsiteY11" fmla="*/ 104412 h 1333498"/>
              <a:gd name="connsiteX12" fmla="*/ 873218 w 873218"/>
              <a:gd name="connsiteY12" fmla="*/ 5147 h 1333498"/>
              <a:gd name="connsiteX13" fmla="*/ 773951 w 873218"/>
              <a:gd name="connsiteY13" fmla="*/ 320240 h 1333498"/>
              <a:gd name="connsiteX14" fmla="*/ 723971 w 873218"/>
              <a:gd name="connsiteY14" fmla="*/ 270260 h 1333498"/>
              <a:gd name="connsiteX15" fmla="*/ 555048 w 873218"/>
              <a:gd name="connsiteY15" fmla="*/ 439183 h 1333498"/>
              <a:gd name="connsiteX16" fmla="*/ 645227 w 873218"/>
              <a:gd name="connsiteY16" fmla="*/ 529362 h 1333498"/>
              <a:gd name="connsiteX17" fmla="*/ 645227 w 873218"/>
              <a:gd name="connsiteY17" fmla="*/ 916080 h 1333498"/>
              <a:gd name="connsiteX18" fmla="*/ 549902 w 873218"/>
              <a:gd name="connsiteY18" fmla="*/ 1011405 h 1333498"/>
              <a:gd name="connsiteX19" fmla="*/ 756129 w 873218"/>
              <a:gd name="connsiteY19" fmla="*/ 1217631 h 1333498"/>
              <a:gd name="connsiteX20" fmla="*/ 640263 w 873218"/>
              <a:gd name="connsiteY20" fmla="*/ 1333498 h 1333498"/>
              <a:gd name="connsiteX21" fmla="*/ 434036 w 873218"/>
              <a:gd name="connsiteY21" fmla="*/ 1127271 h 1333498"/>
              <a:gd name="connsiteX22" fmla="*/ 232956 w 873218"/>
              <a:gd name="connsiteY22" fmla="*/ 1328351 h 1333498"/>
              <a:gd name="connsiteX23" fmla="*/ 117090 w 873218"/>
              <a:gd name="connsiteY23" fmla="*/ 1212485 h 1333498"/>
              <a:gd name="connsiteX24" fmla="*/ 318170 w 873218"/>
              <a:gd name="connsiteY24" fmla="*/ 1011405 h 1333498"/>
              <a:gd name="connsiteX25" fmla="*/ 227991 w 873218"/>
              <a:gd name="connsiteY25" fmla="*/ 921226 h 1333498"/>
              <a:gd name="connsiteX26" fmla="*/ 227991 w 873218"/>
              <a:gd name="connsiteY26" fmla="*/ 534506 h 1333498"/>
              <a:gd name="connsiteX27" fmla="*/ 323315 w 873218"/>
              <a:gd name="connsiteY27" fmla="*/ 439181 h 1333498"/>
              <a:gd name="connsiteX28" fmla="*/ 149246 w 873218"/>
              <a:gd name="connsiteY28" fmla="*/ 265113 h 1333498"/>
              <a:gd name="connsiteX29" fmla="*/ 99266 w 873218"/>
              <a:gd name="connsiteY29" fmla="*/ 315093 h 13334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73217" h="1333498">
                <a:moveTo>
                  <a:pt x="439182" y="555049"/>
                </a:moveTo>
                <a:lnTo>
                  <a:pt x="343858" y="650373"/>
                </a:lnTo>
                <a:cubicBezTo>
                  <a:pt x="301059" y="693171"/>
                  <a:pt x="301059" y="762561"/>
                  <a:pt x="343858" y="805360"/>
                </a:cubicBezTo>
                <a:lnTo>
                  <a:pt x="434037" y="895538"/>
                </a:lnTo>
                <a:lnTo>
                  <a:pt x="529361" y="800214"/>
                </a:lnTo>
                <a:cubicBezTo>
                  <a:pt x="572159" y="757416"/>
                  <a:pt x="572159" y="688026"/>
                  <a:pt x="529361" y="645228"/>
                </a:cubicBezTo>
                <a:close/>
                <a:moveTo>
                  <a:pt x="0" y="0"/>
                </a:moveTo>
                <a:lnTo>
                  <a:pt x="315093" y="99266"/>
                </a:lnTo>
                <a:lnTo>
                  <a:pt x="265113" y="149246"/>
                </a:lnTo>
                <a:lnTo>
                  <a:pt x="439181" y="323315"/>
                </a:lnTo>
                <a:lnTo>
                  <a:pt x="608104" y="154394"/>
                </a:lnTo>
                <a:lnTo>
                  <a:pt x="558123" y="104412"/>
                </a:lnTo>
                <a:lnTo>
                  <a:pt x="873218" y="5147"/>
                </a:lnTo>
                <a:lnTo>
                  <a:pt x="773951" y="320240"/>
                </a:lnTo>
                <a:lnTo>
                  <a:pt x="723971" y="270260"/>
                </a:lnTo>
                <a:lnTo>
                  <a:pt x="555048" y="439183"/>
                </a:lnTo>
                <a:lnTo>
                  <a:pt x="645227" y="529362"/>
                </a:lnTo>
                <a:cubicBezTo>
                  <a:pt x="752016" y="636151"/>
                  <a:pt x="752016" y="809290"/>
                  <a:pt x="645227" y="916080"/>
                </a:cubicBezTo>
                <a:lnTo>
                  <a:pt x="549902" y="1011405"/>
                </a:lnTo>
                <a:lnTo>
                  <a:pt x="756129" y="1217631"/>
                </a:lnTo>
                <a:lnTo>
                  <a:pt x="640263" y="1333498"/>
                </a:lnTo>
                <a:lnTo>
                  <a:pt x="434036" y="1127271"/>
                </a:lnTo>
                <a:lnTo>
                  <a:pt x="232956" y="1328351"/>
                </a:lnTo>
                <a:lnTo>
                  <a:pt x="117090" y="1212485"/>
                </a:lnTo>
                <a:lnTo>
                  <a:pt x="318170" y="1011405"/>
                </a:lnTo>
                <a:lnTo>
                  <a:pt x="227991" y="921226"/>
                </a:lnTo>
                <a:cubicBezTo>
                  <a:pt x="121202" y="814437"/>
                  <a:pt x="121201" y="641295"/>
                  <a:pt x="227991" y="534506"/>
                </a:cubicBezTo>
                <a:lnTo>
                  <a:pt x="323315" y="439181"/>
                </a:lnTo>
                <a:lnTo>
                  <a:pt x="149246" y="265113"/>
                </a:lnTo>
                <a:lnTo>
                  <a:pt x="99266" y="31509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85"/>
          <p:cNvSpPr/>
          <p:nvPr/>
        </p:nvSpPr>
        <p:spPr>
          <a:xfrm>
            <a:off x="8570472" y="5563137"/>
            <a:ext cx="2689254" cy="62771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rgbClr val="FFFEFF"/>
                </a:solidFill>
                <a:latin typeface="幼圆" panose="02010509060101010101" pitchFamily="49" charset="-122"/>
                <a:ea typeface="幼圆" panose="02010509060101010101" pitchFamily="49" charset="-122"/>
              </a:rPr>
              <a:t>请输入您的小标题</a:t>
            </a:r>
            <a:endParaRPr lang="zh-CN" altLang="zh-CN" sz="1800">
              <a:solidFill>
                <a:srgbClr val="FFFEFF"/>
              </a:solidFill>
              <a:latin typeface="幼圆" panose="02010509060101010101" pitchFamily="49" charset="-122"/>
              <a:ea typeface="幼圆" panose="02010509060101010101" pitchFamily="49" charset="-122"/>
            </a:endParaRPr>
          </a:p>
        </p:txBody>
      </p:sp>
      <p:sp>
        <p:nvSpPr>
          <p:cNvPr id="35" name="矩形 34"/>
          <p:cNvSpPr/>
          <p:nvPr/>
        </p:nvSpPr>
        <p:spPr>
          <a:xfrm>
            <a:off x="8591186" y="2109805"/>
            <a:ext cx="2647827" cy="881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a:solidFill>
                <a:schemeClr val="tx1"/>
              </a:solidFill>
              <a:latin typeface="幼圆" panose="02010509060101010101" pitchFamily="49" charset="-122"/>
              <a:ea typeface="幼圆" panose="02010509060101010101" pitchFamily="49" charset="-122"/>
            </a:endParaRPr>
          </a:p>
        </p:txBody>
      </p:sp>
      <p:sp>
        <p:nvSpPr>
          <p:cNvPr id="36" name="KSO_Shape"/>
          <p:cNvSpPr/>
          <p:nvPr/>
        </p:nvSpPr>
        <p:spPr bwMode="auto">
          <a:xfrm>
            <a:off x="1520396" y="2736455"/>
            <a:ext cx="2422954" cy="2797995"/>
          </a:xfrm>
          <a:custGeom>
            <a:gdLst>
              <a:gd name="T0" fmla="*/ 683083 w 3496"/>
              <a:gd name="T1" fmla="*/ 1628208 h 4036"/>
              <a:gd name="T2" fmla="*/ 711192 w 3496"/>
              <a:gd name="T3" fmla="*/ 1464049 h 4036"/>
              <a:gd name="T4" fmla="*/ 653636 w 3496"/>
              <a:gd name="T5" fmla="*/ 1464049 h 4036"/>
              <a:gd name="T6" fmla="*/ 1390705 w 3496"/>
              <a:gd name="T7" fmla="*/ 1679062 h 4036"/>
              <a:gd name="T8" fmla="*/ 1205100 w 3496"/>
              <a:gd name="T9" fmla="*/ 1680846 h 4036"/>
              <a:gd name="T10" fmla="*/ 592511 w 3496"/>
              <a:gd name="T11" fmla="*/ 1765156 h 4036"/>
              <a:gd name="T12" fmla="*/ 410474 w 3496"/>
              <a:gd name="T13" fmla="*/ 1765156 h 4036"/>
              <a:gd name="T14" fmla="*/ 228438 w 3496"/>
              <a:gd name="T15" fmla="*/ 1765156 h 4036"/>
              <a:gd name="T16" fmla="*/ 0 w 3496"/>
              <a:gd name="T17" fmla="*/ 1507766 h 4036"/>
              <a:gd name="T18" fmla="*/ 137866 w 3496"/>
              <a:gd name="T19" fmla="*/ 1355205 h 4036"/>
              <a:gd name="T20" fmla="*/ 319456 w 3496"/>
              <a:gd name="T21" fmla="*/ 1355205 h 4036"/>
              <a:gd name="T22" fmla="*/ 501493 w 3496"/>
              <a:gd name="T23" fmla="*/ 1355205 h 4036"/>
              <a:gd name="T24" fmla="*/ 682637 w 3496"/>
              <a:gd name="T25" fmla="*/ 1355205 h 4036"/>
              <a:gd name="T26" fmla="*/ 769640 w 3496"/>
              <a:gd name="T27" fmla="*/ 1670586 h 4036"/>
              <a:gd name="T28" fmla="*/ 1101589 w 3496"/>
              <a:gd name="T29" fmla="*/ 1609473 h 4036"/>
              <a:gd name="T30" fmla="*/ 525140 w 3496"/>
              <a:gd name="T31" fmla="*/ 26319 h 4036"/>
              <a:gd name="T32" fmla="*/ 870920 w 3496"/>
              <a:gd name="T33" fmla="*/ 67359 h 4036"/>
              <a:gd name="T34" fmla="*/ 933383 w 3496"/>
              <a:gd name="T35" fmla="*/ 500953 h 4036"/>
              <a:gd name="T36" fmla="*/ 1016370 w 3496"/>
              <a:gd name="T37" fmla="*/ 1191046 h 4036"/>
              <a:gd name="T38" fmla="*/ 1271132 w 3496"/>
              <a:gd name="T39" fmla="*/ 1112981 h 4036"/>
              <a:gd name="T40" fmla="*/ 1539279 w 3496"/>
              <a:gd name="T41" fmla="*/ 1456912 h 4036"/>
              <a:gd name="T42" fmla="*/ 501493 w 3496"/>
              <a:gd name="T43" fmla="*/ 1627316 h 4036"/>
              <a:gd name="T44" fmla="*/ 530494 w 3496"/>
              <a:gd name="T45" fmla="*/ 1464049 h 4036"/>
              <a:gd name="T46" fmla="*/ 473384 w 3496"/>
              <a:gd name="T47" fmla="*/ 1464049 h 4036"/>
              <a:gd name="T48" fmla="*/ 501493 w 3496"/>
              <a:gd name="T49" fmla="*/ 1627316 h 4036"/>
              <a:gd name="T50" fmla="*/ 321241 w 3496"/>
              <a:gd name="T51" fmla="*/ 1625532 h 4036"/>
              <a:gd name="T52" fmla="*/ 319456 w 3496"/>
              <a:gd name="T53" fmla="*/ 1449775 h 4036"/>
              <a:gd name="T54" fmla="*/ 317672 w 3496"/>
              <a:gd name="T55" fmla="*/ 1625532 h 4036"/>
              <a:gd name="T56" fmla="*/ 181590 w 3496"/>
              <a:gd name="T57" fmla="*/ 1507766 h 4036"/>
              <a:gd name="T58" fmla="*/ 137866 w 3496"/>
              <a:gd name="T59" fmla="*/ 1449775 h 4036"/>
              <a:gd name="T60" fmla="*/ 94141 w 3496"/>
              <a:gd name="T61" fmla="*/ 1507766 h 4036"/>
              <a:gd name="T62" fmla="*/ 228438 w 3496"/>
              <a:gd name="T63" fmla="*/ 1670586 h 4036"/>
              <a:gd name="T64" fmla="*/ 181590 w 3496"/>
              <a:gd name="T65" fmla="*/ 1507766 h 40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96" h="4036">
                <a:moveTo>
                  <a:pt x="1525" y="3644"/>
                </a:moveTo>
                <a:cubicBezTo>
                  <a:pt x="1527" y="3646"/>
                  <a:pt x="1529" y="3648"/>
                  <a:pt x="1531" y="3650"/>
                </a:cubicBezTo>
                <a:cubicBezTo>
                  <a:pt x="1533" y="3648"/>
                  <a:pt x="1534" y="3646"/>
                  <a:pt x="1536" y="3644"/>
                </a:cubicBezTo>
                <a:cubicBezTo>
                  <a:pt x="1602" y="3568"/>
                  <a:pt x="1675" y="3376"/>
                  <a:pt x="1594" y="3282"/>
                </a:cubicBezTo>
                <a:cubicBezTo>
                  <a:pt x="1577" y="3262"/>
                  <a:pt x="1554" y="3250"/>
                  <a:pt x="1530" y="3250"/>
                </a:cubicBezTo>
                <a:cubicBezTo>
                  <a:pt x="1506" y="3250"/>
                  <a:pt x="1483" y="3262"/>
                  <a:pt x="1465" y="3282"/>
                </a:cubicBezTo>
                <a:cubicBezTo>
                  <a:pt x="1384" y="3376"/>
                  <a:pt x="1465" y="3575"/>
                  <a:pt x="1525" y="3644"/>
                </a:cubicBezTo>
                <a:close/>
                <a:moveTo>
                  <a:pt x="3117" y="3764"/>
                </a:moveTo>
                <a:cubicBezTo>
                  <a:pt x="3022" y="3913"/>
                  <a:pt x="2953" y="3911"/>
                  <a:pt x="2839" y="3850"/>
                </a:cubicBezTo>
                <a:cubicBezTo>
                  <a:pt x="2792" y="3824"/>
                  <a:pt x="2746" y="3797"/>
                  <a:pt x="2701" y="3768"/>
                </a:cubicBezTo>
                <a:cubicBezTo>
                  <a:pt x="2361" y="3974"/>
                  <a:pt x="1791" y="4036"/>
                  <a:pt x="1531" y="3910"/>
                </a:cubicBezTo>
                <a:cubicBezTo>
                  <a:pt x="1469" y="3940"/>
                  <a:pt x="1400" y="3957"/>
                  <a:pt x="1328" y="3957"/>
                </a:cubicBezTo>
                <a:cubicBezTo>
                  <a:pt x="1255" y="3957"/>
                  <a:pt x="1186" y="3939"/>
                  <a:pt x="1124" y="3909"/>
                </a:cubicBezTo>
                <a:cubicBezTo>
                  <a:pt x="1061" y="3939"/>
                  <a:pt x="992" y="3957"/>
                  <a:pt x="920" y="3957"/>
                </a:cubicBezTo>
                <a:cubicBezTo>
                  <a:pt x="848" y="3957"/>
                  <a:pt x="778" y="3939"/>
                  <a:pt x="716" y="3909"/>
                </a:cubicBezTo>
                <a:cubicBezTo>
                  <a:pt x="654" y="3939"/>
                  <a:pt x="585" y="3957"/>
                  <a:pt x="512" y="3957"/>
                </a:cubicBezTo>
                <a:cubicBezTo>
                  <a:pt x="368" y="3957"/>
                  <a:pt x="238" y="3890"/>
                  <a:pt x="145" y="3782"/>
                </a:cubicBezTo>
                <a:cubicBezTo>
                  <a:pt x="55" y="3678"/>
                  <a:pt x="0" y="3536"/>
                  <a:pt x="0" y="3380"/>
                </a:cubicBezTo>
                <a:cubicBezTo>
                  <a:pt x="0" y="3289"/>
                  <a:pt x="32" y="3205"/>
                  <a:pt x="85" y="3144"/>
                </a:cubicBezTo>
                <a:cubicBezTo>
                  <a:pt x="142" y="3079"/>
                  <a:pt x="221" y="3038"/>
                  <a:pt x="309" y="3038"/>
                </a:cubicBezTo>
                <a:cubicBezTo>
                  <a:pt x="387" y="3038"/>
                  <a:pt x="458" y="3071"/>
                  <a:pt x="513" y="3124"/>
                </a:cubicBezTo>
                <a:cubicBezTo>
                  <a:pt x="567" y="3071"/>
                  <a:pt x="638" y="3038"/>
                  <a:pt x="716" y="3038"/>
                </a:cubicBezTo>
                <a:cubicBezTo>
                  <a:pt x="795" y="3038"/>
                  <a:pt x="866" y="3071"/>
                  <a:pt x="920" y="3124"/>
                </a:cubicBezTo>
                <a:cubicBezTo>
                  <a:pt x="975" y="3071"/>
                  <a:pt x="1046" y="3038"/>
                  <a:pt x="1124" y="3038"/>
                </a:cubicBezTo>
                <a:cubicBezTo>
                  <a:pt x="1202" y="3038"/>
                  <a:pt x="1273" y="3070"/>
                  <a:pt x="1327" y="3122"/>
                </a:cubicBezTo>
                <a:cubicBezTo>
                  <a:pt x="1381" y="3070"/>
                  <a:pt x="1452" y="3038"/>
                  <a:pt x="1530" y="3038"/>
                </a:cubicBezTo>
                <a:cubicBezTo>
                  <a:pt x="1618" y="3038"/>
                  <a:pt x="1697" y="3079"/>
                  <a:pt x="1753" y="3144"/>
                </a:cubicBezTo>
                <a:cubicBezTo>
                  <a:pt x="1898" y="3311"/>
                  <a:pt x="1844" y="3582"/>
                  <a:pt x="1725" y="3745"/>
                </a:cubicBezTo>
                <a:cubicBezTo>
                  <a:pt x="1728" y="3745"/>
                  <a:pt x="1730" y="3745"/>
                  <a:pt x="1733" y="3745"/>
                </a:cubicBezTo>
                <a:cubicBezTo>
                  <a:pt x="1837" y="3766"/>
                  <a:pt x="2188" y="3737"/>
                  <a:pt x="2469" y="3608"/>
                </a:cubicBezTo>
                <a:cubicBezTo>
                  <a:pt x="1501" y="2871"/>
                  <a:pt x="1042" y="1613"/>
                  <a:pt x="969" y="263"/>
                </a:cubicBezTo>
                <a:cubicBezTo>
                  <a:pt x="969" y="133"/>
                  <a:pt x="1001" y="72"/>
                  <a:pt x="1177" y="59"/>
                </a:cubicBezTo>
                <a:cubicBezTo>
                  <a:pt x="1376" y="41"/>
                  <a:pt x="1575" y="22"/>
                  <a:pt x="1774" y="4"/>
                </a:cubicBezTo>
                <a:cubicBezTo>
                  <a:pt x="1861" y="0"/>
                  <a:pt x="1917" y="55"/>
                  <a:pt x="1952" y="151"/>
                </a:cubicBezTo>
                <a:cubicBezTo>
                  <a:pt x="2022" y="401"/>
                  <a:pt x="2093" y="651"/>
                  <a:pt x="2164" y="900"/>
                </a:cubicBezTo>
                <a:cubicBezTo>
                  <a:pt x="2186" y="1015"/>
                  <a:pt x="2157" y="1084"/>
                  <a:pt x="2092" y="1123"/>
                </a:cubicBezTo>
                <a:cubicBezTo>
                  <a:pt x="1972" y="1193"/>
                  <a:pt x="1851" y="1262"/>
                  <a:pt x="1730" y="1332"/>
                </a:cubicBezTo>
                <a:cubicBezTo>
                  <a:pt x="1812" y="1764"/>
                  <a:pt x="1885" y="2070"/>
                  <a:pt x="2278" y="2670"/>
                </a:cubicBezTo>
                <a:cubicBezTo>
                  <a:pt x="2397" y="2597"/>
                  <a:pt x="2500" y="2525"/>
                  <a:pt x="2619" y="2452"/>
                </a:cubicBezTo>
                <a:cubicBezTo>
                  <a:pt x="2684" y="2414"/>
                  <a:pt x="2759" y="2422"/>
                  <a:pt x="2849" y="2495"/>
                </a:cubicBezTo>
                <a:cubicBezTo>
                  <a:pt x="3035" y="2677"/>
                  <a:pt x="3220" y="2858"/>
                  <a:pt x="3406" y="3040"/>
                </a:cubicBezTo>
                <a:cubicBezTo>
                  <a:pt x="3474" y="3116"/>
                  <a:pt x="3496" y="3192"/>
                  <a:pt x="3450" y="3266"/>
                </a:cubicBezTo>
                <a:cubicBezTo>
                  <a:pt x="3339" y="3432"/>
                  <a:pt x="3228" y="3598"/>
                  <a:pt x="3117" y="3764"/>
                </a:cubicBezTo>
                <a:close/>
                <a:moveTo>
                  <a:pt x="1124" y="3648"/>
                </a:moveTo>
                <a:cubicBezTo>
                  <a:pt x="1128" y="3644"/>
                  <a:pt x="1128" y="3644"/>
                  <a:pt x="1128" y="3644"/>
                </a:cubicBezTo>
                <a:cubicBezTo>
                  <a:pt x="1189" y="3574"/>
                  <a:pt x="1269" y="3376"/>
                  <a:pt x="1189" y="3282"/>
                </a:cubicBezTo>
                <a:cubicBezTo>
                  <a:pt x="1172" y="3262"/>
                  <a:pt x="1149" y="3250"/>
                  <a:pt x="1124" y="3250"/>
                </a:cubicBezTo>
                <a:cubicBezTo>
                  <a:pt x="1100" y="3250"/>
                  <a:pt x="1077" y="3262"/>
                  <a:pt x="1061" y="3282"/>
                </a:cubicBezTo>
                <a:cubicBezTo>
                  <a:pt x="982" y="3373"/>
                  <a:pt x="1051" y="3565"/>
                  <a:pt x="1120" y="3644"/>
                </a:cubicBezTo>
                <a:cubicBezTo>
                  <a:pt x="1124" y="3648"/>
                  <a:pt x="1124" y="3648"/>
                  <a:pt x="1124" y="3648"/>
                </a:cubicBezTo>
                <a:close/>
                <a:moveTo>
                  <a:pt x="716" y="3649"/>
                </a:moveTo>
                <a:cubicBezTo>
                  <a:pt x="720" y="3644"/>
                  <a:pt x="720" y="3644"/>
                  <a:pt x="720" y="3644"/>
                </a:cubicBezTo>
                <a:cubicBezTo>
                  <a:pt x="784" y="3570"/>
                  <a:pt x="861" y="3375"/>
                  <a:pt x="781" y="3282"/>
                </a:cubicBezTo>
                <a:cubicBezTo>
                  <a:pt x="763" y="3262"/>
                  <a:pt x="741" y="3250"/>
                  <a:pt x="716" y="3250"/>
                </a:cubicBezTo>
                <a:cubicBezTo>
                  <a:pt x="692" y="3250"/>
                  <a:pt x="669" y="3262"/>
                  <a:pt x="652" y="3282"/>
                </a:cubicBezTo>
                <a:cubicBezTo>
                  <a:pt x="574" y="3373"/>
                  <a:pt x="643" y="3565"/>
                  <a:pt x="712" y="3644"/>
                </a:cubicBezTo>
                <a:cubicBezTo>
                  <a:pt x="716" y="3649"/>
                  <a:pt x="716" y="3649"/>
                  <a:pt x="716" y="3649"/>
                </a:cubicBezTo>
                <a:close/>
                <a:moveTo>
                  <a:pt x="407" y="3380"/>
                </a:moveTo>
                <a:cubicBezTo>
                  <a:pt x="407" y="3340"/>
                  <a:pt x="394" y="3306"/>
                  <a:pt x="373" y="3282"/>
                </a:cubicBezTo>
                <a:cubicBezTo>
                  <a:pt x="356" y="3262"/>
                  <a:pt x="333" y="3250"/>
                  <a:pt x="309" y="3250"/>
                </a:cubicBezTo>
                <a:cubicBezTo>
                  <a:pt x="284" y="3250"/>
                  <a:pt x="262" y="3262"/>
                  <a:pt x="244" y="3282"/>
                </a:cubicBezTo>
                <a:cubicBezTo>
                  <a:pt x="224" y="3306"/>
                  <a:pt x="211" y="3340"/>
                  <a:pt x="211" y="3380"/>
                </a:cubicBezTo>
                <a:cubicBezTo>
                  <a:pt x="211" y="3484"/>
                  <a:pt x="247" y="3577"/>
                  <a:pt x="304" y="3644"/>
                </a:cubicBezTo>
                <a:cubicBezTo>
                  <a:pt x="358" y="3706"/>
                  <a:pt x="432" y="3745"/>
                  <a:pt x="512" y="3745"/>
                </a:cubicBezTo>
                <a:cubicBezTo>
                  <a:pt x="516" y="3745"/>
                  <a:pt x="520" y="3745"/>
                  <a:pt x="523" y="3745"/>
                </a:cubicBezTo>
                <a:cubicBezTo>
                  <a:pt x="451" y="3645"/>
                  <a:pt x="407" y="3518"/>
                  <a:pt x="407" y="3380"/>
                </a:cubicBez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pPr>
            <a:endParaRPr lang="zh-CN" altLang="en-US">
              <a:solidFill>
                <a:srgbClr val="FFFFFF"/>
              </a:solidFill>
              <a:latin typeface="+mj-ea"/>
              <a:ea typeface="+mj-ea"/>
            </a:endParaRPr>
          </a:p>
        </p:txBody>
      </p:sp>
      <p:sp>
        <p:nvSpPr>
          <p:cNvPr id="43" name="自由: 形状 2"/>
          <p:cNvSpPr/>
          <p:nvPr/>
        </p:nvSpPr>
        <p:spPr>
          <a:xfrm>
            <a:off x="6163790" y="3705925"/>
            <a:ext cx="873218" cy="1333498"/>
          </a:xfrm>
          <a:custGeom>
            <a:gdLst>
              <a:gd name="connsiteX0" fmla="*/ 439182 w 873218"/>
              <a:gd name="connsiteY0" fmla="*/ 555049 h 1333498"/>
              <a:gd name="connsiteX1" fmla="*/ 343858 w 873218"/>
              <a:gd name="connsiteY1" fmla="*/ 650373 h 1333498"/>
              <a:gd name="connsiteX2" fmla="*/ 343858 w 873218"/>
              <a:gd name="connsiteY2" fmla="*/ 805360 h 1333498"/>
              <a:gd name="connsiteX3" fmla="*/ 434037 w 873218"/>
              <a:gd name="connsiteY3" fmla="*/ 895538 h 1333498"/>
              <a:gd name="connsiteX4" fmla="*/ 529361 w 873218"/>
              <a:gd name="connsiteY4" fmla="*/ 800214 h 1333498"/>
              <a:gd name="connsiteX5" fmla="*/ 529361 w 873218"/>
              <a:gd name="connsiteY5" fmla="*/ 645228 h 1333498"/>
              <a:gd name="connsiteX6" fmla="*/ 0 w 873218"/>
              <a:gd name="connsiteY6" fmla="*/ 0 h 1333498"/>
              <a:gd name="connsiteX7" fmla="*/ 315093 w 873218"/>
              <a:gd name="connsiteY7" fmla="*/ 99266 h 1333498"/>
              <a:gd name="connsiteX8" fmla="*/ 265113 w 873218"/>
              <a:gd name="connsiteY8" fmla="*/ 149246 h 1333498"/>
              <a:gd name="connsiteX9" fmla="*/ 439181 w 873218"/>
              <a:gd name="connsiteY9" fmla="*/ 323315 h 1333498"/>
              <a:gd name="connsiteX10" fmla="*/ 608104 w 873218"/>
              <a:gd name="connsiteY10" fmla="*/ 154394 h 1333498"/>
              <a:gd name="connsiteX11" fmla="*/ 558123 w 873218"/>
              <a:gd name="connsiteY11" fmla="*/ 104412 h 1333498"/>
              <a:gd name="connsiteX12" fmla="*/ 873218 w 873218"/>
              <a:gd name="connsiteY12" fmla="*/ 5147 h 1333498"/>
              <a:gd name="connsiteX13" fmla="*/ 773951 w 873218"/>
              <a:gd name="connsiteY13" fmla="*/ 320240 h 1333498"/>
              <a:gd name="connsiteX14" fmla="*/ 723971 w 873218"/>
              <a:gd name="connsiteY14" fmla="*/ 270260 h 1333498"/>
              <a:gd name="connsiteX15" fmla="*/ 555048 w 873218"/>
              <a:gd name="connsiteY15" fmla="*/ 439183 h 1333498"/>
              <a:gd name="connsiteX16" fmla="*/ 645227 w 873218"/>
              <a:gd name="connsiteY16" fmla="*/ 529362 h 1333498"/>
              <a:gd name="connsiteX17" fmla="*/ 645227 w 873218"/>
              <a:gd name="connsiteY17" fmla="*/ 916080 h 1333498"/>
              <a:gd name="connsiteX18" fmla="*/ 549902 w 873218"/>
              <a:gd name="connsiteY18" fmla="*/ 1011405 h 1333498"/>
              <a:gd name="connsiteX19" fmla="*/ 756129 w 873218"/>
              <a:gd name="connsiteY19" fmla="*/ 1217631 h 1333498"/>
              <a:gd name="connsiteX20" fmla="*/ 640263 w 873218"/>
              <a:gd name="connsiteY20" fmla="*/ 1333498 h 1333498"/>
              <a:gd name="connsiteX21" fmla="*/ 434036 w 873218"/>
              <a:gd name="connsiteY21" fmla="*/ 1127271 h 1333498"/>
              <a:gd name="connsiteX22" fmla="*/ 232956 w 873218"/>
              <a:gd name="connsiteY22" fmla="*/ 1328351 h 1333498"/>
              <a:gd name="connsiteX23" fmla="*/ 117090 w 873218"/>
              <a:gd name="connsiteY23" fmla="*/ 1212485 h 1333498"/>
              <a:gd name="connsiteX24" fmla="*/ 318170 w 873218"/>
              <a:gd name="connsiteY24" fmla="*/ 1011405 h 1333498"/>
              <a:gd name="connsiteX25" fmla="*/ 227991 w 873218"/>
              <a:gd name="connsiteY25" fmla="*/ 921226 h 1333498"/>
              <a:gd name="connsiteX26" fmla="*/ 227991 w 873218"/>
              <a:gd name="connsiteY26" fmla="*/ 534506 h 1333498"/>
              <a:gd name="connsiteX27" fmla="*/ 323315 w 873218"/>
              <a:gd name="connsiteY27" fmla="*/ 439181 h 1333498"/>
              <a:gd name="connsiteX28" fmla="*/ 149246 w 873218"/>
              <a:gd name="connsiteY28" fmla="*/ 265113 h 1333498"/>
              <a:gd name="connsiteX29" fmla="*/ 99266 w 873218"/>
              <a:gd name="connsiteY29" fmla="*/ 315093 h 13334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73217" h="1333498">
                <a:moveTo>
                  <a:pt x="439182" y="555049"/>
                </a:moveTo>
                <a:lnTo>
                  <a:pt x="343858" y="650373"/>
                </a:lnTo>
                <a:cubicBezTo>
                  <a:pt x="301059" y="693171"/>
                  <a:pt x="301059" y="762561"/>
                  <a:pt x="343858" y="805360"/>
                </a:cubicBezTo>
                <a:lnTo>
                  <a:pt x="434037" y="895538"/>
                </a:lnTo>
                <a:lnTo>
                  <a:pt x="529361" y="800214"/>
                </a:lnTo>
                <a:cubicBezTo>
                  <a:pt x="572159" y="757416"/>
                  <a:pt x="572159" y="688026"/>
                  <a:pt x="529361" y="645228"/>
                </a:cubicBezTo>
                <a:close/>
                <a:moveTo>
                  <a:pt x="0" y="0"/>
                </a:moveTo>
                <a:lnTo>
                  <a:pt x="315093" y="99266"/>
                </a:lnTo>
                <a:lnTo>
                  <a:pt x="265113" y="149246"/>
                </a:lnTo>
                <a:lnTo>
                  <a:pt x="439181" y="323315"/>
                </a:lnTo>
                <a:lnTo>
                  <a:pt x="608104" y="154394"/>
                </a:lnTo>
                <a:lnTo>
                  <a:pt x="558123" y="104412"/>
                </a:lnTo>
                <a:lnTo>
                  <a:pt x="873218" y="5147"/>
                </a:lnTo>
                <a:lnTo>
                  <a:pt x="773951" y="320240"/>
                </a:lnTo>
                <a:lnTo>
                  <a:pt x="723971" y="270260"/>
                </a:lnTo>
                <a:lnTo>
                  <a:pt x="555048" y="439183"/>
                </a:lnTo>
                <a:lnTo>
                  <a:pt x="645227" y="529362"/>
                </a:lnTo>
                <a:cubicBezTo>
                  <a:pt x="752016" y="636151"/>
                  <a:pt x="752016" y="809290"/>
                  <a:pt x="645227" y="916080"/>
                </a:cubicBezTo>
                <a:lnTo>
                  <a:pt x="549902" y="1011405"/>
                </a:lnTo>
                <a:lnTo>
                  <a:pt x="756129" y="1217631"/>
                </a:lnTo>
                <a:lnTo>
                  <a:pt x="640263" y="1333498"/>
                </a:lnTo>
                <a:lnTo>
                  <a:pt x="434036" y="1127271"/>
                </a:lnTo>
                <a:lnTo>
                  <a:pt x="232956" y="1328351"/>
                </a:lnTo>
                <a:lnTo>
                  <a:pt x="117090" y="1212485"/>
                </a:lnTo>
                <a:lnTo>
                  <a:pt x="318170" y="1011405"/>
                </a:lnTo>
                <a:lnTo>
                  <a:pt x="227991" y="921226"/>
                </a:lnTo>
                <a:cubicBezTo>
                  <a:pt x="121202" y="814437"/>
                  <a:pt x="121201" y="641295"/>
                  <a:pt x="227991" y="534506"/>
                </a:cubicBezTo>
                <a:lnTo>
                  <a:pt x="323315" y="439181"/>
                </a:lnTo>
                <a:lnTo>
                  <a:pt x="149246" y="265113"/>
                </a:lnTo>
                <a:lnTo>
                  <a:pt x="99266" y="31509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85"/>
          <p:cNvSpPr/>
          <p:nvPr/>
        </p:nvSpPr>
        <p:spPr>
          <a:xfrm>
            <a:off x="5255772" y="5563137"/>
            <a:ext cx="2689254" cy="62771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rgbClr val="FFFEFF"/>
                </a:solidFill>
                <a:latin typeface="幼圆" panose="02010509060101010101" pitchFamily="49" charset="-122"/>
                <a:ea typeface="幼圆" panose="02010509060101010101" pitchFamily="49" charset="-122"/>
              </a:rPr>
              <a:t>请输入您的小标题</a:t>
            </a:r>
            <a:endParaRPr lang="zh-CN" altLang="zh-CN" sz="1800">
              <a:solidFill>
                <a:srgbClr val="FFFEFF"/>
              </a:solidFill>
              <a:latin typeface="幼圆" panose="02010509060101010101" pitchFamily="49" charset="-122"/>
              <a:ea typeface="幼圆" panose="02010509060101010101" pitchFamily="49" charset="-122"/>
            </a:endParaRPr>
          </a:p>
        </p:txBody>
      </p:sp>
      <p:sp>
        <p:nvSpPr>
          <p:cNvPr id="57" name="矩形 56"/>
          <p:cNvSpPr/>
          <p:nvPr/>
        </p:nvSpPr>
        <p:spPr>
          <a:xfrm>
            <a:off x="5276486" y="2109805"/>
            <a:ext cx="2647827" cy="881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266" name="标题 3" descr="#clear#"/>
          <p:cNvSpPr>
            <a:spLocks noGrp="1"/>
          </p:cNvSpPr>
          <p:nvPr>
            <p:ph type="title"/>
          </p:nvPr>
        </p:nvSpPr>
        <p:spPr/>
        <p:txBody>
          <a:bodyPr/>
          <a:lstStyle/>
          <a:p>
            <a:pPr eaLnBrk="1" hangingPunct="1"/>
            <a:r>
              <a:rPr lang="zh-CN" altLang="en-US"/>
              <a:t>请在此输入您的大标题</a:t>
            </a:r>
            <a:endParaRPr lang="en-US" altLang="zh-CN"/>
          </a:p>
        </p:txBody>
      </p:sp>
      <p:sp>
        <p:nvSpPr>
          <p:cNvPr id="23" name="任意多边形 38"/>
          <p:cNvSpPr/>
          <p:nvPr/>
        </p:nvSpPr>
        <p:spPr bwMode="auto">
          <a:xfrm>
            <a:off x="1130872" y="2768600"/>
            <a:ext cx="3719957" cy="4089400"/>
          </a:xfrm>
          <a:custGeom>
            <a:gdLst>
              <a:gd name="connsiteX0" fmla="*/ 1116359 w 3719957"/>
              <a:gd name="connsiteY0" fmla="*/ 0 h 4089400"/>
              <a:gd name="connsiteX1" fmla="*/ 1700393 w 3719957"/>
              <a:gd name="connsiteY1" fmla="*/ 318804 h 4089400"/>
              <a:gd name="connsiteX2" fmla="*/ 1930286 w 3719957"/>
              <a:gd name="connsiteY2" fmla="*/ 887889 h 4089400"/>
              <a:gd name="connsiteX3" fmla="*/ 2462612 w 3719957"/>
              <a:gd name="connsiteY3" fmla="*/ 494293 h 4089400"/>
              <a:gd name="connsiteX4" fmla="*/ 2012869 w 3719957"/>
              <a:gd name="connsiteY4" fmla="*/ 976887 h 4089400"/>
              <a:gd name="connsiteX5" fmla="*/ 2026633 w 3719957"/>
              <a:gd name="connsiteY5" fmla="*/ 1784552 h 4089400"/>
              <a:gd name="connsiteX6" fmla="*/ 2978198 w 3719957"/>
              <a:gd name="connsiteY6" fmla="*/ 1091790 h 4089400"/>
              <a:gd name="connsiteX7" fmla="*/ 3115464 w 3719957"/>
              <a:gd name="connsiteY7" fmla="*/ 531480 h 4089400"/>
              <a:gd name="connsiteX8" fmla="*/ 3026185 w 3719957"/>
              <a:gd name="connsiteY8" fmla="*/ 1143601 h 4089400"/>
              <a:gd name="connsiteX9" fmla="*/ 3719957 w 3719957"/>
              <a:gd name="connsiteY9" fmla="*/ 1094715 h 4089400"/>
              <a:gd name="connsiteX10" fmla="*/ 2895615 w 3719957"/>
              <a:gd name="connsiteY10" fmla="*/ 1290259 h 4089400"/>
              <a:gd name="connsiteX11" fmla="*/ 2442152 w 3719957"/>
              <a:gd name="connsiteY11" fmla="*/ 1735666 h 4089400"/>
              <a:gd name="connsiteX12" fmla="*/ 3671970 w 3719957"/>
              <a:gd name="connsiteY12" fmla="*/ 1795834 h 4089400"/>
              <a:gd name="connsiteX13" fmla="*/ 2957366 w 3719957"/>
              <a:gd name="connsiteY13" fmla="*/ 1735666 h 4089400"/>
              <a:gd name="connsiteX14" fmla="*/ 2227510 w 3719957"/>
              <a:gd name="connsiteY14" fmla="*/ 2742636 h 4089400"/>
              <a:gd name="connsiteX15" fmla="*/ 2745342 w 3719957"/>
              <a:gd name="connsiteY15" fmla="*/ 4050360 h 4089400"/>
              <a:gd name="connsiteX16" fmla="*/ 2752200 w 3719957"/>
              <a:gd name="connsiteY16" fmla="*/ 4089400 h 4089400"/>
              <a:gd name="connsiteX17" fmla="*/ 1374986 w 3719957"/>
              <a:gd name="connsiteY17" fmla="*/ 4089400 h 4089400"/>
              <a:gd name="connsiteX18" fmla="*/ 1385561 w 3719957"/>
              <a:gd name="connsiteY18" fmla="*/ 4080663 h 4089400"/>
              <a:gd name="connsiteX19" fmla="*/ 1720852 w 3719957"/>
              <a:gd name="connsiteY19" fmla="*/ 3157959 h 4089400"/>
              <a:gd name="connsiteX20" fmla="*/ 1188526 w 3719957"/>
              <a:gd name="connsiteY20" fmla="*/ 2517426 h 4089400"/>
              <a:gd name="connsiteX21" fmla="*/ 576965 w 3719957"/>
              <a:gd name="connsiteY21" fmla="*/ 2623555 h 4089400"/>
              <a:gd name="connsiteX22" fmla="*/ 1611114 w 3719957"/>
              <a:gd name="connsiteY22" fmla="*/ 2531632 h 4089400"/>
              <a:gd name="connsiteX23" fmla="*/ 1439252 w 3719957"/>
              <a:gd name="connsiteY23" fmla="*/ 2247090 h 4089400"/>
              <a:gd name="connsiteX24" fmla="*/ 817647 w 3719957"/>
              <a:gd name="connsiteY24" fmla="*/ 1721460 h 4089400"/>
              <a:gd name="connsiteX25" fmla="*/ 0 w 3719957"/>
              <a:gd name="connsiteY25" fmla="*/ 1660875 h 4089400"/>
              <a:gd name="connsiteX26" fmla="*/ 813927 w 3719957"/>
              <a:gd name="connsiteY26" fmla="*/ 1629537 h 4089400"/>
              <a:gd name="connsiteX27" fmla="*/ 773007 w 3719957"/>
              <a:gd name="connsiteY27" fmla="*/ 1091790 h 4089400"/>
              <a:gd name="connsiteX28" fmla="*/ 851870 w 3719957"/>
              <a:gd name="connsiteY28" fmla="*/ 1563102 h 4089400"/>
              <a:gd name="connsiteX29" fmla="*/ 1360388 w 3719957"/>
              <a:gd name="connsiteY29" fmla="*/ 1942492 h 4089400"/>
              <a:gd name="connsiteX30" fmla="*/ 1717504 w 3719957"/>
              <a:gd name="connsiteY30" fmla="*/ 2212828 h 4089400"/>
              <a:gd name="connsiteX31" fmla="*/ 1765492 w 3719957"/>
              <a:gd name="connsiteY31" fmla="*/ 1060453 h 4089400"/>
              <a:gd name="connsiteX32" fmla="*/ 1418420 w 3719957"/>
              <a:gd name="connsiteY32" fmla="*/ 646383 h 4089400"/>
              <a:gd name="connsiteX33" fmla="*/ 717952 w 3719957"/>
              <a:gd name="connsiteY33" fmla="*/ 531480 h 4089400"/>
              <a:gd name="connsiteX34" fmla="*/ 370880 w 3719957"/>
              <a:gd name="connsiteY34" fmla="*/ 313373 h 4089400"/>
              <a:gd name="connsiteX35" fmla="*/ 676660 w 3719957"/>
              <a:gd name="connsiteY35" fmla="*/ 474237 h 4089400"/>
              <a:gd name="connsiteX36" fmla="*/ 1294917 w 3719957"/>
              <a:gd name="connsiteY36" fmla="*/ 503067 h 4089400"/>
              <a:gd name="connsiteX37" fmla="*/ 1710436 w 3719957"/>
              <a:gd name="connsiteY37" fmla="*/ 704044 h 4089400"/>
              <a:gd name="connsiteX38" fmla="*/ 1116359 w 3719957"/>
              <a:gd name="connsiteY38" fmla="*/ 0 h 40894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19957" h="4089400">
                <a:moveTo>
                  <a:pt x="1116359" y="0"/>
                </a:moveTo>
                <a:cubicBezTo>
                  <a:pt x="1198942" y="17131"/>
                  <a:pt x="1466779" y="54736"/>
                  <a:pt x="1700393" y="318804"/>
                </a:cubicBezTo>
                <a:cubicBezTo>
                  <a:pt x="1934006" y="583291"/>
                  <a:pt x="1930286" y="887889"/>
                  <a:pt x="1930286" y="887889"/>
                </a:cubicBezTo>
                <a:cubicBezTo>
                  <a:pt x="2105496" y="537330"/>
                  <a:pt x="2462612" y="494293"/>
                  <a:pt x="2462612" y="494293"/>
                </a:cubicBezTo>
                <a:cubicBezTo>
                  <a:pt x="2397512" y="511424"/>
                  <a:pt x="2115912" y="661007"/>
                  <a:pt x="2012869" y="976887"/>
                </a:cubicBezTo>
                <a:cubicBezTo>
                  <a:pt x="1899410" y="1336221"/>
                  <a:pt x="2026633" y="1784552"/>
                  <a:pt x="2026633" y="1784552"/>
                </a:cubicBezTo>
                <a:cubicBezTo>
                  <a:pt x="2184731" y="1548896"/>
                  <a:pt x="2785504" y="1258504"/>
                  <a:pt x="2978198" y="1091790"/>
                </a:cubicBezTo>
                <a:cubicBezTo>
                  <a:pt x="3170519" y="928001"/>
                  <a:pt x="3115464" y="531480"/>
                  <a:pt x="3115464" y="531480"/>
                </a:cubicBezTo>
                <a:cubicBezTo>
                  <a:pt x="3300718" y="979812"/>
                  <a:pt x="3026185" y="1143601"/>
                  <a:pt x="3026185" y="1143601"/>
                </a:cubicBezTo>
                <a:cubicBezTo>
                  <a:pt x="3390369" y="999867"/>
                  <a:pt x="3719957" y="1094715"/>
                  <a:pt x="3719957" y="1094715"/>
                </a:cubicBezTo>
                <a:cubicBezTo>
                  <a:pt x="3616914" y="1089283"/>
                  <a:pt x="3190979" y="1109339"/>
                  <a:pt x="2895615" y="1290259"/>
                </a:cubicBezTo>
                <a:cubicBezTo>
                  <a:pt x="2600250" y="1474105"/>
                  <a:pt x="2442152" y="1735666"/>
                  <a:pt x="2442152" y="1735666"/>
                </a:cubicBezTo>
                <a:cubicBezTo>
                  <a:pt x="3129228" y="1456973"/>
                  <a:pt x="3671970" y="1795834"/>
                  <a:pt x="3671970" y="1795834"/>
                </a:cubicBezTo>
                <a:cubicBezTo>
                  <a:pt x="3671970" y="1795834"/>
                  <a:pt x="3198047" y="1577726"/>
                  <a:pt x="2957366" y="1735666"/>
                </a:cubicBezTo>
                <a:cubicBezTo>
                  <a:pt x="2716685" y="1893606"/>
                  <a:pt x="2264338" y="2324806"/>
                  <a:pt x="2227510" y="2742636"/>
                </a:cubicBezTo>
                <a:cubicBezTo>
                  <a:pt x="2197588" y="3082123"/>
                  <a:pt x="2657588" y="3701581"/>
                  <a:pt x="2745342" y="4050360"/>
                </a:cubicBezTo>
                <a:lnTo>
                  <a:pt x="2752200" y="4089400"/>
                </a:lnTo>
                <a:lnTo>
                  <a:pt x="1374986" y="4089400"/>
                </a:lnTo>
                <a:lnTo>
                  <a:pt x="1385561" y="4080663"/>
                </a:lnTo>
                <a:cubicBezTo>
                  <a:pt x="1636834" y="3839395"/>
                  <a:pt x="1720852" y="3507474"/>
                  <a:pt x="1720852" y="3157959"/>
                </a:cubicBezTo>
                <a:cubicBezTo>
                  <a:pt x="1720852" y="2758514"/>
                  <a:pt x="1470127" y="2554613"/>
                  <a:pt x="1188526" y="2517426"/>
                </a:cubicBezTo>
                <a:cubicBezTo>
                  <a:pt x="906926" y="2479821"/>
                  <a:pt x="576965" y="2623555"/>
                  <a:pt x="576965" y="2623555"/>
                </a:cubicBezTo>
                <a:cubicBezTo>
                  <a:pt x="1136819" y="2284695"/>
                  <a:pt x="1611114" y="2531632"/>
                  <a:pt x="1611114" y="2531632"/>
                </a:cubicBezTo>
                <a:cubicBezTo>
                  <a:pt x="1611114" y="2531632"/>
                  <a:pt x="1528531" y="2364918"/>
                  <a:pt x="1439252" y="2247090"/>
                </a:cubicBezTo>
                <a:cubicBezTo>
                  <a:pt x="1349973" y="2129262"/>
                  <a:pt x="1143887" y="1902380"/>
                  <a:pt x="817647" y="1721460"/>
                </a:cubicBezTo>
                <a:cubicBezTo>
                  <a:pt x="522282" y="1557671"/>
                  <a:pt x="0" y="1660875"/>
                  <a:pt x="0" y="1660875"/>
                </a:cubicBezTo>
                <a:cubicBezTo>
                  <a:pt x="436351" y="1471180"/>
                  <a:pt x="813927" y="1629537"/>
                  <a:pt x="813927" y="1629537"/>
                </a:cubicBezTo>
                <a:cubicBezTo>
                  <a:pt x="656201" y="1413937"/>
                  <a:pt x="773007" y="1091790"/>
                  <a:pt x="773007" y="1091790"/>
                </a:cubicBezTo>
                <a:cubicBezTo>
                  <a:pt x="755523" y="1221317"/>
                  <a:pt x="776355" y="1468255"/>
                  <a:pt x="851870" y="1563102"/>
                </a:cubicBezTo>
                <a:cubicBezTo>
                  <a:pt x="927385" y="1657950"/>
                  <a:pt x="1143887" y="1824664"/>
                  <a:pt x="1360388" y="1942492"/>
                </a:cubicBezTo>
                <a:cubicBezTo>
                  <a:pt x="1566474" y="2054470"/>
                  <a:pt x="1717504" y="2212828"/>
                  <a:pt x="1717504" y="2212828"/>
                </a:cubicBezTo>
                <a:cubicBezTo>
                  <a:pt x="1844355" y="1747365"/>
                  <a:pt x="1796367" y="1207111"/>
                  <a:pt x="1765492" y="1060453"/>
                </a:cubicBezTo>
                <a:cubicBezTo>
                  <a:pt x="1734616" y="896663"/>
                  <a:pt x="1607394" y="750005"/>
                  <a:pt x="1418420" y="646383"/>
                </a:cubicBezTo>
                <a:cubicBezTo>
                  <a:pt x="1229818" y="543179"/>
                  <a:pt x="965329" y="594990"/>
                  <a:pt x="717952" y="531480"/>
                </a:cubicBezTo>
                <a:cubicBezTo>
                  <a:pt x="446395" y="459613"/>
                  <a:pt x="370880" y="313373"/>
                  <a:pt x="370880" y="313373"/>
                </a:cubicBezTo>
                <a:cubicBezTo>
                  <a:pt x="395060" y="359334"/>
                  <a:pt x="542742" y="451257"/>
                  <a:pt x="676660" y="474237"/>
                </a:cubicBezTo>
                <a:cubicBezTo>
                  <a:pt x="803883" y="497218"/>
                  <a:pt x="1037496" y="457106"/>
                  <a:pt x="1294917" y="503067"/>
                </a:cubicBezTo>
                <a:cubicBezTo>
                  <a:pt x="1552710" y="549029"/>
                  <a:pt x="1710436" y="704044"/>
                  <a:pt x="1710436" y="704044"/>
                </a:cubicBezTo>
                <a:cubicBezTo>
                  <a:pt x="1689977" y="169639"/>
                  <a:pt x="1116359" y="0"/>
                  <a:pt x="1116359" y="0"/>
                </a:cubicBezTo>
                <a:close/>
              </a:path>
            </a:pathLst>
          </a:custGeom>
          <a:solidFill>
            <a:schemeClr val="tx1"/>
          </a:solidFill>
          <a:ln>
            <a:noFill/>
          </a:ln>
        </p:spPr>
        <p:txBody>
          <a:bodyPr wrap="square">
            <a:noAutofit/>
          </a:bodyPr>
          <a:lstStyle/>
          <a:p>
            <a:endParaRPr lang="zh-CN" altLang="en-US"/>
          </a:p>
        </p:txBody>
      </p:sp>
      <p:sp>
        <p:nvSpPr>
          <p:cNvPr id="24" name="Rounded Rectangle 24"/>
          <p:cNvSpPr/>
          <p:nvPr/>
        </p:nvSpPr>
        <p:spPr>
          <a:xfrm>
            <a:off x="814400" y="2492563"/>
            <a:ext cx="908880" cy="908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Freeform 688"/>
          <p:cNvSpPr>
            <a:spLocks noEditPoints="1"/>
          </p:cNvSpPr>
          <p:nvPr/>
        </p:nvSpPr>
        <p:spPr bwMode="auto">
          <a:xfrm>
            <a:off x="987844" y="2715350"/>
            <a:ext cx="561993" cy="463306"/>
          </a:xfrm>
          <a:custGeom>
            <a:gdLst>
              <a:gd name="T0" fmla="*/ 2 w 49"/>
              <a:gd name="T1" fmla="*/ 0 h 42"/>
              <a:gd name="T2" fmla="*/ 2 w 49"/>
              <a:gd name="T3" fmla="*/ 0 h 42"/>
              <a:gd name="T4" fmla="*/ 47 w 49"/>
              <a:gd name="T5" fmla="*/ 0 h 42"/>
              <a:gd name="T6" fmla="*/ 49 w 49"/>
              <a:gd name="T7" fmla="*/ 2 h 42"/>
              <a:gd name="T8" fmla="*/ 49 w 49"/>
              <a:gd name="T9" fmla="*/ 2 h 42"/>
              <a:gd name="T10" fmla="*/ 49 w 49"/>
              <a:gd name="T11" fmla="*/ 35 h 42"/>
              <a:gd name="T12" fmla="*/ 47 w 49"/>
              <a:gd name="T13" fmla="*/ 37 h 42"/>
              <a:gd name="T14" fmla="*/ 47 w 49"/>
              <a:gd name="T15" fmla="*/ 37 h 42"/>
              <a:gd name="T16" fmla="*/ 26 w 49"/>
              <a:gd name="T17" fmla="*/ 37 h 42"/>
              <a:gd name="T18" fmla="*/ 26 w 49"/>
              <a:gd name="T19" fmla="*/ 39 h 42"/>
              <a:gd name="T20" fmla="*/ 26 w 49"/>
              <a:gd name="T21" fmla="*/ 40 h 42"/>
              <a:gd name="T22" fmla="*/ 37 w 49"/>
              <a:gd name="T23" fmla="*/ 40 h 42"/>
              <a:gd name="T24" fmla="*/ 38 w 49"/>
              <a:gd name="T25" fmla="*/ 41 h 42"/>
              <a:gd name="T26" fmla="*/ 37 w 49"/>
              <a:gd name="T27" fmla="*/ 42 h 42"/>
              <a:gd name="T28" fmla="*/ 12 w 49"/>
              <a:gd name="T29" fmla="*/ 42 h 42"/>
              <a:gd name="T30" fmla="*/ 11 w 49"/>
              <a:gd name="T31" fmla="*/ 41 h 42"/>
              <a:gd name="T32" fmla="*/ 12 w 49"/>
              <a:gd name="T33" fmla="*/ 40 h 42"/>
              <a:gd name="T34" fmla="*/ 23 w 49"/>
              <a:gd name="T35" fmla="*/ 40 h 42"/>
              <a:gd name="T36" fmla="*/ 23 w 49"/>
              <a:gd name="T37" fmla="*/ 39 h 42"/>
              <a:gd name="T38" fmla="*/ 23 w 49"/>
              <a:gd name="T39" fmla="*/ 37 h 42"/>
              <a:gd name="T40" fmla="*/ 2 w 49"/>
              <a:gd name="T41" fmla="*/ 37 h 42"/>
              <a:gd name="T42" fmla="*/ 0 w 49"/>
              <a:gd name="T43" fmla="*/ 35 h 42"/>
              <a:gd name="T44" fmla="*/ 0 w 49"/>
              <a:gd name="T45" fmla="*/ 35 h 42"/>
              <a:gd name="T46" fmla="*/ 0 w 49"/>
              <a:gd name="T47" fmla="*/ 2 h 42"/>
              <a:gd name="T48" fmla="*/ 2 w 49"/>
              <a:gd name="T49" fmla="*/ 0 h 42"/>
              <a:gd name="T50" fmla="*/ 42 w 49"/>
              <a:gd name="T51" fmla="*/ 28 h 42"/>
              <a:gd name="T52" fmla="*/ 42 w 49"/>
              <a:gd name="T53" fmla="*/ 28 h 42"/>
              <a:gd name="T54" fmla="*/ 40 w 49"/>
              <a:gd name="T55" fmla="*/ 30 h 42"/>
              <a:gd name="T56" fmla="*/ 42 w 49"/>
              <a:gd name="T57" fmla="*/ 32 h 42"/>
              <a:gd name="T58" fmla="*/ 44 w 49"/>
              <a:gd name="T59" fmla="*/ 30 h 42"/>
              <a:gd name="T60" fmla="*/ 42 w 49"/>
              <a:gd name="T61" fmla="*/ 28 h 42"/>
              <a:gd name="T62" fmla="*/ 46 w 49"/>
              <a:gd name="T63" fmla="*/ 4 h 42"/>
              <a:gd name="T64" fmla="*/ 46 w 49"/>
              <a:gd name="T65" fmla="*/ 4 h 42"/>
              <a:gd name="T66" fmla="*/ 3 w 49"/>
              <a:gd name="T67" fmla="*/ 4 h 42"/>
              <a:gd name="T68" fmla="*/ 3 w 49"/>
              <a:gd name="T69" fmla="*/ 33 h 42"/>
              <a:gd name="T70" fmla="*/ 46 w 49"/>
              <a:gd name="T71" fmla="*/ 33 h 42"/>
              <a:gd name="T72" fmla="*/ 46 w 49"/>
              <a:gd name="T73" fmla="*/ 4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42">
                <a:moveTo>
                  <a:pt x="2" y="0"/>
                </a:moveTo>
                <a:cubicBezTo>
                  <a:pt x="2" y="0"/>
                  <a:pt x="2" y="0"/>
                  <a:pt x="2" y="0"/>
                </a:cubicBezTo>
                <a:cubicBezTo>
                  <a:pt x="47" y="0"/>
                  <a:pt x="47" y="0"/>
                  <a:pt x="47" y="0"/>
                </a:cubicBezTo>
                <a:cubicBezTo>
                  <a:pt x="49" y="0"/>
                  <a:pt x="49" y="1"/>
                  <a:pt x="49" y="2"/>
                </a:cubicBezTo>
                <a:cubicBezTo>
                  <a:pt x="49" y="2"/>
                  <a:pt x="49" y="2"/>
                  <a:pt x="49" y="2"/>
                </a:cubicBezTo>
                <a:cubicBezTo>
                  <a:pt x="49" y="35"/>
                  <a:pt x="49" y="35"/>
                  <a:pt x="49" y="35"/>
                </a:cubicBezTo>
                <a:cubicBezTo>
                  <a:pt x="49" y="36"/>
                  <a:pt x="49" y="37"/>
                  <a:pt x="47" y="37"/>
                </a:cubicBezTo>
                <a:cubicBezTo>
                  <a:pt x="47" y="37"/>
                  <a:pt x="47" y="37"/>
                  <a:pt x="47" y="37"/>
                </a:cubicBezTo>
                <a:cubicBezTo>
                  <a:pt x="26" y="37"/>
                  <a:pt x="26" y="37"/>
                  <a:pt x="26" y="37"/>
                </a:cubicBezTo>
                <a:cubicBezTo>
                  <a:pt x="26" y="39"/>
                  <a:pt x="26" y="39"/>
                  <a:pt x="26" y="39"/>
                </a:cubicBezTo>
                <a:cubicBezTo>
                  <a:pt x="26" y="40"/>
                  <a:pt x="26" y="40"/>
                  <a:pt x="26" y="40"/>
                </a:cubicBezTo>
                <a:cubicBezTo>
                  <a:pt x="37" y="40"/>
                  <a:pt x="37" y="40"/>
                  <a:pt x="37" y="40"/>
                </a:cubicBezTo>
                <a:cubicBezTo>
                  <a:pt x="38" y="40"/>
                  <a:pt x="38" y="40"/>
                  <a:pt x="38" y="41"/>
                </a:cubicBezTo>
                <a:cubicBezTo>
                  <a:pt x="38" y="41"/>
                  <a:pt x="38" y="42"/>
                  <a:pt x="37" y="42"/>
                </a:cubicBezTo>
                <a:cubicBezTo>
                  <a:pt x="12" y="42"/>
                  <a:pt x="12" y="42"/>
                  <a:pt x="12" y="42"/>
                </a:cubicBezTo>
                <a:cubicBezTo>
                  <a:pt x="11" y="42"/>
                  <a:pt x="11" y="41"/>
                  <a:pt x="11" y="41"/>
                </a:cubicBezTo>
                <a:cubicBezTo>
                  <a:pt x="11" y="40"/>
                  <a:pt x="11" y="40"/>
                  <a:pt x="12" y="40"/>
                </a:cubicBezTo>
                <a:cubicBezTo>
                  <a:pt x="23" y="40"/>
                  <a:pt x="23" y="40"/>
                  <a:pt x="23" y="40"/>
                </a:cubicBezTo>
                <a:cubicBezTo>
                  <a:pt x="23" y="39"/>
                  <a:pt x="23" y="39"/>
                  <a:pt x="23" y="39"/>
                </a:cubicBezTo>
                <a:cubicBezTo>
                  <a:pt x="23" y="37"/>
                  <a:pt x="23" y="37"/>
                  <a:pt x="23" y="37"/>
                </a:cubicBezTo>
                <a:cubicBezTo>
                  <a:pt x="2" y="37"/>
                  <a:pt x="2" y="37"/>
                  <a:pt x="2" y="37"/>
                </a:cubicBezTo>
                <a:cubicBezTo>
                  <a:pt x="1" y="37"/>
                  <a:pt x="0" y="36"/>
                  <a:pt x="0" y="35"/>
                </a:cubicBezTo>
                <a:cubicBezTo>
                  <a:pt x="0" y="35"/>
                  <a:pt x="0" y="35"/>
                  <a:pt x="0" y="35"/>
                </a:cubicBezTo>
                <a:cubicBezTo>
                  <a:pt x="0" y="2"/>
                  <a:pt x="0" y="2"/>
                  <a:pt x="0" y="2"/>
                </a:cubicBezTo>
                <a:cubicBezTo>
                  <a:pt x="0" y="1"/>
                  <a:pt x="1" y="0"/>
                  <a:pt x="2" y="0"/>
                </a:cubicBezTo>
                <a:close/>
                <a:moveTo>
                  <a:pt x="42" y="28"/>
                </a:moveTo>
                <a:cubicBezTo>
                  <a:pt x="42" y="28"/>
                  <a:pt x="42" y="28"/>
                  <a:pt x="42" y="28"/>
                </a:cubicBezTo>
                <a:cubicBezTo>
                  <a:pt x="41" y="28"/>
                  <a:pt x="40" y="29"/>
                  <a:pt x="40" y="30"/>
                </a:cubicBezTo>
                <a:cubicBezTo>
                  <a:pt x="40" y="31"/>
                  <a:pt x="41" y="32"/>
                  <a:pt x="42" y="32"/>
                </a:cubicBezTo>
                <a:cubicBezTo>
                  <a:pt x="43" y="32"/>
                  <a:pt x="44" y="31"/>
                  <a:pt x="44" y="30"/>
                </a:cubicBezTo>
                <a:cubicBezTo>
                  <a:pt x="44" y="29"/>
                  <a:pt x="43" y="28"/>
                  <a:pt x="42" y="28"/>
                </a:cubicBezTo>
                <a:close/>
                <a:moveTo>
                  <a:pt x="46" y="4"/>
                </a:moveTo>
                <a:cubicBezTo>
                  <a:pt x="46" y="4"/>
                  <a:pt x="46" y="4"/>
                  <a:pt x="46" y="4"/>
                </a:cubicBezTo>
                <a:cubicBezTo>
                  <a:pt x="3" y="4"/>
                  <a:pt x="3" y="4"/>
                  <a:pt x="3" y="4"/>
                </a:cubicBezTo>
                <a:cubicBezTo>
                  <a:pt x="3" y="14"/>
                  <a:pt x="3" y="24"/>
                  <a:pt x="3" y="33"/>
                </a:cubicBezTo>
                <a:cubicBezTo>
                  <a:pt x="17" y="33"/>
                  <a:pt x="32" y="33"/>
                  <a:pt x="46" y="33"/>
                </a:cubicBezTo>
                <a:cubicBezTo>
                  <a:pt x="46" y="24"/>
                  <a:pt x="46" y="14"/>
                  <a:pt x="46" y="4"/>
                </a:cubicBezTo>
                <a:close/>
              </a:path>
            </a:pathLst>
          </a:custGeom>
          <a:solidFill>
            <a:srgbClr val="FFFFFF"/>
          </a:solidFill>
          <a:ln>
            <a:noFill/>
          </a:ln>
        </p:spPr>
        <p:txBody>
          <a:bodyPr/>
          <a:lstStyle/>
          <a:p>
            <a:endParaRPr lang="zh-CN" altLang="en-US" sz="2400"/>
          </a:p>
        </p:txBody>
      </p:sp>
      <p:sp>
        <p:nvSpPr>
          <p:cNvPr id="26" name="Rounded Rectangle 24"/>
          <p:cNvSpPr/>
          <p:nvPr/>
        </p:nvSpPr>
        <p:spPr>
          <a:xfrm>
            <a:off x="3252800" y="2768599"/>
            <a:ext cx="632843" cy="6328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Rounded Rectangle 24"/>
          <p:cNvSpPr/>
          <p:nvPr/>
        </p:nvSpPr>
        <p:spPr>
          <a:xfrm>
            <a:off x="4668830" y="3599064"/>
            <a:ext cx="1147750" cy="1147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ounded Rectangle 24"/>
          <p:cNvSpPr/>
          <p:nvPr/>
        </p:nvSpPr>
        <p:spPr>
          <a:xfrm>
            <a:off x="569533" y="4397649"/>
            <a:ext cx="908880" cy="908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KSO_Shape"/>
          <p:cNvSpPr/>
          <p:nvPr/>
        </p:nvSpPr>
        <p:spPr>
          <a:xfrm>
            <a:off x="4887858" y="3874275"/>
            <a:ext cx="709695" cy="597327"/>
          </a:xfrm>
          <a:custGeom>
            <a:gdLst>
              <a:gd name="connsiteX0" fmla="*/ 2733675 w 5559425"/>
              <a:gd name="connsiteY0" fmla="*/ 1498599 h 4676774"/>
              <a:gd name="connsiteX1" fmla="*/ 2708275 w 5559425"/>
              <a:gd name="connsiteY1" fmla="*/ 1501774 h 4676774"/>
              <a:gd name="connsiteX2" fmla="*/ 2689225 w 5559425"/>
              <a:gd name="connsiteY2" fmla="*/ 1511299 h 4676774"/>
              <a:gd name="connsiteX3" fmla="*/ 2673350 w 5559425"/>
              <a:gd name="connsiteY3" fmla="*/ 1520824 h 4676774"/>
              <a:gd name="connsiteX4" fmla="*/ 2663825 w 5559425"/>
              <a:gd name="connsiteY4" fmla="*/ 1536699 h 4676774"/>
              <a:gd name="connsiteX5" fmla="*/ 2657475 w 5559425"/>
              <a:gd name="connsiteY5" fmla="*/ 1555749 h 4676774"/>
              <a:gd name="connsiteX6" fmla="*/ 2654300 w 5559425"/>
              <a:gd name="connsiteY6" fmla="*/ 1577974 h 4676774"/>
              <a:gd name="connsiteX7" fmla="*/ 2654300 w 5559425"/>
              <a:gd name="connsiteY7" fmla="*/ 1603374 h 4676774"/>
              <a:gd name="connsiteX8" fmla="*/ 2654300 w 5559425"/>
              <a:gd name="connsiteY8" fmla="*/ 1758949 h 4676774"/>
              <a:gd name="connsiteX9" fmla="*/ 2593975 w 5559425"/>
              <a:gd name="connsiteY9" fmla="*/ 1771649 h 4676774"/>
              <a:gd name="connsiteX10" fmla="*/ 2540000 w 5559425"/>
              <a:gd name="connsiteY10" fmla="*/ 1787524 h 4676774"/>
              <a:gd name="connsiteX11" fmla="*/ 2492375 w 5559425"/>
              <a:gd name="connsiteY11" fmla="*/ 1806574 h 4676774"/>
              <a:gd name="connsiteX12" fmla="*/ 2444750 w 5559425"/>
              <a:gd name="connsiteY12" fmla="*/ 1828799 h 4676774"/>
              <a:gd name="connsiteX13" fmla="*/ 2400300 w 5559425"/>
              <a:gd name="connsiteY13" fmla="*/ 1854199 h 4676774"/>
              <a:gd name="connsiteX14" fmla="*/ 2362200 w 5559425"/>
              <a:gd name="connsiteY14" fmla="*/ 1879599 h 4676774"/>
              <a:gd name="connsiteX15" fmla="*/ 2327275 w 5559425"/>
              <a:gd name="connsiteY15" fmla="*/ 1911349 h 4676774"/>
              <a:gd name="connsiteX16" fmla="*/ 2292350 w 5559425"/>
              <a:gd name="connsiteY16" fmla="*/ 1943099 h 4676774"/>
              <a:gd name="connsiteX17" fmla="*/ 2266950 w 5559425"/>
              <a:gd name="connsiteY17" fmla="*/ 1978024 h 4676774"/>
              <a:gd name="connsiteX18" fmla="*/ 2241550 w 5559425"/>
              <a:gd name="connsiteY18" fmla="*/ 2016124 h 4676774"/>
              <a:gd name="connsiteX19" fmla="*/ 2219325 w 5559425"/>
              <a:gd name="connsiteY19" fmla="*/ 2054224 h 4676774"/>
              <a:gd name="connsiteX20" fmla="*/ 2203450 w 5559425"/>
              <a:gd name="connsiteY20" fmla="*/ 2092324 h 4676774"/>
              <a:gd name="connsiteX21" fmla="*/ 2190750 w 5559425"/>
              <a:gd name="connsiteY21" fmla="*/ 2130424 h 4676774"/>
              <a:gd name="connsiteX22" fmla="*/ 2181225 w 5559425"/>
              <a:gd name="connsiteY22" fmla="*/ 2168524 h 4676774"/>
              <a:gd name="connsiteX23" fmla="*/ 2174875 w 5559425"/>
              <a:gd name="connsiteY23" fmla="*/ 2209799 h 4676774"/>
              <a:gd name="connsiteX24" fmla="*/ 2171700 w 5559425"/>
              <a:gd name="connsiteY24" fmla="*/ 2251074 h 4676774"/>
              <a:gd name="connsiteX25" fmla="*/ 2174875 w 5559425"/>
              <a:gd name="connsiteY25" fmla="*/ 2314574 h 4676774"/>
              <a:gd name="connsiteX26" fmla="*/ 2184400 w 5559425"/>
              <a:gd name="connsiteY26" fmla="*/ 2371724 h 4676774"/>
              <a:gd name="connsiteX27" fmla="*/ 2197100 w 5559425"/>
              <a:gd name="connsiteY27" fmla="*/ 2425699 h 4676774"/>
              <a:gd name="connsiteX28" fmla="*/ 2216150 w 5559425"/>
              <a:gd name="connsiteY28" fmla="*/ 2476499 h 4676774"/>
              <a:gd name="connsiteX29" fmla="*/ 2238375 w 5559425"/>
              <a:gd name="connsiteY29" fmla="*/ 2520949 h 4676774"/>
              <a:gd name="connsiteX30" fmla="*/ 2266950 w 5559425"/>
              <a:gd name="connsiteY30" fmla="*/ 2562224 h 4676774"/>
              <a:gd name="connsiteX31" fmla="*/ 2298700 w 5559425"/>
              <a:gd name="connsiteY31" fmla="*/ 2603499 h 4676774"/>
              <a:gd name="connsiteX32" fmla="*/ 2333625 w 5559425"/>
              <a:gd name="connsiteY32" fmla="*/ 2638424 h 4676774"/>
              <a:gd name="connsiteX33" fmla="*/ 2371725 w 5559425"/>
              <a:gd name="connsiteY33" fmla="*/ 2670174 h 4676774"/>
              <a:gd name="connsiteX34" fmla="*/ 2413000 w 5559425"/>
              <a:gd name="connsiteY34" fmla="*/ 2701924 h 4676774"/>
              <a:gd name="connsiteX35" fmla="*/ 2457450 w 5559425"/>
              <a:gd name="connsiteY35" fmla="*/ 2730499 h 4676774"/>
              <a:gd name="connsiteX36" fmla="*/ 2501900 w 5559425"/>
              <a:gd name="connsiteY36" fmla="*/ 2755899 h 4676774"/>
              <a:gd name="connsiteX37" fmla="*/ 2600325 w 5559425"/>
              <a:gd name="connsiteY37" fmla="*/ 2803524 h 4676774"/>
              <a:gd name="connsiteX38" fmla="*/ 2701925 w 5559425"/>
              <a:gd name="connsiteY38" fmla="*/ 2844799 h 4676774"/>
              <a:gd name="connsiteX39" fmla="*/ 2790825 w 5559425"/>
              <a:gd name="connsiteY39" fmla="*/ 2882899 h 4676774"/>
              <a:gd name="connsiteX40" fmla="*/ 2863850 w 5559425"/>
              <a:gd name="connsiteY40" fmla="*/ 2920999 h 4676774"/>
              <a:gd name="connsiteX41" fmla="*/ 2924175 w 5559425"/>
              <a:gd name="connsiteY41" fmla="*/ 2955924 h 4676774"/>
              <a:gd name="connsiteX42" fmla="*/ 2946400 w 5559425"/>
              <a:gd name="connsiteY42" fmla="*/ 2974974 h 4676774"/>
              <a:gd name="connsiteX43" fmla="*/ 2968625 w 5559425"/>
              <a:gd name="connsiteY43" fmla="*/ 2994024 h 4676774"/>
              <a:gd name="connsiteX44" fmla="*/ 2984500 w 5559425"/>
              <a:gd name="connsiteY44" fmla="*/ 3009899 h 4676774"/>
              <a:gd name="connsiteX45" fmla="*/ 3000375 w 5559425"/>
              <a:gd name="connsiteY45" fmla="*/ 3032124 h 4676774"/>
              <a:gd name="connsiteX46" fmla="*/ 3013075 w 5559425"/>
              <a:gd name="connsiteY46" fmla="*/ 3051174 h 4676774"/>
              <a:gd name="connsiteX47" fmla="*/ 3022600 w 5559425"/>
              <a:gd name="connsiteY47" fmla="*/ 3073399 h 4676774"/>
              <a:gd name="connsiteX48" fmla="*/ 3028950 w 5559425"/>
              <a:gd name="connsiteY48" fmla="*/ 3095624 h 4676774"/>
              <a:gd name="connsiteX49" fmla="*/ 3035300 w 5559425"/>
              <a:gd name="connsiteY49" fmla="*/ 3121024 h 4676774"/>
              <a:gd name="connsiteX50" fmla="*/ 3038475 w 5559425"/>
              <a:gd name="connsiteY50" fmla="*/ 3146424 h 4676774"/>
              <a:gd name="connsiteX51" fmla="*/ 3041650 w 5559425"/>
              <a:gd name="connsiteY51" fmla="*/ 3171824 h 4676774"/>
              <a:gd name="connsiteX52" fmla="*/ 3038475 w 5559425"/>
              <a:gd name="connsiteY52" fmla="*/ 3203574 h 4676774"/>
              <a:gd name="connsiteX53" fmla="*/ 3032125 w 5559425"/>
              <a:gd name="connsiteY53" fmla="*/ 3232149 h 4676774"/>
              <a:gd name="connsiteX54" fmla="*/ 3025775 w 5559425"/>
              <a:gd name="connsiteY54" fmla="*/ 3257549 h 4676774"/>
              <a:gd name="connsiteX55" fmla="*/ 3013075 w 5559425"/>
              <a:gd name="connsiteY55" fmla="*/ 3279774 h 4676774"/>
              <a:gd name="connsiteX56" fmla="*/ 2997200 w 5559425"/>
              <a:gd name="connsiteY56" fmla="*/ 3301999 h 4676774"/>
              <a:gd name="connsiteX57" fmla="*/ 2978150 w 5559425"/>
              <a:gd name="connsiteY57" fmla="*/ 3317874 h 4676774"/>
              <a:gd name="connsiteX58" fmla="*/ 2955925 w 5559425"/>
              <a:gd name="connsiteY58" fmla="*/ 3333749 h 4676774"/>
              <a:gd name="connsiteX59" fmla="*/ 2927350 w 5559425"/>
              <a:gd name="connsiteY59" fmla="*/ 3349624 h 4676774"/>
              <a:gd name="connsiteX60" fmla="*/ 2898775 w 5559425"/>
              <a:gd name="connsiteY60" fmla="*/ 3359149 h 4676774"/>
              <a:gd name="connsiteX61" fmla="*/ 2870200 w 5559425"/>
              <a:gd name="connsiteY61" fmla="*/ 3371849 h 4676774"/>
              <a:gd name="connsiteX62" fmla="*/ 2803525 w 5559425"/>
              <a:gd name="connsiteY62" fmla="*/ 3384549 h 4676774"/>
              <a:gd name="connsiteX63" fmla="*/ 2733675 w 5559425"/>
              <a:gd name="connsiteY63" fmla="*/ 3394074 h 4676774"/>
              <a:gd name="connsiteX64" fmla="*/ 2657475 w 5559425"/>
              <a:gd name="connsiteY64" fmla="*/ 3397249 h 4676774"/>
              <a:gd name="connsiteX65" fmla="*/ 2581275 w 5559425"/>
              <a:gd name="connsiteY65" fmla="*/ 3397249 h 4676774"/>
              <a:gd name="connsiteX66" fmla="*/ 2517775 w 5559425"/>
              <a:gd name="connsiteY66" fmla="*/ 3390899 h 4676774"/>
              <a:gd name="connsiteX67" fmla="*/ 2457450 w 5559425"/>
              <a:gd name="connsiteY67" fmla="*/ 3384549 h 4676774"/>
              <a:gd name="connsiteX68" fmla="*/ 2406650 w 5559425"/>
              <a:gd name="connsiteY68" fmla="*/ 3375024 h 4676774"/>
              <a:gd name="connsiteX69" fmla="*/ 2324100 w 5559425"/>
              <a:gd name="connsiteY69" fmla="*/ 3349624 h 4676774"/>
              <a:gd name="connsiteX70" fmla="*/ 2257425 w 5559425"/>
              <a:gd name="connsiteY70" fmla="*/ 3324224 h 4676774"/>
              <a:gd name="connsiteX71" fmla="*/ 2232025 w 5559425"/>
              <a:gd name="connsiteY71" fmla="*/ 3314699 h 4676774"/>
              <a:gd name="connsiteX72" fmla="*/ 2212975 w 5559425"/>
              <a:gd name="connsiteY72" fmla="*/ 3308349 h 4676774"/>
              <a:gd name="connsiteX73" fmla="*/ 2203450 w 5559425"/>
              <a:gd name="connsiteY73" fmla="*/ 3311524 h 4676774"/>
              <a:gd name="connsiteX74" fmla="*/ 2193925 w 5559425"/>
              <a:gd name="connsiteY74" fmla="*/ 3317874 h 4676774"/>
              <a:gd name="connsiteX75" fmla="*/ 2184400 w 5559425"/>
              <a:gd name="connsiteY75" fmla="*/ 3330574 h 4676774"/>
              <a:gd name="connsiteX76" fmla="*/ 2174875 w 5559425"/>
              <a:gd name="connsiteY76" fmla="*/ 3346449 h 4676774"/>
              <a:gd name="connsiteX77" fmla="*/ 2159000 w 5559425"/>
              <a:gd name="connsiteY77" fmla="*/ 3390899 h 4676774"/>
              <a:gd name="connsiteX78" fmla="*/ 2146300 w 5559425"/>
              <a:gd name="connsiteY78" fmla="*/ 3441699 h 4676774"/>
              <a:gd name="connsiteX79" fmla="*/ 2133600 w 5559425"/>
              <a:gd name="connsiteY79" fmla="*/ 3495674 h 4676774"/>
              <a:gd name="connsiteX80" fmla="*/ 2130425 w 5559425"/>
              <a:gd name="connsiteY80" fmla="*/ 3546474 h 4676774"/>
              <a:gd name="connsiteX81" fmla="*/ 2130425 w 5559425"/>
              <a:gd name="connsiteY81" fmla="*/ 3568699 h 4676774"/>
              <a:gd name="connsiteX82" fmla="*/ 2130425 w 5559425"/>
              <a:gd name="connsiteY82" fmla="*/ 3587749 h 4676774"/>
              <a:gd name="connsiteX83" fmla="*/ 2133600 w 5559425"/>
              <a:gd name="connsiteY83" fmla="*/ 3600449 h 4676774"/>
              <a:gd name="connsiteX84" fmla="*/ 2139950 w 5559425"/>
              <a:gd name="connsiteY84" fmla="*/ 3606799 h 4676774"/>
              <a:gd name="connsiteX85" fmla="*/ 2168525 w 5559425"/>
              <a:gd name="connsiteY85" fmla="*/ 3622674 h 4676774"/>
              <a:gd name="connsiteX86" fmla="*/ 2203450 w 5559425"/>
              <a:gd name="connsiteY86" fmla="*/ 3641724 h 4676774"/>
              <a:gd name="connsiteX87" fmla="*/ 2247900 w 5559425"/>
              <a:gd name="connsiteY87" fmla="*/ 3657599 h 4676774"/>
              <a:gd name="connsiteX88" fmla="*/ 2301875 w 5559425"/>
              <a:gd name="connsiteY88" fmla="*/ 3673474 h 4676774"/>
              <a:gd name="connsiteX89" fmla="*/ 2362200 w 5559425"/>
              <a:gd name="connsiteY89" fmla="*/ 3689349 h 4676774"/>
              <a:gd name="connsiteX90" fmla="*/ 2432050 w 5559425"/>
              <a:gd name="connsiteY90" fmla="*/ 3702049 h 4676774"/>
              <a:gd name="connsiteX91" fmla="*/ 2511425 w 5559425"/>
              <a:gd name="connsiteY91" fmla="*/ 3711574 h 4676774"/>
              <a:gd name="connsiteX92" fmla="*/ 2597150 w 5559425"/>
              <a:gd name="connsiteY92" fmla="*/ 3717924 h 4676774"/>
              <a:gd name="connsiteX93" fmla="*/ 2597150 w 5559425"/>
              <a:gd name="connsiteY93" fmla="*/ 3829049 h 4676774"/>
              <a:gd name="connsiteX94" fmla="*/ 2597150 w 5559425"/>
              <a:gd name="connsiteY94" fmla="*/ 3860799 h 4676774"/>
              <a:gd name="connsiteX95" fmla="*/ 2603500 w 5559425"/>
              <a:gd name="connsiteY95" fmla="*/ 3886199 h 4676774"/>
              <a:gd name="connsiteX96" fmla="*/ 2609850 w 5559425"/>
              <a:gd name="connsiteY96" fmla="*/ 3905249 h 4676774"/>
              <a:gd name="connsiteX97" fmla="*/ 2619375 w 5559425"/>
              <a:gd name="connsiteY97" fmla="*/ 3921124 h 4676774"/>
              <a:gd name="connsiteX98" fmla="*/ 2632075 w 5559425"/>
              <a:gd name="connsiteY98" fmla="*/ 3930649 h 4676774"/>
              <a:gd name="connsiteX99" fmla="*/ 2647950 w 5559425"/>
              <a:gd name="connsiteY99" fmla="*/ 3936999 h 4676774"/>
              <a:gd name="connsiteX100" fmla="*/ 2670175 w 5559425"/>
              <a:gd name="connsiteY100" fmla="*/ 3940174 h 4676774"/>
              <a:gd name="connsiteX101" fmla="*/ 2695575 w 5559425"/>
              <a:gd name="connsiteY101" fmla="*/ 3940174 h 4676774"/>
              <a:gd name="connsiteX102" fmla="*/ 2879725 w 5559425"/>
              <a:gd name="connsiteY102" fmla="*/ 3940174 h 4676774"/>
              <a:gd name="connsiteX103" fmla="*/ 2905125 w 5559425"/>
              <a:gd name="connsiteY103" fmla="*/ 3940174 h 4676774"/>
              <a:gd name="connsiteX104" fmla="*/ 2924175 w 5559425"/>
              <a:gd name="connsiteY104" fmla="*/ 3936999 h 4676774"/>
              <a:gd name="connsiteX105" fmla="*/ 2940050 w 5559425"/>
              <a:gd name="connsiteY105" fmla="*/ 3930649 h 4676774"/>
              <a:gd name="connsiteX106" fmla="*/ 2946400 w 5559425"/>
              <a:gd name="connsiteY106" fmla="*/ 3924299 h 4676774"/>
              <a:gd name="connsiteX107" fmla="*/ 2952750 w 5559425"/>
              <a:gd name="connsiteY107" fmla="*/ 3911599 h 4676774"/>
              <a:gd name="connsiteX108" fmla="*/ 2959100 w 5559425"/>
              <a:gd name="connsiteY108" fmla="*/ 3892549 h 4676774"/>
              <a:gd name="connsiteX109" fmla="*/ 2959100 w 5559425"/>
              <a:gd name="connsiteY109" fmla="*/ 3870324 h 4676774"/>
              <a:gd name="connsiteX110" fmla="*/ 2962275 w 5559425"/>
              <a:gd name="connsiteY110" fmla="*/ 3841749 h 4676774"/>
              <a:gd name="connsiteX111" fmla="*/ 2962275 w 5559425"/>
              <a:gd name="connsiteY111" fmla="*/ 3689349 h 4676774"/>
              <a:gd name="connsiteX112" fmla="*/ 3009900 w 5559425"/>
              <a:gd name="connsiteY112" fmla="*/ 3679824 h 4676774"/>
              <a:gd name="connsiteX113" fmla="*/ 3057525 w 5559425"/>
              <a:gd name="connsiteY113" fmla="*/ 3663949 h 4676774"/>
              <a:gd name="connsiteX114" fmla="*/ 3101975 w 5559425"/>
              <a:gd name="connsiteY114" fmla="*/ 3648074 h 4676774"/>
              <a:gd name="connsiteX115" fmla="*/ 3146425 w 5559425"/>
              <a:gd name="connsiteY115" fmla="*/ 3629024 h 4676774"/>
              <a:gd name="connsiteX116" fmla="*/ 3187700 w 5559425"/>
              <a:gd name="connsiteY116" fmla="*/ 3609974 h 4676774"/>
              <a:gd name="connsiteX117" fmla="*/ 3225800 w 5559425"/>
              <a:gd name="connsiteY117" fmla="*/ 3584574 h 4676774"/>
              <a:gd name="connsiteX118" fmla="*/ 3260725 w 5559425"/>
              <a:gd name="connsiteY118" fmla="*/ 3555999 h 4676774"/>
              <a:gd name="connsiteX119" fmla="*/ 3295650 w 5559425"/>
              <a:gd name="connsiteY119" fmla="*/ 3527424 h 4676774"/>
              <a:gd name="connsiteX120" fmla="*/ 3324225 w 5559425"/>
              <a:gd name="connsiteY120" fmla="*/ 3492499 h 4676774"/>
              <a:gd name="connsiteX121" fmla="*/ 3349625 w 5559425"/>
              <a:gd name="connsiteY121" fmla="*/ 3454399 h 4676774"/>
              <a:gd name="connsiteX122" fmla="*/ 3371850 w 5559425"/>
              <a:gd name="connsiteY122" fmla="*/ 3413124 h 4676774"/>
              <a:gd name="connsiteX123" fmla="*/ 3390900 w 5559425"/>
              <a:gd name="connsiteY123" fmla="*/ 3371849 h 4676774"/>
              <a:gd name="connsiteX124" fmla="*/ 3406775 w 5559425"/>
              <a:gd name="connsiteY124" fmla="*/ 3324224 h 4676774"/>
              <a:gd name="connsiteX125" fmla="*/ 3419475 w 5559425"/>
              <a:gd name="connsiteY125" fmla="*/ 3270249 h 4676774"/>
              <a:gd name="connsiteX126" fmla="*/ 3425825 w 5559425"/>
              <a:gd name="connsiteY126" fmla="*/ 3216274 h 4676774"/>
              <a:gd name="connsiteX127" fmla="*/ 3429000 w 5559425"/>
              <a:gd name="connsiteY127" fmla="*/ 3155949 h 4676774"/>
              <a:gd name="connsiteX128" fmla="*/ 3425825 w 5559425"/>
              <a:gd name="connsiteY128" fmla="*/ 3101974 h 4676774"/>
              <a:gd name="connsiteX129" fmla="*/ 3419475 w 5559425"/>
              <a:gd name="connsiteY129" fmla="*/ 3051174 h 4676774"/>
              <a:gd name="connsiteX130" fmla="*/ 3406775 w 5559425"/>
              <a:gd name="connsiteY130" fmla="*/ 3003549 h 4676774"/>
              <a:gd name="connsiteX131" fmla="*/ 3394075 w 5559425"/>
              <a:gd name="connsiteY131" fmla="*/ 2955924 h 4676774"/>
              <a:gd name="connsiteX132" fmla="*/ 3371850 w 5559425"/>
              <a:gd name="connsiteY132" fmla="*/ 2911474 h 4676774"/>
              <a:gd name="connsiteX133" fmla="*/ 3349625 w 5559425"/>
              <a:gd name="connsiteY133" fmla="*/ 2870199 h 4676774"/>
              <a:gd name="connsiteX134" fmla="*/ 3317875 w 5559425"/>
              <a:gd name="connsiteY134" fmla="*/ 2828924 h 4676774"/>
              <a:gd name="connsiteX135" fmla="*/ 3286125 w 5559425"/>
              <a:gd name="connsiteY135" fmla="*/ 2790824 h 4676774"/>
              <a:gd name="connsiteX136" fmla="*/ 3248025 w 5559425"/>
              <a:gd name="connsiteY136" fmla="*/ 2755899 h 4676774"/>
              <a:gd name="connsiteX137" fmla="*/ 3206750 w 5559425"/>
              <a:gd name="connsiteY137" fmla="*/ 2720974 h 4676774"/>
              <a:gd name="connsiteX138" fmla="*/ 3162300 w 5559425"/>
              <a:gd name="connsiteY138" fmla="*/ 2689224 h 4676774"/>
              <a:gd name="connsiteX139" fmla="*/ 3114675 w 5559425"/>
              <a:gd name="connsiteY139" fmla="*/ 2657474 h 4676774"/>
              <a:gd name="connsiteX140" fmla="*/ 3063875 w 5559425"/>
              <a:gd name="connsiteY140" fmla="*/ 2625724 h 4676774"/>
              <a:gd name="connsiteX141" fmla="*/ 3006725 w 5559425"/>
              <a:gd name="connsiteY141" fmla="*/ 2597149 h 4676774"/>
              <a:gd name="connsiteX142" fmla="*/ 2946400 w 5559425"/>
              <a:gd name="connsiteY142" fmla="*/ 2568574 h 4676774"/>
              <a:gd name="connsiteX143" fmla="*/ 2886075 w 5559425"/>
              <a:gd name="connsiteY143" fmla="*/ 2539999 h 4676774"/>
              <a:gd name="connsiteX144" fmla="*/ 2806700 w 5559425"/>
              <a:gd name="connsiteY144" fmla="*/ 2508249 h 4676774"/>
              <a:gd name="connsiteX145" fmla="*/ 2740025 w 5559425"/>
              <a:gd name="connsiteY145" fmla="*/ 2476499 h 4676774"/>
              <a:gd name="connsiteX146" fmla="*/ 2682875 w 5559425"/>
              <a:gd name="connsiteY146" fmla="*/ 2441574 h 4676774"/>
              <a:gd name="connsiteX147" fmla="*/ 2635250 w 5559425"/>
              <a:gd name="connsiteY147" fmla="*/ 2409824 h 4676774"/>
              <a:gd name="connsiteX148" fmla="*/ 2616200 w 5559425"/>
              <a:gd name="connsiteY148" fmla="*/ 2393949 h 4676774"/>
              <a:gd name="connsiteX149" fmla="*/ 2600325 w 5559425"/>
              <a:gd name="connsiteY149" fmla="*/ 2378074 h 4676774"/>
              <a:gd name="connsiteX150" fmla="*/ 2587625 w 5559425"/>
              <a:gd name="connsiteY150" fmla="*/ 2359024 h 4676774"/>
              <a:gd name="connsiteX151" fmla="*/ 2574925 w 5559425"/>
              <a:gd name="connsiteY151" fmla="*/ 2339974 h 4676774"/>
              <a:gd name="connsiteX152" fmla="*/ 2565400 w 5559425"/>
              <a:gd name="connsiteY152" fmla="*/ 2320924 h 4676774"/>
              <a:gd name="connsiteX153" fmla="*/ 2559050 w 5559425"/>
              <a:gd name="connsiteY153" fmla="*/ 2298699 h 4676774"/>
              <a:gd name="connsiteX154" fmla="*/ 2555875 w 5559425"/>
              <a:gd name="connsiteY154" fmla="*/ 2276474 h 4676774"/>
              <a:gd name="connsiteX155" fmla="*/ 2552700 w 5559425"/>
              <a:gd name="connsiteY155" fmla="*/ 2251074 h 4676774"/>
              <a:gd name="connsiteX156" fmla="*/ 2555875 w 5559425"/>
              <a:gd name="connsiteY156" fmla="*/ 2228849 h 4676774"/>
              <a:gd name="connsiteX157" fmla="*/ 2559050 w 5559425"/>
              <a:gd name="connsiteY157" fmla="*/ 2206624 h 4676774"/>
              <a:gd name="connsiteX158" fmla="*/ 2562225 w 5559425"/>
              <a:gd name="connsiteY158" fmla="*/ 2184399 h 4676774"/>
              <a:gd name="connsiteX159" fmla="*/ 2571750 w 5559425"/>
              <a:gd name="connsiteY159" fmla="*/ 2162174 h 4676774"/>
              <a:gd name="connsiteX160" fmla="*/ 2581275 w 5559425"/>
              <a:gd name="connsiteY160" fmla="*/ 2143124 h 4676774"/>
              <a:gd name="connsiteX161" fmla="*/ 2593975 w 5559425"/>
              <a:gd name="connsiteY161" fmla="*/ 2124074 h 4676774"/>
              <a:gd name="connsiteX162" fmla="*/ 2609850 w 5559425"/>
              <a:gd name="connsiteY162" fmla="*/ 2108199 h 4676774"/>
              <a:gd name="connsiteX163" fmla="*/ 2625725 w 5559425"/>
              <a:gd name="connsiteY163" fmla="*/ 2092324 h 4676774"/>
              <a:gd name="connsiteX164" fmla="*/ 2644775 w 5559425"/>
              <a:gd name="connsiteY164" fmla="*/ 2079624 h 4676774"/>
              <a:gd name="connsiteX165" fmla="*/ 2667000 w 5559425"/>
              <a:gd name="connsiteY165" fmla="*/ 2066924 h 4676774"/>
              <a:gd name="connsiteX166" fmla="*/ 2695575 w 5559425"/>
              <a:gd name="connsiteY166" fmla="*/ 2057399 h 4676774"/>
              <a:gd name="connsiteX167" fmla="*/ 2724150 w 5559425"/>
              <a:gd name="connsiteY167" fmla="*/ 2047874 h 4676774"/>
              <a:gd name="connsiteX168" fmla="*/ 2759075 w 5559425"/>
              <a:gd name="connsiteY168" fmla="*/ 2041524 h 4676774"/>
              <a:gd name="connsiteX169" fmla="*/ 2797175 w 5559425"/>
              <a:gd name="connsiteY169" fmla="*/ 2038349 h 4676774"/>
              <a:gd name="connsiteX170" fmla="*/ 2838450 w 5559425"/>
              <a:gd name="connsiteY170" fmla="*/ 2035174 h 4676774"/>
              <a:gd name="connsiteX171" fmla="*/ 2886075 w 5559425"/>
              <a:gd name="connsiteY171" fmla="*/ 2035174 h 4676774"/>
              <a:gd name="connsiteX172" fmla="*/ 2933700 w 5559425"/>
              <a:gd name="connsiteY172" fmla="*/ 2035174 h 4676774"/>
              <a:gd name="connsiteX173" fmla="*/ 2981325 w 5559425"/>
              <a:gd name="connsiteY173" fmla="*/ 2038349 h 4676774"/>
              <a:gd name="connsiteX174" fmla="*/ 3032125 w 5559425"/>
              <a:gd name="connsiteY174" fmla="*/ 2044699 h 4676774"/>
              <a:gd name="connsiteX175" fmla="*/ 3079750 w 5559425"/>
              <a:gd name="connsiteY175" fmla="*/ 2054224 h 4676774"/>
              <a:gd name="connsiteX176" fmla="*/ 3165475 w 5559425"/>
              <a:gd name="connsiteY176" fmla="*/ 2073274 h 4676774"/>
              <a:gd name="connsiteX177" fmla="*/ 3225800 w 5559425"/>
              <a:gd name="connsiteY177" fmla="*/ 2089149 h 4676774"/>
              <a:gd name="connsiteX178" fmla="*/ 3238500 w 5559425"/>
              <a:gd name="connsiteY178" fmla="*/ 2089149 h 4676774"/>
              <a:gd name="connsiteX179" fmla="*/ 3251200 w 5559425"/>
              <a:gd name="connsiteY179" fmla="*/ 2082799 h 4676774"/>
              <a:gd name="connsiteX180" fmla="*/ 3260725 w 5559425"/>
              <a:gd name="connsiteY180" fmla="*/ 2073274 h 4676774"/>
              <a:gd name="connsiteX181" fmla="*/ 3273425 w 5559425"/>
              <a:gd name="connsiteY181" fmla="*/ 2054224 h 4676774"/>
              <a:gd name="connsiteX182" fmla="*/ 3295650 w 5559425"/>
              <a:gd name="connsiteY182" fmla="*/ 2006599 h 4676774"/>
              <a:gd name="connsiteX183" fmla="*/ 3311525 w 5559425"/>
              <a:gd name="connsiteY183" fmla="*/ 1958974 h 4676774"/>
              <a:gd name="connsiteX184" fmla="*/ 3321050 w 5559425"/>
              <a:gd name="connsiteY184" fmla="*/ 1904999 h 4676774"/>
              <a:gd name="connsiteX185" fmla="*/ 3324225 w 5559425"/>
              <a:gd name="connsiteY185" fmla="*/ 1857374 h 4676774"/>
              <a:gd name="connsiteX186" fmla="*/ 3324225 w 5559425"/>
              <a:gd name="connsiteY186" fmla="*/ 1835149 h 4676774"/>
              <a:gd name="connsiteX187" fmla="*/ 3317875 w 5559425"/>
              <a:gd name="connsiteY187" fmla="*/ 1819274 h 4676774"/>
              <a:gd name="connsiteX188" fmla="*/ 3311525 w 5559425"/>
              <a:gd name="connsiteY188" fmla="*/ 1806574 h 4676774"/>
              <a:gd name="connsiteX189" fmla="*/ 3298825 w 5559425"/>
              <a:gd name="connsiteY189" fmla="*/ 1797049 h 4676774"/>
              <a:gd name="connsiteX190" fmla="*/ 3254375 w 5559425"/>
              <a:gd name="connsiteY190" fmla="*/ 1784349 h 4676774"/>
              <a:gd name="connsiteX191" fmla="*/ 3197225 w 5559425"/>
              <a:gd name="connsiteY191" fmla="*/ 1768474 h 4676774"/>
              <a:gd name="connsiteX192" fmla="*/ 3159125 w 5559425"/>
              <a:gd name="connsiteY192" fmla="*/ 1762124 h 4676774"/>
              <a:gd name="connsiteX193" fmla="*/ 3117850 w 5559425"/>
              <a:gd name="connsiteY193" fmla="*/ 1755774 h 4676774"/>
              <a:gd name="connsiteX194" fmla="*/ 3019425 w 5559425"/>
              <a:gd name="connsiteY194" fmla="*/ 1746249 h 4676774"/>
              <a:gd name="connsiteX195" fmla="*/ 3019425 w 5559425"/>
              <a:gd name="connsiteY195" fmla="*/ 1609724 h 4676774"/>
              <a:gd name="connsiteX196" fmla="*/ 3019425 w 5559425"/>
              <a:gd name="connsiteY196" fmla="*/ 1555749 h 4676774"/>
              <a:gd name="connsiteX197" fmla="*/ 3016250 w 5559425"/>
              <a:gd name="connsiteY197" fmla="*/ 1533524 h 4676774"/>
              <a:gd name="connsiteX198" fmla="*/ 3009900 w 5559425"/>
              <a:gd name="connsiteY198" fmla="*/ 1520824 h 4676774"/>
              <a:gd name="connsiteX199" fmla="*/ 3003550 w 5559425"/>
              <a:gd name="connsiteY199" fmla="*/ 1511299 h 4676774"/>
              <a:gd name="connsiteX200" fmla="*/ 2990850 w 5559425"/>
              <a:gd name="connsiteY200" fmla="*/ 1501774 h 4676774"/>
              <a:gd name="connsiteX201" fmla="*/ 2968625 w 5559425"/>
              <a:gd name="connsiteY201" fmla="*/ 1498599 h 4676774"/>
              <a:gd name="connsiteX202" fmla="*/ 2943225 w 5559425"/>
              <a:gd name="connsiteY202" fmla="*/ 1498599 h 4676774"/>
              <a:gd name="connsiteX203" fmla="*/ 2762250 w 5559425"/>
              <a:gd name="connsiteY203" fmla="*/ 1498599 h 4676774"/>
              <a:gd name="connsiteX204" fmla="*/ 2077933 w 5559425"/>
              <a:gd name="connsiteY204" fmla="*/ 438148 h 4676774"/>
              <a:gd name="connsiteX205" fmla="*/ 2048669 w 5559425"/>
              <a:gd name="connsiteY205" fmla="*/ 467412 h 4676774"/>
              <a:gd name="connsiteX206" fmla="*/ 2048669 w 5559425"/>
              <a:gd name="connsiteY206" fmla="*/ 769928 h 4676774"/>
              <a:gd name="connsiteX207" fmla="*/ 2075397 w 5559425"/>
              <a:gd name="connsiteY207" fmla="*/ 778225 h 4676774"/>
              <a:gd name="connsiteX208" fmla="*/ 2174524 w 5559425"/>
              <a:gd name="connsiteY208" fmla="*/ 877352 h 4676774"/>
              <a:gd name="connsiteX209" fmla="*/ 2184888 w 5559425"/>
              <a:gd name="connsiteY209" fmla="*/ 928686 h 4676774"/>
              <a:gd name="connsiteX210" fmla="*/ 3371361 w 5559425"/>
              <a:gd name="connsiteY210" fmla="*/ 928686 h 4676774"/>
              <a:gd name="connsiteX211" fmla="*/ 3381725 w 5559425"/>
              <a:gd name="connsiteY211" fmla="*/ 877352 h 4676774"/>
              <a:gd name="connsiteX212" fmla="*/ 3480853 w 5559425"/>
              <a:gd name="connsiteY212" fmla="*/ 778224 h 4676774"/>
              <a:gd name="connsiteX213" fmla="*/ 3507582 w 5559425"/>
              <a:gd name="connsiteY213" fmla="*/ 769927 h 4676774"/>
              <a:gd name="connsiteX214" fmla="*/ 3507582 w 5559425"/>
              <a:gd name="connsiteY214" fmla="*/ 467412 h 4676774"/>
              <a:gd name="connsiteX215" fmla="*/ 3478318 w 5559425"/>
              <a:gd name="connsiteY215" fmla="*/ 438148 h 4676774"/>
              <a:gd name="connsiteX216" fmla="*/ 2060754 w 5559425"/>
              <a:gd name="connsiteY216" fmla="*/ 0 h 4676774"/>
              <a:gd name="connsiteX217" fmla="*/ 3495494 w 5559425"/>
              <a:gd name="connsiteY217" fmla="*/ 0 h 4676774"/>
              <a:gd name="connsiteX218" fmla="*/ 3949699 w 5559425"/>
              <a:gd name="connsiteY218" fmla="*/ 454204 h 4676774"/>
              <a:gd name="connsiteX219" fmla="*/ 3949699 w 5559425"/>
              <a:gd name="connsiteY219" fmla="*/ 772638 h 4676774"/>
              <a:gd name="connsiteX220" fmla="*/ 3967697 w 5559425"/>
              <a:gd name="connsiteY220" fmla="*/ 778224 h 4676774"/>
              <a:gd name="connsiteX221" fmla="*/ 4066824 w 5559425"/>
              <a:gd name="connsiteY221" fmla="*/ 877352 h 4676774"/>
              <a:gd name="connsiteX222" fmla="*/ 4077188 w 5559425"/>
              <a:gd name="connsiteY222" fmla="*/ 928686 h 4676774"/>
              <a:gd name="connsiteX223" fmla="*/ 5316011 w 5559425"/>
              <a:gd name="connsiteY223" fmla="*/ 928686 h 4676774"/>
              <a:gd name="connsiteX224" fmla="*/ 5559425 w 5559425"/>
              <a:gd name="connsiteY224" fmla="*/ 1172100 h 4676774"/>
              <a:gd name="connsiteX225" fmla="*/ 5559425 w 5559425"/>
              <a:gd name="connsiteY225" fmla="*/ 4355572 h 4676774"/>
              <a:gd name="connsiteX226" fmla="*/ 5316011 w 5559425"/>
              <a:gd name="connsiteY226" fmla="*/ 4598986 h 4676774"/>
              <a:gd name="connsiteX227" fmla="*/ 4950129 w 5559425"/>
              <a:gd name="connsiteY227" fmla="*/ 4598986 h 4676774"/>
              <a:gd name="connsiteX228" fmla="*/ 4924434 w 5559425"/>
              <a:gd name="connsiteY228" fmla="*/ 4637096 h 4676774"/>
              <a:gd name="connsiteX229" fmla="*/ 4828643 w 5559425"/>
              <a:gd name="connsiteY229" fmla="*/ 4676774 h 4676774"/>
              <a:gd name="connsiteX230" fmla="*/ 4572531 w 5559425"/>
              <a:gd name="connsiteY230" fmla="*/ 4676774 h 4676774"/>
              <a:gd name="connsiteX231" fmla="*/ 4476740 w 5559425"/>
              <a:gd name="connsiteY231" fmla="*/ 4637096 h 4676774"/>
              <a:gd name="connsiteX232" fmla="*/ 4451046 w 5559425"/>
              <a:gd name="connsiteY232" fmla="*/ 4598986 h 4676774"/>
              <a:gd name="connsiteX233" fmla="*/ 1063928 w 5559425"/>
              <a:gd name="connsiteY233" fmla="*/ 4598986 h 4676774"/>
              <a:gd name="connsiteX234" fmla="*/ 1038234 w 5559425"/>
              <a:gd name="connsiteY234" fmla="*/ 4637096 h 4676774"/>
              <a:gd name="connsiteX235" fmla="*/ 942443 w 5559425"/>
              <a:gd name="connsiteY235" fmla="*/ 4676774 h 4676774"/>
              <a:gd name="connsiteX236" fmla="*/ 686331 w 5559425"/>
              <a:gd name="connsiteY236" fmla="*/ 4676774 h 4676774"/>
              <a:gd name="connsiteX237" fmla="*/ 590540 w 5559425"/>
              <a:gd name="connsiteY237" fmla="*/ 4637096 h 4676774"/>
              <a:gd name="connsiteX238" fmla="*/ 564846 w 5559425"/>
              <a:gd name="connsiteY238" fmla="*/ 4598986 h 4676774"/>
              <a:gd name="connsiteX239" fmla="*/ 243414 w 5559425"/>
              <a:gd name="connsiteY239" fmla="*/ 4598986 h 4676774"/>
              <a:gd name="connsiteX240" fmla="*/ 0 w 5559425"/>
              <a:gd name="connsiteY240" fmla="*/ 4355572 h 4676774"/>
              <a:gd name="connsiteX241" fmla="*/ 0 w 5559425"/>
              <a:gd name="connsiteY241" fmla="*/ 1172100 h 4676774"/>
              <a:gd name="connsiteX242" fmla="*/ 243414 w 5559425"/>
              <a:gd name="connsiteY242" fmla="*/ 928686 h 4676774"/>
              <a:gd name="connsiteX243" fmla="*/ 1479061 w 5559425"/>
              <a:gd name="connsiteY243" fmla="*/ 928686 h 4676774"/>
              <a:gd name="connsiteX244" fmla="*/ 1489425 w 5559425"/>
              <a:gd name="connsiteY244" fmla="*/ 877352 h 4676774"/>
              <a:gd name="connsiteX245" fmla="*/ 1588552 w 5559425"/>
              <a:gd name="connsiteY245" fmla="*/ 778225 h 4676774"/>
              <a:gd name="connsiteX246" fmla="*/ 1606549 w 5559425"/>
              <a:gd name="connsiteY246" fmla="*/ 772638 h 4676774"/>
              <a:gd name="connsiteX247" fmla="*/ 1606549 w 5559425"/>
              <a:gd name="connsiteY247" fmla="*/ 454204 h 4676774"/>
              <a:gd name="connsiteX248" fmla="*/ 2060754 w 5559425"/>
              <a:gd name="connsiteY248" fmla="*/ 0 h 467677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559425" h="4676774">
                <a:moveTo>
                  <a:pt x="2733675" y="1498599"/>
                </a:moveTo>
                <a:lnTo>
                  <a:pt x="2708275" y="1501774"/>
                </a:lnTo>
                <a:lnTo>
                  <a:pt x="2689225" y="1511299"/>
                </a:lnTo>
                <a:lnTo>
                  <a:pt x="2673350" y="1520824"/>
                </a:lnTo>
                <a:lnTo>
                  <a:pt x="2663825" y="1536699"/>
                </a:lnTo>
                <a:lnTo>
                  <a:pt x="2657475" y="1555749"/>
                </a:lnTo>
                <a:lnTo>
                  <a:pt x="2654300" y="1577974"/>
                </a:lnTo>
                <a:lnTo>
                  <a:pt x="2654300" y="1603374"/>
                </a:lnTo>
                <a:lnTo>
                  <a:pt x="2654300" y="1758949"/>
                </a:lnTo>
                <a:lnTo>
                  <a:pt x="2593975" y="1771649"/>
                </a:lnTo>
                <a:lnTo>
                  <a:pt x="2540000" y="1787524"/>
                </a:lnTo>
                <a:lnTo>
                  <a:pt x="2492375" y="1806574"/>
                </a:lnTo>
                <a:lnTo>
                  <a:pt x="2444750" y="1828799"/>
                </a:lnTo>
                <a:lnTo>
                  <a:pt x="2400300" y="1854199"/>
                </a:lnTo>
                <a:lnTo>
                  <a:pt x="2362200" y="1879599"/>
                </a:lnTo>
                <a:lnTo>
                  <a:pt x="2327275" y="1911349"/>
                </a:lnTo>
                <a:lnTo>
                  <a:pt x="2292350" y="1943099"/>
                </a:lnTo>
                <a:lnTo>
                  <a:pt x="2266950" y="1978024"/>
                </a:lnTo>
                <a:lnTo>
                  <a:pt x="2241550" y="2016124"/>
                </a:lnTo>
                <a:lnTo>
                  <a:pt x="2219325" y="2054224"/>
                </a:lnTo>
                <a:lnTo>
                  <a:pt x="2203450" y="2092324"/>
                </a:lnTo>
                <a:lnTo>
                  <a:pt x="2190750" y="2130424"/>
                </a:lnTo>
                <a:lnTo>
                  <a:pt x="2181225" y="2168524"/>
                </a:lnTo>
                <a:lnTo>
                  <a:pt x="2174875" y="2209799"/>
                </a:lnTo>
                <a:lnTo>
                  <a:pt x="2171700" y="2251074"/>
                </a:lnTo>
                <a:lnTo>
                  <a:pt x="2174875" y="2314574"/>
                </a:lnTo>
                <a:lnTo>
                  <a:pt x="2184400" y="2371724"/>
                </a:lnTo>
                <a:lnTo>
                  <a:pt x="2197100" y="2425699"/>
                </a:lnTo>
                <a:lnTo>
                  <a:pt x="2216150" y="2476499"/>
                </a:lnTo>
                <a:lnTo>
                  <a:pt x="2238375" y="2520949"/>
                </a:lnTo>
                <a:lnTo>
                  <a:pt x="2266950" y="2562224"/>
                </a:lnTo>
                <a:lnTo>
                  <a:pt x="2298700" y="2603499"/>
                </a:lnTo>
                <a:lnTo>
                  <a:pt x="2333625" y="2638424"/>
                </a:lnTo>
                <a:lnTo>
                  <a:pt x="2371725" y="2670174"/>
                </a:lnTo>
                <a:lnTo>
                  <a:pt x="2413000" y="2701924"/>
                </a:lnTo>
                <a:lnTo>
                  <a:pt x="2457450" y="2730499"/>
                </a:lnTo>
                <a:lnTo>
                  <a:pt x="2501900" y="2755899"/>
                </a:lnTo>
                <a:lnTo>
                  <a:pt x="2600325" y="2803524"/>
                </a:lnTo>
                <a:lnTo>
                  <a:pt x="2701925" y="2844799"/>
                </a:lnTo>
                <a:lnTo>
                  <a:pt x="2790825" y="2882899"/>
                </a:lnTo>
                <a:lnTo>
                  <a:pt x="2863850" y="2920999"/>
                </a:lnTo>
                <a:lnTo>
                  <a:pt x="2924175" y="2955924"/>
                </a:lnTo>
                <a:lnTo>
                  <a:pt x="2946400" y="2974974"/>
                </a:lnTo>
                <a:lnTo>
                  <a:pt x="2968625" y="2994024"/>
                </a:lnTo>
                <a:lnTo>
                  <a:pt x="2984500" y="3009899"/>
                </a:lnTo>
                <a:lnTo>
                  <a:pt x="3000375" y="3032124"/>
                </a:lnTo>
                <a:lnTo>
                  <a:pt x="3013075" y="3051174"/>
                </a:lnTo>
                <a:lnTo>
                  <a:pt x="3022600" y="3073399"/>
                </a:lnTo>
                <a:lnTo>
                  <a:pt x="3028950" y="3095624"/>
                </a:lnTo>
                <a:lnTo>
                  <a:pt x="3035300" y="3121024"/>
                </a:lnTo>
                <a:lnTo>
                  <a:pt x="3038475" y="3146424"/>
                </a:lnTo>
                <a:lnTo>
                  <a:pt x="3041650" y="3171824"/>
                </a:lnTo>
                <a:lnTo>
                  <a:pt x="3038475" y="3203574"/>
                </a:lnTo>
                <a:lnTo>
                  <a:pt x="3032125" y="3232149"/>
                </a:lnTo>
                <a:lnTo>
                  <a:pt x="3025775" y="3257549"/>
                </a:lnTo>
                <a:lnTo>
                  <a:pt x="3013075" y="3279774"/>
                </a:lnTo>
                <a:lnTo>
                  <a:pt x="2997200" y="3301999"/>
                </a:lnTo>
                <a:lnTo>
                  <a:pt x="2978150" y="3317874"/>
                </a:lnTo>
                <a:lnTo>
                  <a:pt x="2955925" y="3333749"/>
                </a:lnTo>
                <a:lnTo>
                  <a:pt x="2927350" y="3349624"/>
                </a:lnTo>
                <a:lnTo>
                  <a:pt x="2898775" y="3359149"/>
                </a:lnTo>
                <a:lnTo>
                  <a:pt x="2870200" y="3371849"/>
                </a:lnTo>
                <a:lnTo>
                  <a:pt x="2803525" y="3384549"/>
                </a:lnTo>
                <a:lnTo>
                  <a:pt x="2733675" y="3394074"/>
                </a:lnTo>
                <a:lnTo>
                  <a:pt x="2657475" y="3397249"/>
                </a:lnTo>
                <a:lnTo>
                  <a:pt x="2581275" y="3397249"/>
                </a:lnTo>
                <a:lnTo>
                  <a:pt x="2517775" y="3390899"/>
                </a:lnTo>
                <a:lnTo>
                  <a:pt x="2457450" y="3384549"/>
                </a:lnTo>
                <a:lnTo>
                  <a:pt x="2406650" y="3375024"/>
                </a:lnTo>
                <a:lnTo>
                  <a:pt x="2324100" y="3349624"/>
                </a:lnTo>
                <a:lnTo>
                  <a:pt x="2257425" y="3324224"/>
                </a:lnTo>
                <a:lnTo>
                  <a:pt x="2232025" y="3314699"/>
                </a:lnTo>
                <a:lnTo>
                  <a:pt x="2212975" y="3308349"/>
                </a:lnTo>
                <a:lnTo>
                  <a:pt x="2203450" y="3311524"/>
                </a:lnTo>
                <a:lnTo>
                  <a:pt x="2193925" y="3317874"/>
                </a:lnTo>
                <a:lnTo>
                  <a:pt x="2184400" y="3330574"/>
                </a:lnTo>
                <a:lnTo>
                  <a:pt x="2174875" y="3346449"/>
                </a:lnTo>
                <a:lnTo>
                  <a:pt x="2159000" y="3390899"/>
                </a:lnTo>
                <a:lnTo>
                  <a:pt x="2146300" y="3441699"/>
                </a:lnTo>
                <a:lnTo>
                  <a:pt x="2133600" y="3495674"/>
                </a:lnTo>
                <a:lnTo>
                  <a:pt x="2130425" y="3546474"/>
                </a:lnTo>
                <a:lnTo>
                  <a:pt x="2130425" y="3568699"/>
                </a:lnTo>
                <a:lnTo>
                  <a:pt x="2130425" y="3587749"/>
                </a:lnTo>
                <a:lnTo>
                  <a:pt x="2133600" y="3600449"/>
                </a:lnTo>
                <a:lnTo>
                  <a:pt x="2139950" y="3606799"/>
                </a:lnTo>
                <a:lnTo>
                  <a:pt x="2168525" y="3622674"/>
                </a:lnTo>
                <a:lnTo>
                  <a:pt x="2203450" y="3641724"/>
                </a:lnTo>
                <a:lnTo>
                  <a:pt x="2247900" y="3657599"/>
                </a:lnTo>
                <a:lnTo>
                  <a:pt x="2301875" y="3673474"/>
                </a:lnTo>
                <a:lnTo>
                  <a:pt x="2362200" y="3689349"/>
                </a:lnTo>
                <a:lnTo>
                  <a:pt x="2432050" y="3702049"/>
                </a:lnTo>
                <a:lnTo>
                  <a:pt x="2511425" y="3711574"/>
                </a:lnTo>
                <a:lnTo>
                  <a:pt x="2597150" y="3717924"/>
                </a:lnTo>
                <a:lnTo>
                  <a:pt x="2597150" y="3829049"/>
                </a:lnTo>
                <a:lnTo>
                  <a:pt x="2597150" y="3860799"/>
                </a:lnTo>
                <a:lnTo>
                  <a:pt x="2603500" y="3886199"/>
                </a:lnTo>
                <a:lnTo>
                  <a:pt x="2609850" y="3905249"/>
                </a:lnTo>
                <a:lnTo>
                  <a:pt x="2619375" y="3921124"/>
                </a:lnTo>
                <a:lnTo>
                  <a:pt x="2632075" y="3930649"/>
                </a:lnTo>
                <a:lnTo>
                  <a:pt x="2647950" y="3936999"/>
                </a:lnTo>
                <a:lnTo>
                  <a:pt x="2670175" y="3940174"/>
                </a:lnTo>
                <a:lnTo>
                  <a:pt x="2695575" y="3940174"/>
                </a:lnTo>
                <a:lnTo>
                  <a:pt x="2879725" y="3940174"/>
                </a:lnTo>
                <a:lnTo>
                  <a:pt x="2905125" y="3940174"/>
                </a:lnTo>
                <a:lnTo>
                  <a:pt x="2924175" y="3936999"/>
                </a:lnTo>
                <a:lnTo>
                  <a:pt x="2940050" y="3930649"/>
                </a:lnTo>
                <a:lnTo>
                  <a:pt x="2946400" y="3924299"/>
                </a:lnTo>
                <a:lnTo>
                  <a:pt x="2952750" y="3911599"/>
                </a:lnTo>
                <a:lnTo>
                  <a:pt x="2959100" y="3892549"/>
                </a:lnTo>
                <a:lnTo>
                  <a:pt x="2959100" y="3870324"/>
                </a:lnTo>
                <a:lnTo>
                  <a:pt x="2962275" y="3841749"/>
                </a:lnTo>
                <a:lnTo>
                  <a:pt x="2962275" y="3689349"/>
                </a:lnTo>
                <a:lnTo>
                  <a:pt x="3009900" y="3679824"/>
                </a:lnTo>
                <a:lnTo>
                  <a:pt x="3057525" y="3663949"/>
                </a:lnTo>
                <a:lnTo>
                  <a:pt x="3101975" y="3648074"/>
                </a:lnTo>
                <a:lnTo>
                  <a:pt x="3146425" y="3629024"/>
                </a:lnTo>
                <a:lnTo>
                  <a:pt x="3187700" y="3609974"/>
                </a:lnTo>
                <a:lnTo>
                  <a:pt x="3225800" y="3584574"/>
                </a:lnTo>
                <a:lnTo>
                  <a:pt x="3260725" y="3555999"/>
                </a:lnTo>
                <a:lnTo>
                  <a:pt x="3295650" y="3527424"/>
                </a:lnTo>
                <a:lnTo>
                  <a:pt x="3324225" y="3492499"/>
                </a:lnTo>
                <a:lnTo>
                  <a:pt x="3349625" y="3454399"/>
                </a:lnTo>
                <a:lnTo>
                  <a:pt x="3371850" y="3413124"/>
                </a:lnTo>
                <a:lnTo>
                  <a:pt x="3390900" y="3371849"/>
                </a:lnTo>
                <a:lnTo>
                  <a:pt x="3406775" y="3324224"/>
                </a:lnTo>
                <a:lnTo>
                  <a:pt x="3419475" y="3270249"/>
                </a:lnTo>
                <a:lnTo>
                  <a:pt x="3425825" y="3216274"/>
                </a:lnTo>
                <a:lnTo>
                  <a:pt x="3429000" y="3155949"/>
                </a:lnTo>
                <a:lnTo>
                  <a:pt x="3425825" y="3101974"/>
                </a:lnTo>
                <a:lnTo>
                  <a:pt x="3419475" y="3051174"/>
                </a:lnTo>
                <a:lnTo>
                  <a:pt x="3406775" y="3003549"/>
                </a:lnTo>
                <a:lnTo>
                  <a:pt x="3394075" y="2955924"/>
                </a:lnTo>
                <a:lnTo>
                  <a:pt x="3371850" y="2911474"/>
                </a:lnTo>
                <a:lnTo>
                  <a:pt x="3349625" y="2870199"/>
                </a:lnTo>
                <a:lnTo>
                  <a:pt x="3317875" y="2828924"/>
                </a:lnTo>
                <a:lnTo>
                  <a:pt x="3286125" y="2790824"/>
                </a:lnTo>
                <a:lnTo>
                  <a:pt x="3248025" y="2755899"/>
                </a:lnTo>
                <a:lnTo>
                  <a:pt x="3206750" y="2720974"/>
                </a:lnTo>
                <a:lnTo>
                  <a:pt x="3162300" y="2689224"/>
                </a:lnTo>
                <a:lnTo>
                  <a:pt x="3114675" y="2657474"/>
                </a:lnTo>
                <a:lnTo>
                  <a:pt x="3063875" y="2625724"/>
                </a:lnTo>
                <a:lnTo>
                  <a:pt x="3006725" y="2597149"/>
                </a:lnTo>
                <a:lnTo>
                  <a:pt x="2946400" y="2568574"/>
                </a:lnTo>
                <a:lnTo>
                  <a:pt x="2886075" y="2539999"/>
                </a:lnTo>
                <a:lnTo>
                  <a:pt x="2806700" y="2508249"/>
                </a:lnTo>
                <a:lnTo>
                  <a:pt x="2740025" y="2476499"/>
                </a:lnTo>
                <a:lnTo>
                  <a:pt x="2682875" y="2441574"/>
                </a:lnTo>
                <a:lnTo>
                  <a:pt x="2635250" y="2409824"/>
                </a:lnTo>
                <a:lnTo>
                  <a:pt x="2616200" y="2393949"/>
                </a:lnTo>
                <a:lnTo>
                  <a:pt x="2600325" y="2378074"/>
                </a:lnTo>
                <a:lnTo>
                  <a:pt x="2587625" y="2359024"/>
                </a:lnTo>
                <a:lnTo>
                  <a:pt x="2574925" y="2339974"/>
                </a:lnTo>
                <a:lnTo>
                  <a:pt x="2565400" y="2320924"/>
                </a:lnTo>
                <a:lnTo>
                  <a:pt x="2559050" y="2298699"/>
                </a:lnTo>
                <a:lnTo>
                  <a:pt x="2555875" y="2276474"/>
                </a:lnTo>
                <a:lnTo>
                  <a:pt x="2552700" y="2251074"/>
                </a:lnTo>
                <a:lnTo>
                  <a:pt x="2555875" y="2228849"/>
                </a:lnTo>
                <a:lnTo>
                  <a:pt x="2559050" y="2206624"/>
                </a:lnTo>
                <a:lnTo>
                  <a:pt x="2562225" y="2184399"/>
                </a:lnTo>
                <a:lnTo>
                  <a:pt x="2571750" y="2162174"/>
                </a:lnTo>
                <a:lnTo>
                  <a:pt x="2581275" y="2143124"/>
                </a:lnTo>
                <a:lnTo>
                  <a:pt x="2593975" y="2124074"/>
                </a:lnTo>
                <a:lnTo>
                  <a:pt x="2609850" y="2108199"/>
                </a:lnTo>
                <a:lnTo>
                  <a:pt x="2625725" y="2092324"/>
                </a:lnTo>
                <a:lnTo>
                  <a:pt x="2644775" y="2079624"/>
                </a:lnTo>
                <a:lnTo>
                  <a:pt x="2667000" y="2066924"/>
                </a:lnTo>
                <a:lnTo>
                  <a:pt x="2695575" y="2057399"/>
                </a:lnTo>
                <a:lnTo>
                  <a:pt x="2724150" y="2047874"/>
                </a:lnTo>
                <a:lnTo>
                  <a:pt x="2759075" y="2041524"/>
                </a:lnTo>
                <a:lnTo>
                  <a:pt x="2797175" y="2038349"/>
                </a:lnTo>
                <a:lnTo>
                  <a:pt x="2838450" y="2035174"/>
                </a:lnTo>
                <a:lnTo>
                  <a:pt x="2886075" y="2035174"/>
                </a:lnTo>
                <a:lnTo>
                  <a:pt x="2933700" y="2035174"/>
                </a:lnTo>
                <a:lnTo>
                  <a:pt x="2981325" y="2038349"/>
                </a:lnTo>
                <a:lnTo>
                  <a:pt x="3032125" y="2044699"/>
                </a:lnTo>
                <a:lnTo>
                  <a:pt x="3079750" y="2054224"/>
                </a:lnTo>
                <a:lnTo>
                  <a:pt x="3165475" y="2073274"/>
                </a:lnTo>
                <a:lnTo>
                  <a:pt x="3225800" y="2089149"/>
                </a:lnTo>
                <a:lnTo>
                  <a:pt x="3238500" y="2089149"/>
                </a:lnTo>
                <a:lnTo>
                  <a:pt x="3251200" y="2082799"/>
                </a:lnTo>
                <a:lnTo>
                  <a:pt x="3260725" y="2073274"/>
                </a:lnTo>
                <a:lnTo>
                  <a:pt x="3273425" y="2054224"/>
                </a:lnTo>
                <a:lnTo>
                  <a:pt x="3295650" y="2006599"/>
                </a:lnTo>
                <a:lnTo>
                  <a:pt x="3311525" y="1958974"/>
                </a:lnTo>
                <a:lnTo>
                  <a:pt x="3321050" y="1904999"/>
                </a:lnTo>
                <a:lnTo>
                  <a:pt x="3324225" y="1857374"/>
                </a:lnTo>
                <a:lnTo>
                  <a:pt x="3324225" y="1835149"/>
                </a:lnTo>
                <a:lnTo>
                  <a:pt x="3317875" y="1819274"/>
                </a:lnTo>
                <a:lnTo>
                  <a:pt x="3311525" y="1806574"/>
                </a:lnTo>
                <a:lnTo>
                  <a:pt x="3298825" y="1797049"/>
                </a:lnTo>
                <a:lnTo>
                  <a:pt x="3254375" y="1784349"/>
                </a:lnTo>
                <a:lnTo>
                  <a:pt x="3197225" y="1768474"/>
                </a:lnTo>
                <a:lnTo>
                  <a:pt x="3159125" y="1762124"/>
                </a:lnTo>
                <a:lnTo>
                  <a:pt x="3117850" y="1755774"/>
                </a:lnTo>
                <a:lnTo>
                  <a:pt x="3019425" y="1746249"/>
                </a:lnTo>
                <a:lnTo>
                  <a:pt x="3019425" y="1609724"/>
                </a:lnTo>
                <a:lnTo>
                  <a:pt x="3019425" y="1555749"/>
                </a:lnTo>
                <a:lnTo>
                  <a:pt x="3016250" y="1533524"/>
                </a:lnTo>
                <a:lnTo>
                  <a:pt x="3009900" y="1520824"/>
                </a:lnTo>
                <a:lnTo>
                  <a:pt x="3003550" y="1511299"/>
                </a:lnTo>
                <a:lnTo>
                  <a:pt x="2990850" y="1501774"/>
                </a:lnTo>
                <a:lnTo>
                  <a:pt x="2968625" y="1498599"/>
                </a:lnTo>
                <a:lnTo>
                  <a:pt x="2943225" y="1498599"/>
                </a:lnTo>
                <a:lnTo>
                  <a:pt x="2762250" y="1498599"/>
                </a:lnTo>
                <a:close/>
                <a:moveTo>
                  <a:pt x="2077933" y="438148"/>
                </a:moveTo>
                <a:cubicBezTo>
                  <a:pt x="2061771" y="438148"/>
                  <a:pt x="2048669" y="451250"/>
                  <a:pt x="2048669" y="467412"/>
                </a:cubicBezTo>
                <a:lnTo>
                  <a:pt x="2048669" y="769928"/>
                </a:lnTo>
                <a:lnTo>
                  <a:pt x="2075397" y="778225"/>
                </a:lnTo>
                <a:cubicBezTo>
                  <a:pt x="2119967" y="797076"/>
                  <a:pt x="2155673" y="832782"/>
                  <a:pt x="2174524" y="877352"/>
                </a:cubicBezTo>
                <a:lnTo>
                  <a:pt x="2184888" y="928686"/>
                </a:lnTo>
                <a:lnTo>
                  <a:pt x="3371361" y="928686"/>
                </a:lnTo>
                <a:lnTo>
                  <a:pt x="3381725" y="877352"/>
                </a:lnTo>
                <a:cubicBezTo>
                  <a:pt x="3400577" y="832782"/>
                  <a:pt x="3436283" y="797076"/>
                  <a:pt x="3480853" y="778224"/>
                </a:cubicBezTo>
                <a:lnTo>
                  <a:pt x="3507582" y="769927"/>
                </a:lnTo>
                <a:lnTo>
                  <a:pt x="3507582" y="467412"/>
                </a:lnTo>
                <a:cubicBezTo>
                  <a:pt x="3507582" y="451250"/>
                  <a:pt x="3494480" y="438148"/>
                  <a:pt x="3478318" y="438148"/>
                </a:cubicBezTo>
                <a:close/>
                <a:moveTo>
                  <a:pt x="2060754" y="0"/>
                </a:moveTo>
                <a:lnTo>
                  <a:pt x="3495494" y="0"/>
                </a:lnTo>
                <a:cubicBezTo>
                  <a:pt x="3746344" y="0"/>
                  <a:pt x="3949699" y="203354"/>
                  <a:pt x="3949699" y="454204"/>
                </a:cubicBezTo>
                <a:lnTo>
                  <a:pt x="3949699" y="772638"/>
                </a:lnTo>
                <a:lnTo>
                  <a:pt x="3967697" y="778224"/>
                </a:lnTo>
                <a:cubicBezTo>
                  <a:pt x="4012267" y="797076"/>
                  <a:pt x="4047973" y="832782"/>
                  <a:pt x="4066824" y="877352"/>
                </a:cubicBezTo>
                <a:lnTo>
                  <a:pt x="4077188" y="928686"/>
                </a:lnTo>
                <a:lnTo>
                  <a:pt x="5316011" y="928686"/>
                </a:lnTo>
                <a:cubicBezTo>
                  <a:pt x="5450445" y="928686"/>
                  <a:pt x="5559425" y="1037666"/>
                  <a:pt x="5559425" y="1172100"/>
                </a:cubicBezTo>
                <a:lnTo>
                  <a:pt x="5559425" y="4355572"/>
                </a:lnTo>
                <a:cubicBezTo>
                  <a:pt x="5559425" y="4490006"/>
                  <a:pt x="5450445" y="4598986"/>
                  <a:pt x="5316011" y="4598986"/>
                </a:cubicBezTo>
                <a:lnTo>
                  <a:pt x="4950129" y="4598986"/>
                </a:lnTo>
                <a:lnTo>
                  <a:pt x="4924434" y="4637096"/>
                </a:lnTo>
                <a:cubicBezTo>
                  <a:pt x="4899919" y="4661611"/>
                  <a:pt x="4866052" y="4676774"/>
                  <a:pt x="4828643" y="4676774"/>
                </a:cubicBezTo>
                <a:lnTo>
                  <a:pt x="4572531" y="4676774"/>
                </a:lnTo>
                <a:cubicBezTo>
                  <a:pt x="4535123" y="4676774"/>
                  <a:pt x="4501256" y="4661611"/>
                  <a:pt x="4476740" y="4637096"/>
                </a:cubicBezTo>
                <a:lnTo>
                  <a:pt x="4451046" y="4598986"/>
                </a:lnTo>
                <a:lnTo>
                  <a:pt x="1063928" y="4598986"/>
                </a:lnTo>
                <a:lnTo>
                  <a:pt x="1038234" y="4637096"/>
                </a:lnTo>
                <a:cubicBezTo>
                  <a:pt x="1013719" y="4661611"/>
                  <a:pt x="979851" y="4676774"/>
                  <a:pt x="942443" y="4676774"/>
                </a:cubicBezTo>
                <a:lnTo>
                  <a:pt x="686331" y="4676774"/>
                </a:lnTo>
                <a:cubicBezTo>
                  <a:pt x="648922" y="4676774"/>
                  <a:pt x="615055" y="4661611"/>
                  <a:pt x="590540" y="4637096"/>
                </a:cubicBezTo>
                <a:lnTo>
                  <a:pt x="564846" y="4598986"/>
                </a:lnTo>
                <a:lnTo>
                  <a:pt x="243414" y="4598986"/>
                </a:lnTo>
                <a:cubicBezTo>
                  <a:pt x="108980" y="4598986"/>
                  <a:pt x="0" y="4490006"/>
                  <a:pt x="0" y="4355572"/>
                </a:cubicBezTo>
                <a:lnTo>
                  <a:pt x="0" y="1172100"/>
                </a:lnTo>
                <a:cubicBezTo>
                  <a:pt x="0" y="1037666"/>
                  <a:pt x="108980" y="928686"/>
                  <a:pt x="243414" y="928686"/>
                </a:cubicBezTo>
                <a:lnTo>
                  <a:pt x="1479061" y="928686"/>
                </a:lnTo>
                <a:lnTo>
                  <a:pt x="1489425" y="877352"/>
                </a:lnTo>
                <a:cubicBezTo>
                  <a:pt x="1508276" y="832782"/>
                  <a:pt x="1543982" y="797076"/>
                  <a:pt x="1588552" y="778225"/>
                </a:cubicBezTo>
                <a:lnTo>
                  <a:pt x="1606549" y="772638"/>
                </a:lnTo>
                <a:lnTo>
                  <a:pt x="1606549" y="454204"/>
                </a:lnTo>
                <a:cubicBezTo>
                  <a:pt x="1606549" y="203354"/>
                  <a:pt x="1809904" y="0"/>
                  <a:pt x="2060754" y="0"/>
                </a:cubicBezTo>
                <a:close/>
              </a:path>
            </a:pathLst>
          </a:custGeom>
          <a:solidFill>
            <a:srgbClr val="FFFFFF"/>
          </a:solidFill>
          <a:ln>
            <a:noFill/>
          </a:ln>
        </p:spPr>
        <p:txBody>
          <a:bodyPr/>
          <a:lstStyle/>
          <a:p>
            <a:endParaRPr lang="zh-CN" altLang="en-US">
              <a:solidFill>
                <a:schemeClr val="tx1"/>
              </a:solidFill>
              <a:latin typeface="Calibri" panose="020f0502020204030204" pitchFamily="34" charset="0"/>
              <a:ea typeface="幼圆" panose="02010509060101010101" pitchFamily="49" charset="-122"/>
            </a:endParaRPr>
          </a:p>
        </p:txBody>
      </p:sp>
      <p:sp>
        <p:nvSpPr>
          <p:cNvPr id="30" name="KSO_Shape"/>
          <p:cNvSpPr/>
          <p:nvPr/>
        </p:nvSpPr>
        <p:spPr bwMode="auto">
          <a:xfrm>
            <a:off x="3373567" y="2914149"/>
            <a:ext cx="391309" cy="341743"/>
          </a:xfrm>
          <a:custGeom>
            <a:gdLst>
              <a:gd name="T0" fmla="*/ 293283150 w 6361"/>
              <a:gd name="T1" fmla="*/ 212252054 h 5554"/>
              <a:gd name="T2" fmla="*/ 271937028 w 6361"/>
              <a:gd name="T3" fmla="*/ 183646839 h 5554"/>
              <a:gd name="T4" fmla="*/ 259380679 w 6361"/>
              <a:gd name="T5" fmla="*/ 149392412 h 5554"/>
              <a:gd name="T6" fmla="*/ 257228008 w 6361"/>
              <a:gd name="T7" fmla="*/ 114868989 h 5554"/>
              <a:gd name="T8" fmla="*/ 265569159 w 6361"/>
              <a:gd name="T9" fmla="*/ 78731292 h 5554"/>
              <a:gd name="T10" fmla="*/ 283417341 w 6361"/>
              <a:gd name="T11" fmla="*/ 47615549 h 5554"/>
              <a:gd name="T12" fmla="*/ 306825990 w 6361"/>
              <a:gd name="T13" fmla="*/ 24749410 h 5554"/>
              <a:gd name="T14" fmla="*/ 338486246 w 6361"/>
              <a:gd name="T15" fmla="*/ 7532481 h 5554"/>
              <a:gd name="T16" fmla="*/ 374810322 w 6361"/>
              <a:gd name="T17" fmla="*/ 179430 h 5554"/>
              <a:gd name="T18" fmla="*/ 409250961 w 6361"/>
              <a:gd name="T19" fmla="*/ 3228249 h 5554"/>
              <a:gd name="T20" fmla="*/ 443063588 w 6361"/>
              <a:gd name="T21" fmla="*/ 16499507 h 5554"/>
              <a:gd name="T22" fmla="*/ 469163077 w 6361"/>
              <a:gd name="T23" fmla="*/ 36496258 h 5554"/>
              <a:gd name="T24" fmla="*/ 490509199 w 6361"/>
              <a:gd name="T25" fmla="*/ 65101474 h 5554"/>
              <a:gd name="T26" fmla="*/ 502976003 w 6361"/>
              <a:gd name="T27" fmla="*/ 99266035 h 5554"/>
              <a:gd name="T28" fmla="*/ 505128374 w 6361"/>
              <a:gd name="T29" fmla="*/ 133968888 h 5554"/>
              <a:gd name="T30" fmla="*/ 496877068 w 6361"/>
              <a:gd name="T31" fmla="*/ 169927155 h 5554"/>
              <a:gd name="T32" fmla="*/ 478939341 w 6361"/>
              <a:gd name="T33" fmla="*/ 201132763 h 5554"/>
              <a:gd name="T34" fmla="*/ 445395648 w 6361"/>
              <a:gd name="T35" fmla="*/ 230903827 h 5554"/>
              <a:gd name="T36" fmla="*/ 493737906 w 6361"/>
              <a:gd name="T37" fmla="*/ 469160405 h 5554"/>
              <a:gd name="T38" fmla="*/ 488894696 w 6361"/>
              <a:gd name="T39" fmla="*/ 485211485 h 5554"/>
              <a:gd name="T40" fmla="*/ 476069113 w 6361"/>
              <a:gd name="T41" fmla="*/ 495792785 h 5554"/>
              <a:gd name="T42" fmla="*/ 139825083 w 6361"/>
              <a:gd name="T43" fmla="*/ 497945051 h 5554"/>
              <a:gd name="T44" fmla="*/ 124398507 w 6361"/>
              <a:gd name="T45" fmla="*/ 491488553 h 5554"/>
              <a:gd name="T46" fmla="*/ 115070865 w 6361"/>
              <a:gd name="T47" fmla="*/ 477679303 h 5554"/>
              <a:gd name="T48" fmla="*/ 40539574 w 6361"/>
              <a:gd name="T49" fmla="*/ 287755397 h 5554"/>
              <a:gd name="T50" fmla="*/ 116954601 w 6361"/>
              <a:gd name="T51" fmla="*/ 251617700 h 5554"/>
              <a:gd name="T52" fmla="*/ 113187427 w 6361"/>
              <a:gd name="T53" fmla="*/ 235566620 h 5554"/>
              <a:gd name="T54" fmla="*/ 79912968 w 6361"/>
              <a:gd name="T55" fmla="*/ 200774202 h 5554"/>
              <a:gd name="T56" fmla="*/ 68881278 w 6361"/>
              <a:gd name="T57" fmla="*/ 161767117 h 5554"/>
              <a:gd name="T58" fmla="*/ 71661362 w 6361"/>
              <a:gd name="T59" fmla="*/ 134237884 h 5554"/>
              <a:gd name="T60" fmla="*/ 95608479 w 6361"/>
              <a:gd name="T61" fmla="*/ 92361411 h 5554"/>
              <a:gd name="T62" fmla="*/ 141887910 w 6361"/>
              <a:gd name="T63" fmla="*/ 67432870 h 5554"/>
              <a:gd name="T64" fmla="*/ 167449230 w 6361"/>
              <a:gd name="T65" fmla="*/ 65818896 h 5554"/>
              <a:gd name="T66" fmla="*/ 207898960 w 6361"/>
              <a:gd name="T67" fmla="*/ 78731292 h 5554"/>
              <a:gd name="T68" fmla="*/ 240904785 w 6361"/>
              <a:gd name="T69" fmla="*/ 113524010 h 5554"/>
              <a:gd name="T70" fmla="*/ 251846630 w 6361"/>
              <a:gd name="T71" fmla="*/ 152351665 h 5554"/>
              <a:gd name="T72" fmla="*/ 249156091 w 6361"/>
              <a:gd name="T73" fmla="*/ 180060028 h 5554"/>
              <a:gd name="T74" fmla="*/ 225119429 w 6361"/>
              <a:gd name="T75" fmla="*/ 221846936 h 5554"/>
              <a:gd name="T76" fmla="*/ 397950038 w 6361"/>
              <a:gd name="T77" fmla="*/ 210638079 h 5554"/>
              <a:gd name="T78" fmla="*/ 430955563 w 6361"/>
              <a:gd name="T79" fmla="*/ 196828531 h 5554"/>
              <a:gd name="T80" fmla="*/ 296332468 w 6361"/>
              <a:gd name="T81" fmla="*/ 101507867 h 5554"/>
              <a:gd name="T82" fmla="*/ 294717965 w 6361"/>
              <a:gd name="T83" fmla="*/ 140245956 h 5554"/>
              <a:gd name="T84" fmla="*/ 357679697 w 6361"/>
              <a:gd name="T85" fmla="*/ 39724507 h 5554"/>
              <a:gd name="T86" fmla="*/ 323777226 w 6361"/>
              <a:gd name="T87" fmla="*/ 57837988 h 5554"/>
              <a:gd name="T88" fmla="*/ 466831316 w 6361"/>
              <a:gd name="T89" fmla="*/ 144101762 h 5554"/>
              <a:gd name="T90" fmla="*/ 466831316 w 6361"/>
              <a:gd name="T91" fmla="*/ 104556685 h 5554"/>
              <a:gd name="T92" fmla="*/ 326198831 w 6361"/>
              <a:gd name="T93" fmla="*/ 192883159 h 5554"/>
              <a:gd name="T94" fmla="*/ 360908404 w 6361"/>
              <a:gd name="T95" fmla="*/ 209920658 h 5554"/>
              <a:gd name="T96" fmla="*/ 436068007 w 6361"/>
              <a:gd name="T97" fmla="*/ 55775587 h 5554"/>
              <a:gd name="T98" fmla="*/ 401178745 w 6361"/>
              <a:gd name="T99" fmla="*/ 38738089 h 5554"/>
              <a:gd name="T100" fmla="*/ 184400466 w 6361"/>
              <a:gd name="T101" fmla="*/ 217273708 h 5554"/>
              <a:gd name="T102" fmla="*/ 206194912 w 6361"/>
              <a:gd name="T103" fmla="*/ 202836603 h 5554"/>
              <a:gd name="T104" fmla="*/ 95698024 w 6361"/>
              <a:gd name="T105" fmla="*/ 154683062 h 5554"/>
              <a:gd name="T106" fmla="*/ 135340652 w 6361"/>
              <a:gd name="T107" fmla="*/ 159256290 h 5554"/>
              <a:gd name="T108" fmla="*/ 129690340 w 6361"/>
              <a:gd name="T109" fmla="*/ 100073322 h 5554"/>
              <a:gd name="T110" fmla="*/ 110317499 w 6361"/>
              <a:gd name="T111" fmla="*/ 116124403 h 5554"/>
              <a:gd name="T112" fmla="*/ 225119429 w 6361"/>
              <a:gd name="T113" fmla="*/ 157104323 h 5554"/>
              <a:gd name="T114" fmla="*/ 112828649 w 6361"/>
              <a:gd name="T115" fmla="*/ 201043197 h 5554"/>
              <a:gd name="T116" fmla="*/ 131842711 w 6361"/>
              <a:gd name="T117" fmla="*/ 215211307 h 5554"/>
              <a:gd name="T118" fmla="*/ 210320565 w 6361"/>
              <a:gd name="T119" fmla="*/ 115855407 h 5554"/>
              <a:gd name="T120" fmla="*/ 188795353 w 6361"/>
              <a:gd name="T121" fmla="*/ 98907474 h 55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61" h="5554">
                <a:moveTo>
                  <a:pt x="2311" y="2629"/>
                </a:moveTo>
                <a:lnTo>
                  <a:pt x="3634" y="2629"/>
                </a:lnTo>
                <a:lnTo>
                  <a:pt x="3584" y="2603"/>
                </a:lnTo>
                <a:lnTo>
                  <a:pt x="3535" y="2575"/>
                </a:lnTo>
                <a:lnTo>
                  <a:pt x="3487" y="2544"/>
                </a:lnTo>
                <a:lnTo>
                  <a:pt x="3441" y="2512"/>
                </a:lnTo>
                <a:lnTo>
                  <a:pt x="3396" y="2479"/>
                </a:lnTo>
                <a:lnTo>
                  <a:pt x="3352" y="2443"/>
                </a:lnTo>
                <a:lnTo>
                  <a:pt x="3311" y="2406"/>
                </a:lnTo>
                <a:lnTo>
                  <a:pt x="3270" y="2367"/>
                </a:lnTo>
                <a:lnTo>
                  <a:pt x="3247" y="2343"/>
                </a:lnTo>
                <a:lnTo>
                  <a:pt x="3224" y="2318"/>
                </a:lnTo>
                <a:lnTo>
                  <a:pt x="3202" y="2294"/>
                </a:lnTo>
                <a:lnTo>
                  <a:pt x="3181" y="2268"/>
                </a:lnTo>
                <a:lnTo>
                  <a:pt x="3160" y="2243"/>
                </a:lnTo>
                <a:lnTo>
                  <a:pt x="3139" y="2216"/>
                </a:lnTo>
                <a:lnTo>
                  <a:pt x="3120" y="2190"/>
                </a:lnTo>
                <a:lnTo>
                  <a:pt x="3101" y="2162"/>
                </a:lnTo>
                <a:lnTo>
                  <a:pt x="3083" y="2134"/>
                </a:lnTo>
                <a:lnTo>
                  <a:pt x="3065" y="2106"/>
                </a:lnTo>
                <a:lnTo>
                  <a:pt x="3048" y="2077"/>
                </a:lnTo>
                <a:lnTo>
                  <a:pt x="3032" y="2048"/>
                </a:lnTo>
                <a:lnTo>
                  <a:pt x="3016" y="2018"/>
                </a:lnTo>
                <a:lnTo>
                  <a:pt x="3001" y="1987"/>
                </a:lnTo>
                <a:lnTo>
                  <a:pt x="2986" y="1958"/>
                </a:lnTo>
                <a:lnTo>
                  <a:pt x="2973" y="1927"/>
                </a:lnTo>
                <a:lnTo>
                  <a:pt x="2961" y="1895"/>
                </a:lnTo>
                <a:lnTo>
                  <a:pt x="2948" y="1864"/>
                </a:lnTo>
                <a:lnTo>
                  <a:pt x="2937" y="1832"/>
                </a:lnTo>
                <a:lnTo>
                  <a:pt x="2926" y="1799"/>
                </a:lnTo>
                <a:lnTo>
                  <a:pt x="2917" y="1766"/>
                </a:lnTo>
                <a:lnTo>
                  <a:pt x="2907" y="1733"/>
                </a:lnTo>
                <a:lnTo>
                  <a:pt x="2900" y="1700"/>
                </a:lnTo>
                <a:lnTo>
                  <a:pt x="2892" y="1666"/>
                </a:lnTo>
                <a:lnTo>
                  <a:pt x="2886" y="1632"/>
                </a:lnTo>
                <a:lnTo>
                  <a:pt x="2880" y="1598"/>
                </a:lnTo>
                <a:lnTo>
                  <a:pt x="2875" y="1564"/>
                </a:lnTo>
                <a:lnTo>
                  <a:pt x="2871" y="1529"/>
                </a:lnTo>
                <a:lnTo>
                  <a:pt x="2868" y="1494"/>
                </a:lnTo>
                <a:lnTo>
                  <a:pt x="2866" y="1458"/>
                </a:lnTo>
                <a:lnTo>
                  <a:pt x="2865" y="1422"/>
                </a:lnTo>
                <a:lnTo>
                  <a:pt x="2864" y="1387"/>
                </a:lnTo>
                <a:lnTo>
                  <a:pt x="2865" y="1351"/>
                </a:lnTo>
                <a:lnTo>
                  <a:pt x="2866" y="1316"/>
                </a:lnTo>
                <a:lnTo>
                  <a:pt x="2868" y="1281"/>
                </a:lnTo>
                <a:lnTo>
                  <a:pt x="2871" y="1246"/>
                </a:lnTo>
                <a:lnTo>
                  <a:pt x="2875" y="1210"/>
                </a:lnTo>
                <a:lnTo>
                  <a:pt x="2880" y="1175"/>
                </a:lnTo>
                <a:lnTo>
                  <a:pt x="2886" y="1141"/>
                </a:lnTo>
                <a:lnTo>
                  <a:pt x="2892" y="1107"/>
                </a:lnTo>
                <a:lnTo>
                  <a:pt x="2900" y="1074"/>
                </a:lnTo>
                <a:lnTo>
                  <a:pt x="2907" y="1040"/>
                </a:lnTo>
                <a:lnTo>
                  <a:pt x="2917" y="1007"/>
                </a:lnTo>
                <a:lnTo>
                  <a:pt x="2926" y="975"/>
                </a:lnTo>
                <a:lnTo>
                  <a:pt x="2937" y="942"/>
                </a:lnTo>
                <a:lnTo>
                  <a:pt x="2948" y="910"/>
                </a:lnTo>
                <a:lnTo>
                  <a:pt x="2961" y="878"/>
                </a:lnTo>
                <a:lnTo>
                  <a:pt x="2973" y="848"/>
                </a:lnTo>
                <a:lnTo>
                  <a:pt x="2986" y="817"/>
                </a:lnTo>
                <a:lnTo>
                  <a:pt x="3001" y="786"/>
                </a:lnTo>
                <a:lnTo>
                  <a:pt x="3016" y="756"/>
                </a:lnTo>
                <a:lnTo>
                  <a:pt x="3032" y="726"/>
                </a:lnTo>
                <a:lnTo>
                  <a:pt x="3048" y="697"/>
                </a:lnTo>
                <a:lnTo>
                  <a:pt x="3065" y="668"/>
                </a:lnTo>
                <a:lnTo>
                  <a:pt x="3083" y="640"/>
                </a:lnTo>
                <a:lnTo>
                  <a:pt x="3101" y="612"/>
                </a:lnTo>
                <a:lnTo>
                  <a:pt x="3120" y="585"/>
                </a:lnTo>
                <a:lnTo>
                  <a:pt x="3139" y="558"/>
                </a:lnTo>
                <a:lnTo>
                  <a:pt x="3160" y="531"/>
                </a:lnTo>
                <a:lnTo>
                  <a:pt x="3181" y="505"/>
                </a:lnTo>
                <a:lnTo>
                  <a:pt x="3202" y="480"/>
                </a:lnTo>
                <a:lnTo>
                  <a:pt x="3224" y="455"/>
                </a:lnTo>
                <a:lnTo>
                  <a:pt x="3247" y="430"/>
                </a:lnTo>
                <a:lnTo>
                  <a:pt x="3270" y="407"/>
                </a:lnTo>
                <a:lnTo>
                  <a:pt x="3294" y="383"/>
                </a:lnTo>
                <a:lnTo>
                  <a:pt x="3318" y="361"/>
                </a:lnTo>
                <a:lnTo>
                  <a:pt x="3343" y="339"/>
                </a:lnTo>
                <a:lnTo>
                  <a:pt x="3368" y="317"/>
                </a:lnTo>
                <a:lnTo>
                  <a:pt x="3395" y="296"/>
                </a:lnTo>
                <a:lnTo>
                  <a:pt x="3421" y="276"/>
                </a:lnTo>
                <a:lnTo>
                  <a:pt x="3448" y="257"/>
                </a:lnTo>
                <a:lnTo>
                  <a:pt x="3476" y="238"/>
                </a:lnTo>
                <a:lnTo>
                  <a:pt x="3503" y="220"/>
                </a:lnTo>
                <a:lnTo>
                  <a:pt x="3531" y="201"/>
                </a:lnTo>
                <a:lnTo>
                  <a:pt x="3561" y="184"/>
                </a:lnTo>
                <a:lnTo>
                  <a:pt x="3590" y="168"/>
                </a:lnTo>
                <a:lnTo>
                  <a:pt x="3619" y="153"/>
                </a:lnTo>
                <a:lnTo>
                  <a:pt x="3649" y="138"/>
                </a:lnTo>
                <a:lnTo>
                  <a:pt x="3680" y="123"/>
                </a:lnTo>
                <a:lnTo>
                  <a:pt x="3711" y="110"/>
                </a:lnTo>
                <a:lnTo>
                  <a:pt x="3742" y="97"/>
                </a:lnTo>
                <a:lnTo>
                  <a:pt x="3774" y="84"/>
                </a:lnTo>
                <a:lnTo>
                  <a:pt x="3806" y="74"/>
                </a:lnTo>
                <a:lnTo>
                  <a:pt x="3839" y="63"/>
                </a:lnTo>
                <a:lnTo>
                  <a:pt x="3870" y="54"/>
                </a:lnTo>
                <a:lnTo>
                  <a:pt x="3903" y="44"/>
                </a:lnTo>
                <a:lnTo>
                  <a:pt x="3938" y="36"/>
                </a:lnTo>
                <a:lnTo>
                  <a:pt x="3971" y="29"/>
                </a:lnTo>
                <a:lnTo>
                  <a:pt x="4005" y="23"/>
                </a:lnTo>
                <a:lnTo>
                  <a:pt x="4039" y="16"/>
                </a:lnTo>
                <a:lnTo>
                  <a:pt x="4074" y="12"/>
                </a:lnTo>
                <a:lnTo>
                  <a:pt x="4109" y="8"/>
                </a:lnTo>
                <a:lnTo>
                  <a:pt x="4144" y="5"/>
                </a:lnTo>
                <a:lnTo>
                  <a:pt x="4179" y="2"/>
                </a:lnTo>
                <a:lnTo>
                  <a:pt x="4214" y="1"/>
                </a:lnTo>
                <a:lnTo>
                  <a:pt x="4250" y="0"/>
                </a:lnTo>
                <a:lnTo>
                  <a:pt x="4286" y="1"/>
                </a:lnTo>
                <a:lnTo>
                  <a:pt x="4322" y="2"/>
                </a:lnTo>
                <a:lnTo>
                  <a:pt x="4357" y="5"/>
                </a:lnTo>
                <a:lnTo>
                  <a:pt x="4392" y="8"/>
                </a:lnTo>
                <a:lnTo>
                  <a:pt x="4427" y="12"/>
                </a:lnTo>
                <a:lnTo>
                  <a:pt x="4461" y="16"/>
                </a:lnTo>
                <a:lnTo>
                  <a:pt x="4495" y="23"/>
                </a:lnTo>
                <a:lnTo>
                  <a:pt x="4529" y="29"/>
                </a:lnTo>
                <a:lnTo>
                  <a:pt x="4563" y="36"/>
                </a:lnTo>
                <a:lnTo>
                  <a:pt x="4596" y="44"/>
                </a:lnTo>
                <a:lnTo>
                  <a:pt x="4629" y="54"/>
                </a:lnTo>
                <a:lnTo>
                  <a:pt x="4662" y="63"/>
                </a:lnTo>
                <a:lnTo>
                  <a:pt x="4695" y="74"/>
                </a:lnTo>
                <a:lnTo>
                  <a:pt x="4727" y="84"/>
                </a:lnTo>
                <a:lnTo>
                  <a:pt x="4758" y="97"/>
                </a:lnTo>
                <a:lnTo>
                  <a:pt x="4790" y="110"/>
                </a:lnTo>
                <a:lnTo>
                  <a:pt x="4821" y="123"/>
                </a:lnTo>
                <a:lnTo>
                  <a:pt x="4851" y="138"/>
                </a:lnTo>
                <a:lnTo>
                  <a:pt x="4882" y="153"/>
                </a:lnTo>
                <a:lnTo>
                  <a:pt x="4911" y="168"/>
                </a:lnTo>
                <a:lnTo>
                  <a:pt x="4940" y="184"/>
                </a:lnTo>
                <a:lnTo>
                  <a:pt x="4969" y="201"/>
                </a:lnTo>
                <a:lnTo>
                  <a:pt x="4998" y="220"/>
                </a:lnTo>
                <a:lnTo>
                  <a:pt x="5025" y="238"/>
                </a:lnTo>
                <a:lnTo>
                  <a:pt x="5053" y="257"/>
                </a:lnTo>
                <a:lnTo>
                  <a:pt x="5079" y="276"/>
                </a:lnTo>
                <a:lnTo>
                  <a:pt x="5106" y="296"/>
                </a:lnTo>
                <a:lnTo>
                  <a:pt x="5132" y="317"/>
                </a:lnTo>
                <a:lnTo>
                  <a:pt x="5157" y="339"/>
                </a:lnTo>
                <a:lnTo>
                  <a:pt x="5183" y="361"/>
                </a:lnTo>
                <a:lnTo>
                  <a:pt x="5206" y="383"/>
                </a:lnTo>
                <a:lnTo>
                  <a:pt x="5231" y="407"/>
                </a:lnTo>
                <a:lnTo>
                  <a:pt x="5254" y="430"/>
                </a:lnTo>
                <a:lnTo>
                  <a:pt x="5276" y="455"/>
                </a:lnTo>
                <a:lnTo>
                  <a:pt x="5299" y="480"/>
                </a:lnTo>
                <a:lnTo>
                  <a:pt x="5320" y="505"/>
                </a:lnTo>
                <a:lnTo>
                  <a:pt x="5340" y="531"/>
                </a:lnTo>
                <a:lnTo>
                  <a:pt x="5360" y="558"/>
                </a:lnTo>
                <a:lnTo>
                  <a:pt x="5381" y="585"/>
                </a:lnTo>
                <a:lnTo>
                  <a:pt x="5400" y="612"/>
                </a:lnTo>
                <a:lnTo>
                  <a:pt x="5418" y="640"/>
                </a:lnTo>
                <a:lnTo>
                  <a:pt x="5436" y="668"/>
                </a:lnTo>
                <a:lnTo>
                  <a:pt x="5453" y="697"/>
                </a:lnTo>
                <a:lnTo>
                  <a:pt x="5469" y="726"/>
                </a:lnTo>
                <a:lnTo>
                  <a:pt x="5485" y="756"/>
                </a:lnTo>
                <a:lnTo>
                  <a:pt x="5500" y="786"/>
                </a:lnTo>
                <a:lnTo>
                  <a:pt x="5514" y="817"/>
                </a:lnTo>
                <a:lnTo>
                  <a:pt x="5527" y="848"/>
                </a:lnTo>
                <a:lnTo>
                  <a:pt x="5540" y="878"/>
                </a:lnTo>
                <a:lnTo>
                  <a:pt x="5552" y="910"/>
                </a:lnTo>
                <a:lnTo>
                  <a:pt x="5564" y="942"/>
                </a:lnTo>
                <a:lnTo>
                  <a:pt x="5574" y="975"/>
                </a:lnTo>
                <a:lnTo>
                  <a:pt x="5584" y="1007"/>
                </a:lnTo>
                <a:lnTo>
                  <a:pt x="5592" y="1040"/>
                </a:lnTo>
                <a:lnTo>
                  <a:pt x="5601" y="1074"/>
                </a:lnTo>
                <a:lnTo>
                  <a:pt x="5608" y="1107"/>
                </a:lnTo>
                <a:lnTo>
                  <a:pt x="5615" y="1141"/>
                </a:lnTo>
                <a:lnTo>
                  <a:pt x="5620" y="1175"/>
                </a:lnTo>
                <a:lnTo>
                  <a:pt x="5625" y="1210"/>
                </a:lnTo>
                <a:lnTo>
                  <a:pt x="5629" y="1246"/>
                </a:lnTo>
                <a:lnTo>
                  <a:pt x="5632" y="1281"/>
                </a:lnTo>
                <a:lnTo>
                  <a:pt x="5635" y="1316"/>
                </a:lnTo>
                <a:lnTo>
                  <a:pt x="5636" y="1351"/>
                </a:lnTo>
                <a:lnTo>
                  <a:pt x="5636" y="1387"/>
                </a:lnTo>
                <a:lnTo>
                  <a:pt x="5636" y="1422"/>
                </a:lnTo>
                <a:lnTo>
                  <a:pt x="5635" y="1458"/>
                </a:lnTo>
                <a:lnTo>
                  <a:pt x="5632" y="1494"/>
                </a:lnTo>
                <a:lnTo>
                  <a:pt x="5629" y="1529"/>
                </a:lnTo>
                <a:lnTo>
                  <a:pt x="5625" y="1564"/>
                </a:lnTo>
                <a:lnTo>
                  <a:pt x="5620" y="1598"/>
                </a:lnTo>
                <a:lnTo>
                  <a:pt x="5615" y="1632"/>
                </a:lnTo>
                <a:lnTo>
                  <a:pt x="5608" y="1666"/>
                </a:lnTo>
                <a:lnTo>
                  <a:pt x="5601" y="1700"/>
                </a:lnTo>
                <a:lnTo>
                  <a:pt x="5592" y="1733"/>
                </a:lnTo>
                <a:lnTo>
                  <a:pt x="5584" y="1766"/>
                </a:lnTo>
                <a:lnTo>
                  <a:pt x="5574" y="1799"/>
                </a:lnTo>
                <a:lnTo>
                  <a:pt x="5564" y="1832"/>
                </a:lnTo>
                <a:lnTo>
                  <a:pt x="5552" y="1864"/>
                </a:lnTo>
                <a:lnTo>
                  <a:pt x="5540" y="1895"/>
                </a:lnTo>
                <a:lnTo>
                  <a:pt x="5527" y="1927"/>
                </a:lnTo>
                <a:lnTo>
                  <a:pt x="5514" y="1958"/>
                </a:lnTo>
                <a:lnTo>
                  <a:pt x="5500" y="1987"/>
                </a:lnTo>
                <a:lnTo>
                  <a:pt x="5485" y="2018"/>
                </a:lnTo>
                <a:lnTo>
                  <a:pt x="5469" y="2048"/>
                </a:lnTo>
                <a:lnTo>
                  <a:pt x="5453" y="2077"/>
                </a:lnTo>
                <a:lnTo>
                  <a:pt x="5436" y="2106"/>
                </a:lnTo>
                <a:lnTo>
                  <a:pt x="5418" y="2134"/>
                </a:lnTo>
                <a:lnTo>
                  <a:pt x="5400" y="2162"/>
                </a:lnTo>
                <a:lnTo>
                  <a:pt x="5381" y="2190"/>
                </a:lnTo>
                <a:lnTo>
                  <a:pt x="5360" y="2216"/>
                </a:lnTo>
                <a:lnTo>
                  <a:pt x="5340" y="2243"/>
                </a:lnTo>
                <a:lnTo>
                  <a:pt x="5320" y="2268"/>
                </a:lnTo>
                <a:lnTo>
                  <a:pt x="5299" y="2294"/>
                </a:lnTo>
                <a:lnTo>
                  <a:pt x="5276" y="2318"/>
                </a:lnTo>
                <a:lnTo>
                  <a:pt x="5254" y="2343"/>
                </a:lnTo>
                <a:lnTo>
                  <a:pt x="5231" y="2367"/>
                </a:lnTo>
                <a:lnTo>
                  <a:pt x="5190" y="2406"/>
                </a:lnTo>
                <a:lnTo>
                  <a:pt x="5148" y="2443"/>
                </a:lnTo>
                <a:lnTo>
                  <a:pt x="5104" y="2479"/>
                </a:lnTo>
                <a:lnTo>
                  <a:pt x="5059" y="2512"/>
                </a:lnTo>
                <a:lnTo>
                  <a:pt x="5013" y="2544"/>
                </a:lnTo>
                <a:lnTo>
                  <a:pt x="4966" y="2575"/>
                </a:lnTo>
                <a:lnTo>
                  <a:pt x="4917" y="2603"/>
                </a:lnTo>
                <a:lnTo>
                  <a:pt x="4867" y="2629"/>
                </a:lnTo>
                <a:lnTo>
                  <a:pt x="5114" y="2629"/>
                </a:lnTo>
                <a:lnTo>
                  <a:pt x="5697" y="2231"/>
                </a:lnTo>
                <a:lnTo>
                  <a:pt x="5629" y="2131"/>
                </a:lnTo>
                <a:lnTo>
                  <a:pt x="5853" y="1978"/>
                </a:lnTo>
                <a:lnTo>
                  <a:pt x="6361" y="2721"/>
                </a:lnTo>
                <a:lnTo>
                  <a:pt x="6135" y="2875"/>
                </a:lnTo>
                <a:lnTo>
                  <a:pt x="6057" y="2760"/>
                </a:lnTo>
                <a:lnTo>
                  <a:pt x="5505" y="3136"/>
                </a:lnTo>
                <a:lnTo>
                  <a:pt x="5505" y="5232"/>
                </a:lnTo>
                <a:lnTo>
                  <a:pt x="5505" y="5249"/>
                </a:lnTo>
                <a:lnTo>
                  <a:pt x="5504" y="5265"/>
                </a:lnTo>
                <a:lnTo>
                  <a:pt x="5502" y="5281"/>
                </a:lnTo>
                <a:lnTo>
                  <a:pt x="5499" y="5296"/>
                </a:lnTo>
                <a:lnTo>
                  <a:pt x="5496" y="5312"/>
                </a:lnTo>
                <a:lnTo>
                  <a:pt x="5491" y="5327"/>
                </a:lnTo>
                <a:lnTo>
                  <a:pt x="5486" y="5342"/>
                </a:lnTo>
                <a:lnTo>
                  <a:pt x="5481" y="5357"/>
                </a:lnTo>
                <a:lnTo>
                  <a:pt x="5473" y="5371"/>
                </a:lnTo>
                <a:lnTo>
                  <a:pt x="5467" y="5385"/>
                </a:lnTo>
                <a:lnTo>
                  <a:pt x="5458" y="5399"/>
                </a:lnTo>
                <a:lnTo>
                  <a:pt x="5451" y="5411"/>
                </a:lnTo>
                <a:lnTo>
                  <a:pt x="5441" y="5424"/>
                </a:lnTo>
                <a:lnTo>
                  <a:pt x="5432" y="5437"/>
                </a:lnTo>
                <a:lnTo>
                  <a:pt x="5421" y="5449"/>
                </a:lnTo>
                <a:lnTo>
                  <a:pt x="5410" y="5459"/>
                </a:lnTo>
                <a:lnTo>
                  <a:pt x="5400" y="5470"/>
                </a:lnTo>
                <a:lnTo>
                  <a:pt x="5388" y="5481"/>
                </a:lnTo>
                <a:lnTo>
                  <a:pt x="5375" y="5490"/>
                </a:lnTo>
                <a:lnTo>
                  <a:pt x="5364" y="5499"/>
                </a:lnTo>
                <a:lnTo>
                  <a:pt x="5350" y="5507"/>
                </a:lnTo>
                <a:lnTo>
                  <a:pt x="5337" y="5515"/>
                </a:lnTo>
                <a:lnTo>
                  <a:pt x="5322" y="5522"/>
                </a:lnTo>
                <a:lnTo>
                  <a:pt x="5308" y="5529"/>
                </a:lnTo>
                <a:lnTo>
                  <a:pt x="5293" y="5535"/>
                </a:lnTo>
                <a:lnTo>
                  <a:pt x="5278" y="5540"/>
                </a:lnTo>
                <a:lnTo>
                  <a:pt x="5264" y="5544"/>
                </a:lnTo>
                <a:lnTo>
                  <a:pt x="5248" y="5548"/>
                </a:lnTo>
                <a:lnTo>
                  <a:pt x="5232" y="5551"/>
                </a:lnTo>
                <a:lnTo>
                  <a:pt x="5216" y="5553"/>
                </a:lnTo>
                <a:lnTo>
                  <a:pt x="5200" y="5554"/>
                </a:lnTo>
                <a:lnTo>
                  <a:pt x="5183" y="5554"/>
                </a:lnTo>
                <a:lnTo>
                  <a:pt x="1592" y="5554"/>
                </a:lnTo>
                <a:lnTo>
                  <a:pt x="1575" y="5554"/>
                </a:lnTo>
                <a:lnTo>
                  <a:pt x="1559" y="5553"/>
                </a:lnTo>
                <a:lnTo>
                  <a:pt x="1543" y="5551"/>
                </a:lnTo>
                <a:lnTo>
                  <a:pt x="1527" y="5548"/>
                </a:lnTo>
                <a:lnTo>
                  <a:pt x="1511" y="5544"/>
                </a:lnTo>
                <a:lnTo>
                  <a:pt x="1496" y="5540"/>
                </a:lnTo>
                <a:lnTo>
                  <a:pt x="1481" y="5535"/>
                </a:lnTo>
                <a:lnTo>
                  <a:pt x="1466" y="5529"/>
                </a:lnTo>
                <a:lnTo>
                  <a:pt x="1451" y="5522"/>
                </a:lnTo>
                <a:lnTo>
                  <a:pt x="1438" y="5515"/>
                </a:lnTo>
                <a:lnTo>
                  <a:pt x="1425" y="5507"/>
                </a:lnTo>
                <a:lnTo>
                  <a:pt x="1411" y="5499"/>
                </a:lnTo>
                <a:lnTo>
                  <a:pt x="1398" y="5490"/>
                </a:lnTo>
                <a:lnTo>
                  <a:pt x="1387" y="5481"/>
                </a:lnTo>
                <a:lnTo>
                  <a:pt x="1375" y="5470"/>
                </a:lnTo>
                <a:lnTo>
                  <a:pt x="1363" y="5459"/>
                </a:lnTo>
                <a:lnTo>
                  <a:pt x="1352" y="5449"/>
                </a:lnTo>
                <a:lnTo>
                  <a:pt x="1343" y="5437"/>
                </a:lnTo>
                <a:lnTo>
                  <a:pt x="1333" y="5424"/>
                </a:lnTo>
                <a:lnTo>
                  <a:pt x="1324" y="5411"/>
                </a:lnTo>
                <a:lnTo>
                  <a:pt x="1315" y="5399"/>
                </a:lnTo>
                <a:lnTo>
                  <a:pt x="1308" y="5385"/>
                </a:lnTo>
                <a:lnTo>
                  <a:pt x="1300" y="5371"/>
                </a:lnTo>
                <a:lnTo>
                  <a:pt x="1294" y="5357"/>
                </a:lnTo>
                <a:lnTo>
                  <a:pt x="1289" y="5342"/>
                </a:lnTo>
                <a:lnTo>
                  <a:pt x="1283" y="5327"/>
                </a:lnTo>
                <a:lnTo>
                  <a:pt x="1279" y="5312"/>
                </a:lnTo>
                <a:lnTo>
                  <a:pt x="1276" y="5296"/>
                </a:lnTo>
                <a:lnTo>
                  <a:pt x="1273" y="5281"/>
                </a:lnTo>
                <a:lnTo>
                  <a:pt x="1271" y="5265"/>
                </a:lnTo>
                <a:lnTo>
                  <a:pt x="1269" y="5249"/>
                </a:lnTo>
                <a:lnTo>
                  <a:pt x="1268" y="5232"/>
                </a:lnTo>
                <a:lnTo>
                  <a:pt x="1268" y="4543"/>
                </a:lnTo>
                <a:lnTo>
                  <a:pt x="452" y="4543"/>
                </a:lnTo>
                <a:lnTo>
                  <a:pt x="452" y="4694"/>
                </a:lnTo>
                <a:lnTo>
                  <a:pt x="0" y="4694"/>
                </a:lnTo>
                <a:lnTo>
                  <a:pt x="0" y="3209"/>
                </a:lnTo>
                <a:lnTo>
                  <a:pt x="452" y="3209"/>
                </a:lnTo>
                <a:lnTo>
                  <a:pt x="452" y="3371"/>
                </a:lnTo>
                <a:lnTo>
                  <a:pt x="1268" y="3371"/>
                </a:lnTo>
                <a:lnTo>
                  <a:pt x="1268" y="2952"/>
                </a:lnTo>
                <a:lnTo>
                  <a:pt x="1269" y="2933"/>
                </a:lnTo>
                <a:lnTo>
                  <a:pt x="1272" y="2913"/>
                </a:lnTo>
                <a:lnTo>
                  <a:pt x="1274" y="2894"/>
                </a:lnTo>
                <a:lnTo>
                  <a:pt x="1278" y="2876"/>
                </a:lnTo>
                <a:lnTo>
                  <a:pt x="1283" y="2858"/>
                </a:lnTo>
                <a:lnTo>
                  <a:pt x="1289" y="2840"/>
                </a:lnTo>
                <a:lnTo>
                  <a:pt x="1296" y="2823"/>
                </a:lnTo>
                <a:lnTo>
                  <a:pt x="1304" y="2806"/>
                </a:lnTo>
                <a:lnTo>
                  <a:pt x="1312" y="2790"/>
                </a:lnTo>
                <a:lnTo>
                  <a:pt x="1322" y="2775"/>
                </a:lnTo>
                <a:lnTo>
                  <a:pt x="1332" y="2760"/>
                </a:lnTo>
                <a:lnTo>
                  <a:pt x="1344" y="2745"/>
                </a:lnTo>
                <a:lnTo>
                  <a:pt x="1356" y="2731"/>
                </a:lnTo>
                <a:lnTo>
                  <a:pt x="1368" y="2719"/>
                </a:lnTo>
                <a:lnTo>
                  <a:pt x="1382" y="2707"/>
                </a:lnTo>
                <a:lnTo>
                  <a:pt x="1396" y="2695"/>
                </a:lnTo>
                <a:lnTo>
                  <a:pt x="1350" y="2675"/>
                </a:lnTo>
                <a:lnTo>
                  <a:pt x="1306" y="2652"/>
                </a:lnTo>
                <a:lnTo>
                  <a:pt x="1262" y="2627"/>
                </a:lnTo>
                <a:lnTo>
                  <a:pt x="1219" y="2600"/>
                </a:lnTo>
                <a:lnTo>
                  <a:pt x="1179" y="2572"/>
                </a:lnTo>
                <a:lnTo>
                  <a:pt x="1140" y="2541"/>
                </a:lnTo>
                <a:lnTo>
                  <a:pt x="1102" y="2508"/>
                </a:lnTo>
                <a:lnTo>
                  <a:pt x="1066" y="2474"/>
                </a:lnTo>
                <a:lnTo>
                  <a:pt x="1032" y="2439"/>
                </a:lnTo>
                <a:lnTo>
                  <a:pt x="1000" y="2401"/>
                </a:lnTo>
                <a:lnTo>
                  <a:pt x="970" y="2363"/>
                </a:lnTo>
                <a:lnTo>
                  <a:pt x="942" y="2323"/>
                </a:lnTo>
                <a:lnTo>
                  <a:pt x="915" y="2281"/>
                </a:lnTo>
                <a:lnTo>
                  <a:pt x="891" y="2239"/>
                </a:lnTo>
                <a:lnTo>
                  <a:pt x="868" y="2195"/>
                </a:lnTo>
                <a:lnTo>
                  <a:pt x="847" y="2149"/>
                </a:lnTo>
                <a:lnTo>
                  <a:pt x="829" y="2103"/>
                </a:lnTo>
                <a:lnTo>
                  <a:pt x="813" y="2056"/>
                </a:lnTo>
                <a:lnTo>
                  <a:pt x="799" y="2008"/>
                </a:lnTo>
                <a:lnTo>
                  <a:pt x="788" y="1958"/>
                </a:lnTo>
                <a:lnTo>
                  <a:pt x="783" y="1933"/>
                </a:lnTo>
                <a:lnTo>
                  <a:pt x="779" y="1908"/>
                </a:lnTo>
                <a:lnTo>
                  <a:pt x="776" y="1882"/>
                </a:lnTo>
                <a:lnTo>
                  <a:pt x="772" y="1857"/>
                </a:lnTo>
                <a:lnTo>
                  <a:pt x="770" y="1831"/>
                </a:lnTo>
                <a:lnTo>
                  <a:pt x="768" y="1804"/>
                </a:lnTo>
                <a:lnTo>
                  <a:pt x="767" y="1779"/>
                </a:lnTo>
                <a:lnTo>
                  <a:pt x="767" y="1752"/>
                </a:lnTo>
                <a:lnTo>
                  <a:pt x="767" y="1726"/>
                </a:lnTo>
                <a:lnTo>
                  <a:pt x="768" y="1699"/>
                </a:lnTo>
                <a:lnTo>
                  <a:pt x="770" y="1673"/>
                </a:lnTo>
                <a:lnTo>
                  <a:pt x="772" y="1648"/>
                </a:lnTo>
                <a:lnTo>
                  <a:pt x="776" y="1622"/>
                </a:lnTo>
                <a:lnTo>
                  <a:pt x="779" y="1597"/>
                </a:lnTo>
                <a:lnTo>
                  <a:pt x="783" y="1571"/>
                </a:lnTo>
                <a:lnTo>
                  <a:pt x="788" y="1546"/>
                </a:lnTo>
                <a:lnTo>
                  <a:pt x="799" y="1497"/>
                </a:lnTo>
                <a:lnTo>
                  <a:pt x="813" y="1449"/>
                </a:lnTo>
                <a:lnTo>
                  <a:pt x="829" y="1401"/>
                </a:lnTo>
                <a:lnTo>
                  <a:pt x="847" y="1354"/>
                </a:lnTo>
                <a:lnTo>
                  <a:pt x="868" y="1309"/>
                </a:lnTo>
                <a:lnTo>
                  <a:pt x="891" y="1266"/>
                </a:lnTo>
                <a:lnTo>
                  <a:pt x="915" y="1222"/>
                </a:lnTo>
                <a:lnTo>
                  <a:pt x="942" y="1181"/>
                </a:lnTo>
                <a:lnTo>
                  <a:pt x="970" y="1141"/>
                </a:lnTo>
                <a:lnTo>
                  <a:pt x="1000" y="1103"/>
                </a:lnTo>
                <a:lnTo>
                  <a:pt x="1032" y="1066"/>
                </a:lnTo>
                <a:lnTo>
                  <a:pt x="1066" y="1030"/>
                </a:lnTo>
                <a:lnTo>
                  <a:pt x="1101" y="997"/>
                </a:lnTo>
                <a:lnTo>
                  <a:pt x="1139" y="964"/>
                </a:lnTo>
                <a:lnTo>
                  <a:pt x="1177" y="934"/>
                </a:lnTo>
                <a:lnTo>
                  <a:pt x="1217" y="905"/>
                </a:lnTo>
                <a:lnTo>
                  <a:pt x="1259" y="878"/>
                </a:lnTo>
                <a:lnTo>
                  <a:pt x="1301" y="854"/>
                </a:lnTo>
                <a:lnTo>
                  <a:pt x="1346" y="832"/>
                </a:lnTo>
                <a:lnTo>
                  <a:pt x="1391" y="811"/>
                </a:lnTo>
                <a:lnTo>
                  <a:pt x="1438" y="793"/>
                </a:lnTo>
                <a:lnTo>
                  <a:pt x="1484" y="777"/>
                </a:lnTo>
                <a:lnTo>
                  <a:pt x="1533" y="763"/>
                </a:lnTo>
                <a:lnTo>
                  <a:pt x="1582" y="752"/>
                </a:lnTo>
                <a:lnTo>
                  <a:pt x="1608" y="746"/>
                </a:lnTo>
                <a:lnTo>
                  <a:pt x="1632" y="742"/>
                </a:lnTo>
                <a:lnTo>
                  <a:pt x="1658" y="739"/>
                </a:lnTo>
                <a:lnTo>
                  <a:pt x="1683" y="736"/>
                </a:lnTo>
                <a:lnTo>
                  <a:pt x="1710" y="734"/>
                </a:lnTo>
                <a:lnTo>
                  <a:pt x="1736" y="733"/>
                </a:lnTo>
                <a:lnTo>
                  <a:pt x="1762" y="732"/>
                </a:lnTo>
                <a:lnTo>
                  <a:pt x="1788" y="730"/>
                </a:lnTo>
                <a:lnTo>
                  <a:pt x="1814" y="732"/>
                </a:lnTo>
                <a:lnTo>
                  <a:pt x="1841" y="733"/>
                </a:lnTo>
                <a:lnTo>
                  <a:pt x="1867" y="734"/>
                </a:lnTo>
                <a:lnTo>
                  <a:pt x="1893" y="736"/>
                </a:lnTo>
                <a:lnTo>
                  <a:pt x="1919" y="739"/>
                </a:lnTo>
                <a:lnTo>
                  <a:pt x="1944" y="742"/>
                </a:lnTo>
                <a:lnTo>
                  <a:pt x="1969" y="746"/>
                </a:lnTo>
                <a:lnTo>
                  <a:pt x="1994" y="752"/>
                </a:lnTo>
                <a:lnTo>
                  <a:pt x="2043" y="763"/>
                </a:lnTo>
                <a:lnTo>
                  <a:pt x="2092" y="777"/>
                </a:lnTo>
                <a:lnTo>
                  <a:pt x="2139" y="793"/>
                </a:lnTo>
                <a:lnTo>
                  <a:pt x="2186" y="811"/>
                </a:lnTo>
                <a:lnTo>
                  <a:pt x="2230" y="832"/>
                </a:lnTo>
                <a:lnTo>
                  <a:pt x="2275" y="854"/>
                </a:lnTo>
                <a:lnTo>
                  <a:pt x="2318" y="878"/>
                </a:lnTo>
                <a:lnTo>
                  <a:pt x="2359" y="905"/>
                </a:lnTo>
                <a:lnTo>
                  <a:pt x="2399" y="934"/>
                </a:lnTo>
                <a:lnTo>
                  <a:pt x="2438" y="964"/>
                </a:lnTo>
                <a:lnTo>
                  <a:pt x="2475" y="997"/>
                </a:lnTo>
                <a:lnTo>
                  <a:pt x="2510" y="1030"/>
                </a:lnTo>
                <a:lnTo>
                  <a:pt x="2544" y="1066"/>
                </a:lnTo>
                <a:lnTo>
                  <a:pt x="2576" y="1103"/>
                </a:lnTo>
                <a:lnTo>
                  <a:pt x="2606" y="1141"/>
                </a:lnTo>
                <a:lnTo>
                  <a:pt x="2635" y="1181"/>
                </a:lnTo>
                <a:lnTo>
                  <a:pt x="2661" y="1222"/>
                </a:lnTo>
                <a:lnTo>
                  <a:pt x="2686" y="1266"/>
                </a:lnTo>
                <a:lnTo>
                  <a:pt x="2708" y="1309"/>
                </a:lnTo>
                <a:lnTo>
                  <a:pt x="2729" y="1354"/>
                </a:lnTo>
                <a:lnTo>
                  <a:pt x="2748" y="1401"/>
                </a:lnTo>
                <a:lnTo>
                  <a:pt x="2764" y="1449"/>
                </a:lnTo>
                <a:lnTo>
                  <a:pt x="2778" y="1497"/>
                </a:lnTo>
                <a:lnTo>
                  <a:pt x="2788" y="1546"/>
                </a:lnTo>
                <a:lnTo>
                  <a:pt x="2793" y="1571"/>
                </a:lnTo>
                <a:lnTo>
                  <a:pt x="2798" y="1597"/>
                </a:lnTo>
                <a:lnTo>
                  <a:pt x="2801" y="1622"/>
                </a:lnTo>
                <a:lnTo>
                  <a:pt x="2804" y="1648"/>
                </a:lnTo>
                <a:lnTo>
                  <a:pt x="2806" y="1673"/>
                </a:lnTo>
                <a:lnTo>
                  <a:pt x="2808" y="1699"/>
                </a:lnTo>
                <a:lnTo>
                  <a:pt x="2809" y="1726"/>
                </a:lnTo>
                <a:lnTo>
                  <a:pt x="2809" y="1752"/>
                </a:lnTo>
                <a:lnTo>
                  <a:pt x="2809" y="1779"/>
                </a:lnTo>
                <a:lnTo>
                  <a:pt x="2808" y="1804"/>
                </a:lnTo>
                <a:lnTo>
                  <a:pt x="2806" y="1831"/>
                </a:lnTo>
                <a:lnTo>
                  <a:pt x="2804" y="1857"/>
                </a:lnTo>
                <a:lnTo>
                  <a:pt x="2801" y="1882"/>
                </a:lnTo>
                <a:lnTo>
                  <a:pt x="2798" y="1908"/>
                </a:lnTo>
                <a:lnTo>
                  <a:pt x="2793" y="1933"/>
                </a:lnTo>
                <a:lnTo>
                  <a:pt x="2788" y="1958"/>
                </a:lnTo>
                <a:lnTo>
                  <a:pt x="2778" y="2008"/>
                </a:lnTo>
                <a:lnTo>
                  <a:pt x="2764" y="2056"/>
                </a:lnTo>
                <a:lnTo>
                  <a:pt x="2748" y="2103"/>
                </a:lnTo>
                <a:lnTo>
                  <a:pt x="2729" y="2149"/>
                </a:lnTo>
                <a:lnTo>
                  <a:pt x="2708" y="2195"/>
                </a:lnTo>
                <a:lnTo>
                  <a:pt x="2686" y="2239"/>
                </a:lnTo>
                <a:lnTo>
                  <a:pt x="2661" y="2281"/>
                </a:lnTo>
                <a:lnTo>
                  <a:pt x="2635" y="2323"/>
                </a:lnTo>
                <a:lnTo>
                  <a:pt x="2606" y="2363"/>
                </a:lnTo>
                <a:lnTo>
                  <a:pt x="2576" y="2401"/>
                </a:lnTo>
                <a:lnTo>
                  <a:pt x="2544" y="2439"/>
                </a:lnTo>
                <a:lnTo>
                  <a:pt x="2510" y="2474"/>
                </a:lnTo>
                <a:lnTo>
                  <a:pt x="2488" y="2496"/>
                </a:lnTo>
                <a:lnTo>
                  <a:pt x="2465" y="2517"/>
                </a:lnTo>
                <a:lnTo>
                  <a:pt x="2440" y="2538"/>
                </a:lnTo>
                <a:lnTo>
                  <a:pt x="2416" y="2558"/>
                </a:lnTo>
                <a:lnTo>
                  <a:pt x="2390" y="2577"/>
                </a:lnTo>
                <a:lnTo>
                  <a:pt x="2365" y="2595"/>
                </a:lnTo>
                <a:lnTo>
                  <a:pt x="2338" y="2612"/>
                </a:lnTo>
                <a:lnTo>
                  <a:pt x="2311" y="2629"/>
                </a:lnTo>
                <a:close/>
                <a:moveTo>
                  <a:pt x="4969" y="2053"/>
                </a:moveTo>
                <a:lnTo>
                  <a:pt x="4437" y="1746"/>
                </a:lnTo>
                <a:lnTo>
                  <a:pt x="4437" y="2349"/>
                </a:lnTo>
                <a:lnTo>
                  <a:pt x="4473" y="2341"/>
                </a:lnTo>
                <a:lnTo>
                  <a:pt x="4509" y="2332"/>
                </a:lnTo>
                <a:lnTo>
                  <a:pt x="4544" y="2322"/>
                </a:lnTo>
                <a:lnTo>
                  <a:pt x="4579" y="2310"/>
                </a:lnTo>
                <a:lnTo>
                  <a:pt x="4613" y="2297"/>
                </a:lnTo>
                <a:lnTo>
                  <a:pt x="4647" y="2283"/>
                </a:lnTo>
                <a:lnTo>
                  <a:pt x="4680" y="2267"/>
                </a:lnTo>
                <a:lnTo>
                  <a:pt x="4712" y="2251"/>
                </a:lnTo>
                <a:lnTo>
                  <a:pt x="4744" y="2233"/>
                </a:lnTo>
                <a:lnTo>
                  <a:pt x="4775" y="2214"/>
                </a:lnTo>
                <a:lnTo>
                  <a:pt x="4805" y="2195"/>
                </a:lnTo>
                <a:lnTo>
                  <a:pt x="4835" y="2174"/>
                </a:lnTo>
                <a:lnTo>
                  <a:pt x="4862" y="2151"/>
                </a:lnTo>
                <a:lnTo>
                  <a:pt x="4890" y="2129"/>
                </a:lnTo>
                <a:lnTo>
                  <a:pt x="4917" y="2105"/>
                </a:lnTo>
                <a:lnTo>
                  <a:pt x="4943" y="2080"/>
                </a:lnTo>
                <a:lnTo>
                  <a:pt x="4969" y="2053"/>
                </a:lnTo>
                <a:close/>
                <a:moveTo>
                  <a:pt x="3870" y="1419"/>
                </a:moveTo>
                <a:lnTo>
                  <a:pt x="3314" y="1098"/>
                </a:lnTo>
                <a:lnTo>
                  <a:pt x="3304" y="1132"/>
                </a:lnTo>
                <a:lnTo>
                  <a:pt x="3296" y="1167"/>
                </a:lnTo>
                <a:lnTo>
                  <a:pt x="3288" y="1203"/>
                </a:lnTo>
                <a:lnTo>
                  <a:pt x="3282" y="1239"/>
                </a:lnTo>
                <a:lnTo>
                  <a:pt x="3277" y="1275"/>
                </a:lnTo>
                <a:lnTo>
                  <a:pt x="3273" y="1312"/>
                </a:lnTo>
                <a:lnTo>
                  <a:pt x="3271" y="1349"/>
                </a:lnTo>
                <a:lnTo>
                  <a:pt x="3270" y="1387"/>
                </a:lnTo>
                <a:lnTo>
                  <a:pt x="3271" y="1432"/>
                </a:lnTo>
                <a:lnTo>
                  <a:pt x="3275" y="1477"/>
                </a:lnTo>
                <a:lnTo>
                  <a:pt x="3280" y="1520"/>
                </a:lnTo>
                <a:lnTo>
                  <a:pt x="3286" y="1564"/>
                </a:lnTo>
                <a:lnTo>
                  <a:pt x="3295" y="1606"/>
                </a:lnTo>
                <a:lnTo>
                  <a:pt x="3305" y="1648"/>
                </a:lnTo>
                <a:lnTo>
                  <a:pt x="3318" y="1689"/>
                </a:lnTo>
                <a:lnTo>
                  <a:pt x="3332" y="1730"/>
                </a:lnTo>
                <a:lnTo>
                  <a:pt x="3870" y="1419"/>
                </a:lnTo>
                <a:close/>
                <a:moveTo>
                  <a:pt x="3493" y="766"/>
                </a:moveTo>
                <a:lnTo>
                  <a:pt x="4060" y="1092"/>
                </a:lnTo>
                <a:lnTo>
                  <a:pt x="4060" y="426"/>
                </a:lnTo>
                <a:lnTo>
                  <a:pt x="4024" y="433"/>
                </a:lnTo>
                <a:lnTo>
                  <a:pt x="3988" y="443"/>
                </a:lnTo>
                <a:lnTo>
                  <a:pt x="3952" y="454"/>
                </a:lnTo>
                <a:lnTo>
                  <a:pt x="3918" y="465"/>
                </a:lnTo>
                <a:lnTo>
                  <a:pt x="3884" y="478"/>
                </a:lnTo>
                <a:lnTo>
                  <a:pt x="3850" y="492"/>
                </a:lnTo>
                <a:lnTo>
                  <a:pt x="3818" y="507"/>
                </a:lnTo>
                <a:lnTo>
                  <a:pt x="3786" y="524"/>
                </a:lnTo>
                <a:lnTo>
                  <a:pt x="3754" y="542"/>
                </a:lnTo>
                <a:lnTo>
                  <a:pt x="3725" y="560"/>
                </a:lnTo>
                <a:lnTo>
                  <a:pt x="3695" y="580"/>
                </a:lnTo>
                <a:lnTo>
                  <a:pt x="3665" y="601"/>
                </a:lnTo>
                <a:lnTo>
                  <a:pt x="3637" y="623"/>
                </a:lnTo>
                <a:lnTo>
                  <a:pt x="3610" y="645"/>
                </a:lnTo>
                <a:lnTo>
                  <a:pt x="3583" y="670"/>
                </a:lnTo>
                <a:lnTo>
                  <a:pt x="3558" y="694"/>
                </a:lnTo>
                <a:lnTo>
                  <a:pt x="3525" y="729"/>
                </a:lnTo>
                <a:lnTo>
                  <a:pt x="3493" y="766"/>
                </a:lnTo>
                <a:close/>
                <a:moveTo>
                  <a:pt x="4625" y="1419"/>
                </a:moveTo>
                <a:lnTo>
                  <a:pt x="5168" y="1732"/>
                </a:lnTo>
                <a:lnTo>
                  <a:pt x="5182" y="1692"/>
                </a:lnTo>
                <a:lnTo>
                  <a:pt x="5194" y="1650"/>
                </a:lnTo>
                <a:lnTo>
                  <a:pt x="5205" y="1607"/>
                </a:lnTo>
                <a:lnTo>
                  <a:pt x="5214" y="1565"/>
                </a:lnTo>
                <a:lnTo>
                  <a:pt x="5221" y="1521"/>
                </a:lnTo>
                <a:lnTo>
                  <a:pt x="5225" y="1477"/>
                </a:lnTo>
                <a:lnTo>
                  <a:pt x="5228" y="1432"/>
                </a:lnTo>
                <a:lnTo>
                  <a:pt x="5230" y="1387"/>
                </a:lnTo>
                <a:lnTo>
                  <a:pt x="5230" y="1349"/>
                </a:lnTo>
                <a:lnTo>
                  <a:pt x="5227" y="1312"/>
                </a:lnTo>
                <a:lnTo>
                  <a:pt x="5223" y="1274"/>
                </a:lnTo>
                <a:lnTo>
                  <a:pt x="5219" y="1238"/>
                </a:lnTo>
                <a:lnTo>
                  <a:pt x="5212" y="1201"/>
                </a:lnTo>
                <a:lnTo>
                  <a:pt x="5205" y="1166"/>
                </a:lnTo>
                <a:lnTo>
                  <a:pt x="5195" y="1131"/>
                </a:lnTo>
                <a:lnTo>
                  <a:pt x="5186" y="1096"/>
                </a:lnTo>
                <a:lnTo>
                  <a:pt x="4625" y="1419"/>
                </a:lnTo>
                <a:close/>
                <a:moveTo>
                  <a:pt x="4060" y="1746"/>
                </a:moveTo>
                <a:lnTo>
                  <a:pt x="3530" y="2051"/>
                </a:lnTo>
                <a:lnTo>
                  <a:pt x="3558" y="2080"/>
                </a:lnTo>
                <a:lnTo>
                  <a:pt x="3583" y="2105"/>
                </a:lnTo>
                <a:lnTo>
                  <a:pt x="3610" y="2128"/>
                </a:lnTo>
                <a:lnTo>
                  <a:pt x="3637" y="2151"/>
                </a:lnTo>
                <a:lnTo>
                  <a:pt x="3665" y="2173"/>
                </a:lnTo>
                <a:lnTo>
                  <a:pt x="3695" y="2194"/>
                </a:lnTo>
                <a:lnTo>
                  <a:pt x="3725" y="2214"/>
                </a:lnTo>
                <a:lnTo>
                  <a:pt x="3754" y="2232"/>
                </a:lnTo>
                <a:lnTo>
                  <a:pt x="3786" y="2250"/>
                </a:lnTo>
                <a:lnTo>
                  <a:pt x="3818" y="2266"/>
                </a:lnTo>
                <a:lnTo>
                  <a:pt x="3850" y="2282"/>
                </a:lnTo>
                <a:lnTo>
                  <a:pt x="3884" y="2296"/>
                </a:lnTo>
                <a:lnTo>
                  <a:pt x="3918" y="2309"/>
                </a:lnTo>
                <a:lnTo>
                  <a:pt x="3952" y="2321"/>
                </a:lnTo>
                <a:lnTo>
                  <a:pt x="3988" y="2331"/>
                </a:lnTo>
                <a:lnTo>
                  <a:pt x="4024" y="2341"/>
                </a:lnTo>
                <a:lnTo>
                  <a:pt x="4060" y="2348"/>
                </a:lnTo>
                <a:lnTo>
                  <a:pt x="4060" y="1746"/>
                </a:lnTo>
                <a:close/>
                <a:moveTo>
                  <a:pt x="4437" y="1092"/>
                </a:moveTo>
                <a:lnTo>
                  <a:pt x="5006" y="763"/>
                </a:lnTo>
                <a:lnTo>
                  <a:pt x="4975" y="728"/>
                </a:lnTo>
                <a:lnTo>
                  <a:pt x="4943" y="694"/>
                </a:lnTo>
                <a:lnTo>
                  <a:pt x="4917" y="669"/>
                </a:lnTo>
                <a:lnTo>
                  <a:pt x="4890" y="645"/>
                </a:lnTo>
                <a:lnTo>
                  <a:pt x="4862" y="622"/>
                </a:lnTo>
                <a:lnTo>
                  <a:pt x="4835" y="601"/>
                </a:lnTo>
                <a:lnTo>
                  <a:pt x="4805" y="579"/>
                </a:lnTo>
                <a:lnTo>
                  <a:pt x="4775" y="559"/>
                </a:lnTo>
                <a:lnTo>
                  <a:pt x="4744" y="541"/>
                </a:lnTo>
                <a:lnTo>
                  <a:pt x="4712" y="523"/>
                </a:lnTo>
                <a:lnTo>
                  <a:pt x="4680" y="506"/>
                </a:lnTo>
                <a:lnTo>
                  <a:pt x="4647" y="491"/>
                </a:lnTo>
                <a:lnTo>
                  <a:pt x="4613" y="477"/>
                </a:lnTo>
                <a:lnTo>
                  <a:pt x="4579" y="463"/>
                </a:lnTo>
                <a:lnTo>
                  <a:pt x="4544" y="453"/>
                </a:lnTo>
                <a:lnTo>
                  <a:pt x="4509" y="442"/>
                </a:lnTo>
                <a:lnTo>
                  <a:pt x="4473" y="432"/>
                </a:lnTo>
                <a:lnTo>
                  <a:pt x="4437" y="425"/>
                </a:lnTo>
                <a:lnTo>
                  <a:pt x="4437" y="1092"/>
                </a:lnTo>
                <a:close/>
                <a:moveTo>
                  <a:pt x="2318" y="2243"/>
                </a:moveTo>
                <a:lnTo>
                  <a:pt x="1925" y="2016"/>
                </a:lnTo>
                <a:lnTo>
                  <a:pt x="1925" y="2461"/>
                </a:lnTo>
                <a:lnTo>
                  <a:pt x="1953" y="2455"/>
                </a:lnTo>
                <a:lnTo>
                  <a:pt x="1979" y="2448"/>
                </a:lnTo>
                <a:lnTo>
                  <a:pt x="2005" y="2441"/>
                </a:lnTo>
                <a:lnTo>
                  <a:pt x="2030" y="2432"/>
                </a:lnTo>
                <a:lnTo>
                  <a:pt x="2056" y="2423"/>
                </a:lnTo>
                <a:lnTo>
                  <a:pt x="2080" y="2412"/>
                </a:lnTo>
                <a:lnTo>
                  <a:pt x="2105" y="2400"/>
                </a:lnTo>
                <a:lnTo>
                  <a:pt x="2128" y="2389"/>
                </a:lnTo>
                <a:lnTo>
                  <a:pt x="2152" y="2376"/>
                </a:lnTo>
                <a:lnTo>
                  <a:pt x="2175" y="2362"/>
                </a:lnTo>
                <a:lnTo>
                  <a:pt x="2196" y="2347"/>
                </a:lnTo>
                <a:lnTo>
                  <a:pt x="2219" y="2331"/>
                </a:lnTo>
                <a:lnTo>
                  <a:pt x="2239" y="2315"/>
                </a:lnTo>
                <a:lnTo>
                  <a:pt x="2260" y="2298"/>
                </a:lnTo>
                <a:lnTo>
                  <a:pt x="2279" y="2281"/>
                </a:lnTo>
                <a:lnTo>
                  <a:pt x="2299" y="2262"/>
                </a:lnTo>
                <a:lnTo>
                  <a:pt x="2318" y="2243"/>
                </a:lnTo>
                <a:close/>
                <a:moveTo>
                  <a:pt x="1509" y="1776"/>
                </a:moveTo>
                <a:lnTo>
                  <a:pt x="1098" y="1539"/>
                </a:lnTo>
                <a:lnTo>
                  <a:pt x="1092" y="1565"/>
                </a:lnTo>
                <a:lnTo>
                  <a:pt x="1084" y="1590"/>
                </a:lnTo>
                <a:lnTo>
                  <a:pt x="1079" y="1616"/>
                </a:lnTo>
                <a:lnTo>
                  <a:pt x="1075" y="1643"/>
                </a:lnTo>
                <a:lnTo>
                  <a:pt x="1072" y="1670"/>
                </a:lnTo>
                <a:lnTo>
                  <a:pt x="1068" y="1697"/>
                </a:lnTo>
                <a:lnTo>
                  <a:pt x="1067" y="1725"/>
                </a:lnTo>
                <a:lnTo>
                  <a:pt x="1066" y="1752"/>
                </a:lnTo>
                <a:lnTo>
                  <a:pt x="1067" y="1785"/>
                </a:lnTo>
                <a:lnTo>
                  <a:pt x="1069" y="1818"/>
                </a:lnTo>
                <a:lnTo>
                  <a:pt x="1074" y="1850"/>
                </a:lnTo>
                <a:lnTo>
                  <a:pt x="1078" y="1882"/>
                </a:lnTo>
                <a:lnTo>
                  <a:pt x="1084" y="1914"/>
                </a:lnTo>
                <a:lnTo>
                  <a:pt x="1093" y="1945"/>
                </a:lnTo>
                <a:lnTo>
                  <a:pt x="1101" y="1975"/>
                </a:lnTo>
                <a:lnTo>
                  <a:pt x="1112" y="2004"/>
                </a:lnTo>
                <a:lnTo>
                  <a:pt x="1509" y="1776"/>
                </a:lnTo>
                <a:close/>
                <a:moveTo>
                  <a:pt x="1230" y="1295"/>
                </a:moveTo>
                <a:lnTo>
                  <a:pt x="1647" y="1535"/>
                </a:lnTo>
                <a:lnTo>
                  <a:pt x="1647" y="1044"/>
                </a:lnTo>
                <a:lnTo>
                  <a:pt x="1621" y="1050"/>
                </a:lnTo>
                <a:lnTo>
                  <a:pt x="1595" y="1056"/>
                </a:lnTo>
                <a:lnTo>
                  <a:pt x="1569" y="1065"/>
                </a:lnTo>
                <a:lnTo>
                  <a:pt x="1544" y="1073"/>
                </a:lnTo>
                <a:lnTo>
                  <a:pt x="1519" y="1083"/>
                </a:lnTo>
                <a:lnTo>
                  <a:pt x="1494" y="1092"/>
                </a:lnTo>
                <a:lnTo>
                  <a:pt x="1470" y="1104"/>
                </a:lnTo>
                <a:lnTo>
                  <a:pt x="1446" y="1116"/>
                </a:lnTo>
                <a:lnTo>
                  <a:pt x="1424" y="1130"/>
                </a:lnTo>
                <a:lnTo>
                  <a:pt x="1400" y="1143"/>
                </a:lnTo>
                <a:lnTo>
                  <a:pt x="1379" y="1157"/>
                </a:lnTo>
                <a:lnTo>
                  <a:pt x="1358" y="1173"/>
                </a:lnTo>
                <a:lnTo>
                  <a:pt x="1337" y="1189"/>
                </a:lnTo>
                <a:lnTo>
                  <a:pt x="1316" y="1206"/>
                </a:lnTo>
                <a:lnTo>
                  <a:pt x="1297" y="1223"/>
                </a:lnTo>
                <a:lnTo>
                  <a:pt x="1278" y="1241"/>
                </a:lnTo>
                <a:lnTo>
                  <a:pt x="1254" y="1267"/>
                </a:lnTo>
                <a:lnTo>
                  <a:pt x="1230" y="1295"/>
                </a:lnTo>
                <a:close/>
                <a:moveTo>
                  <a:pt x="2064" y="1776"/>
                </a:moveTo>
                <a:lnTo>
                  <a:pt x="2464" y="2007"/>
                </a:lnTo>
                <a:lnTo>
                  <a:pt x="2474" y="1977"/>
                </a:lnTo>
                <a:lnTo>
                  <a:pt x="2484" y="1946"/>
                </a:lnTo>
                <a:lnTo>
                  <a:pt x="2491" y="1915"/>
                </a:lnTo>
                <a:lnTo>
                  <a:pt x="2498" y="1883"/>
                </a:lnTo>
                <a:lnTo>
                  <a:pt x="2503" y="1851"/>
                </a:lnTo>
                <a:lnTo>
                  <a:pt x="2507" y="1818"/>
                </a:lnTo>
                <a:lnTo>
                  <a:pt x="2509" y="1785"/>
                </a:lnTo>
                <a:lnTo>
                  <a:pt x="2510" y="1752"/>
                </a:lnTo>
                <a:lnTo>
                  <a:pt x="2509" y="1725"/>
                </a:lnTo>
                <a:lnTo>
                  <a:pt x="2508" y="1697"/>
                </a:lnTo>
                <a:lnTo>
                  <a:pt x="2505" y="1669"/>
                </a:lnTo>
                <a:lnTo>
                  <a:pt x="2502" y="1642"/>
                </a:lnTo>
                <a:lnTo>
                  <a:pt x="2497" y="1615"/>
                </a:lnTo>
                <a:lnTo>
                  <a:pt x="2491" y="1589"/>
                </a:lnTo>
                <a:lnTo>
                  <a:pt x="2485" y="1563"/>
                </a:lnTo>
                <a:lnTo>
                  <a:pt x="2477" y="1537"/>
                </a:lnTo>
                <a:lnTo>
                  <a:pt x="2064" y="1776"/>
                </a:lnTo>
                <a:close/>
                <a:moveTo>
                  <a:pt x="1647" y="2016"/>
                </a:moveTo>
                <a:lnTo>
                  <a:pt x="1258" y="2242"/>
                </a:lnTo>
                <a:lnTo>
                  <a:pt x="1278" y="2262"/>
                </a:lnTo>
                <a:lnTo>
                  <a:pt x="1297" y="2280"/>
                </a:lnTo>
                <a:lnTo>
                  <a:pt x="1316" y="2298"/>
                </a:lnTo>
                <a:lnTo>
                  <a:pt x="1337" y="2315"/>
                </a:lnTo>
                <a:lnTo>
                  <a:pt x="1358" y="2331"/>
                </a:lnTo>
                <a:lnTo>
                  <a:pt x="1379" y="2346"/>
                </a:lnTo>
                <a:lnTo>
                  <a:pt x="1400" y="2361"/>
                </a:lnTo>
                <a:lnTo>
                  <a:pt x="1424" y="2375"/>
                </a:lnTo>
                <a:lnTo>
                  <a:pt x="1446" y="2388"/>
                </a:lnTo>
                <a:lnTo>
                  <a:pt x="1470" y="2400"/>
                </a:lnTo>
                <a:lnTo>
                  <a:pt x="1494" y="2411"/>
                </a:lnTo>
                <a:lnTo>
                  <a:pt x="1519" y="2422"/>
                </a:lnTo>
                <a:lnTo>
                  <a:pt x="1544" y="2431"/>
                </a:lnTo>
                <a:lnTo>
                  <a:pt x="1569" y="2440"/>
                </a:lnTo>
                <a:lnTo>
                  <a:pt x="1595" y="2447"/>
                </a:lnTo>
                <a:lnTo>
                  <a:pt x="1621" y="2455"/>
                </a:lnTo>
                <a:lnTo>
                  <a:pt x="1647" y="2460"/>
                </a:lnTo>
                <a:lnTo>
                  <a:pt x="1647" y="2016"/>
                </a:lnTo>
                <a:close/>
                <a:moveTo>
                  <a:pt x="1925" y="1535"/>
                </a:moveTo>
                <a:lnTo>
                  <a:pt x="2345" y="1292"/>
                </a:lnTo>
                <a:lnTo>
                  <a:pt x="2322" y="1267"/>
                </a:lnTo>
                <a:lnTo>
                  <a:pt x="2299" y="1241"/>
                </a:lnTo>
                <a:lnTo>
                  <a:pt x="2279" y="1223"/>
                </a:lnTo>
                <a:lnTo>
                  <a:pt x="2260" y="1205"/>
                </a:lnTo>
                <a:lnTo>
                  <a:pt x="2239" y="1189"/>
                </a:lnTo>
                <a:lnTo>
                  <a:pt x="2219" y="1172"/>
                </a:lnTo>
                <a:lnTo>
                  <a:pt x="2196" y="1157"/>
                </a:lnTo>
                <a:lnTo>
                  <a:pt x="2175" y="1142"/>
                </a:lnTo>
                <a:lnTo>
                  <a:pt x="2152" y="1129"/>
                </a:lnTo>
                <a:lnTo>
                  <a:pt x="2128" y="1116"/>
                </a:lnTo>
                <a:lnTo>
                  <a:pt x="2105" y="1103"/>
                </a:lnTo>
                <a:lnTo>
                  <a:pt x="2080" y="1092"/>
                </a:lnTo>
                <a:lnTo>
                  <a:pt x="2056" y="1082"/>
                </a:lnTo>
                <a:lnTo>
                  <a:pt x="2030" y="1072"/>
                </a:lnTo>
                <a:lnTo>
                  <a:pt x="2005" y="1064"/>
                </a:lnTo>
                <a:lnTo>
                  <a:pt x="1979" y="1056"/>
                </a:lnTo>
                <a:lnTo>
                  <a:pt x="1953" y="1049"/>
                </a:lnTo>
                <a:lnTo>
                  <a:pt x="1925" y="1043"/>
                </a:lnTo>
                <a:lnTo>
                  <a:pt x="1925" y="1535"/>
                </a:lnTo>
                <a:close/>
              </a:path>
            </a:pathLst>
          </a:custGeom>
          <a:solidFill>
            <a:srgbClr val="FFFFFF"/>
          </a:solidFill>
          <a:ln>
            <a:noFill/>
          </a:ln>
        </p:spPr>
        <p:txBody>
          <a:bodyPr/>
          <a:lstStyle/>
          <a:p>
            <a:endParaRPr lang="zh-CN" altLang="en-US"/>
          </a:p>
        </p:txBody>
      </p:sp>
      <p:sp>
        <p:nvSpPr>
          <p:cNvPr id="31" name="Freeform 522"/>
          <p:cNvSpPr>
            <a:spLocks noEditPoints="1"/>
          </p:cNvSpPr>
          <p:nvPr/>
        </p:nvSpPr>
        <p:spPr bwMode="auto">
          <a:xfrm>
            <a:off x="738996" y="4567112"/>
            <a:ext cx="569955" cy="569955"/>
          </a:xfrm>
          <a:custGeom>
            <a:gdLst>
              <a:gd name="T0" fmla="*/ 42 w 50"/>
              <a:gd name="T1" fmla="*/ 7 h 50"/>
              <a:gd name="T2" fmla="*/ 42 w 50"/>
              <a:gd name="T3" fmla="*/ 42 h 50"/>
              <a:gd name="T4" fmla="*/ 7 w 50"/>
              <a:gd name="T5" fmla="*/ 42 h 50"/>
              <a:gd name="T6" fmla="*/ 7 w 50"/>
              <a:gd name="T7" fmla="*/ 7 h 50"/>
              <a:gd name="T8" fmla="*/ 24 w 50"/>
              <a:gd name="T9" fmla="*/ 46 h 50"/>
              <a:gd name="T10" fmla="*/ 24 w 50"/>
              <a:gd name="T11" fmla="*/ 38 h 50"/>
              <a:gd name="T12" fmla="*/ 16 w 50"/>
              <a:gd name="T13" fmla="*/ 39 h 50"/>
              <a:gd name="T14" fmla="*/ 21 w 50"/>
              <a:gd name="T15" fmla="*/ 46 h 50"/>
              <a:gd name="T16" fmla="*/ 40 w 50"/>
              <a:gd name="T17" fmla="*/ 10 h 50"/>
              <a:gd name="T18" fmla="*/ 39 w 50"/>
              <a:gd name="T19" fmla="*/ 9 h 50"/>
              <a:gd name="T20" fmla="*/ 39 w 50"/>
              <a:gd name="T21" fmla="*/ 24 h 50"/>
              <a:gd name="T22" fmla="*/ 40 w 50"/>
              <a:gd name="T23" fmla="*/ 10 h 50"/>
              <a:gd name="T24" fmla="*/ 37 w 50"/>
              <a:gd name="T25" fmla="*/ 8 h 50"/>
              <a:gd name="T26" fmla="*/ 35 w 50"/>
              <a:gd name="T27" fmla="*/ 8 h 50"/>
              <a:gd name="T28" fmla="*/ 37 w 50"/>
              <a:gd name="T29" fmla="*/ 8 h 50"/>
              <a:gd name="T30" fmla="*/ 28 w 50"/>
              <a:gd name="T31" fmla="*/ 4 h 50"/>
              <a:gd name="T32" fmla="*/ 26 w 50"/>
              <a:gd name="T33" fmla="*/ 12 h 50"/>
              <a:gd name="T34" fmla="*/ 33 w 50"/>
              <a:gd name="T35" fmla="*/ 10 h 50"/>
              <a:gd name="T36" fmla="*/ 28 w 50"/>
              <a:gd name="T37" fmla="*/ 4 h 50"/>
              <a:gd name="T38" fmla="*/ 24 w 50"/>
              <a:gd name="T39" fmla="*/ 4 h 50"/>
              <a:gd name="T40" fmla="*/ 17 w 50"/>
              <a:gd name="T41" fmla="*/ 9 h 50"/>
              <a:gd name="T42" fmla="*/ 17 w 50"/>
              <a:gd name="T43" fmla="*/ 10 h 50"/>
              <a:gd name="T44" fmla="*/ 24 w 50"/>
              <a:gd name="T45" fmla="*/ 4 h 50"/>
              <a:gd name="T46" fmla="*/ 17 w 50"/>
              <a:gd name="T47" fmla="*/ 5 h 50"/>
              <a:gd name="T48" fmla="*/ 14 w 50"/>
              <a:gd name="T49" fmla="*/ 9 h 50"/>
              <a:gd name="T50" fmla="*/ 17 w 50"/>
              <a:gd name="T51" fmla="*/ 5 h 50"/>
              <a:gd name="T52" fmla="*/ 10 w 50"/>
              <a:gd name="T53" fmla="*/ 9 h 50"/>
              <a:gd name="T54" fmla="*/ 4 w 50"/>
              <a:gd name="T55" fmla="*/ 24 h 50"/>
              <a:gd name="T56" fmla="*/ 13 w 50"/>
              <a:gd name="T57" fmla="*/ 11 h 50"/>
              <a:gd name="T58" fmla="*/ 4 w 50"/>
              <a:gd name="T59" fmla="*/ 26 h 50"/>
              <a:gd name="T60" fmla="*/ 10 w 50"/>
              <a:gd name="T61" fmla="*/ 40 h 50"/>
              <a:gd name="T62" fmla="*/ 13 w 50"/>
              <a:gd name="T63" fmla="*/ 38 h 50"/>
              <a:gd name="T64" fmla="*/ 4 w 50"/>
              <a:gd name="T65" fmla="*/ 26 h 50"/>
              <a:gd name="T66" fmla="*/ 12 w 50"/>
              <a:gd name="T67" fmla="*/ 42 h 50"/>
              <a:gd name="T68" fmla="*/ 15 w 50"/>
              <a:gd name="T69" fmla="*/ 42 h 50"/>
              <a:gd name="T70" fmla="*/ 12 w 50"/>
              <a:gd name="T71" fmla="*/ 42 h 50"/>
              <a:gd name="T72" fmla="*/ 26 w 50"/>
              <a:gd name="T73" fmla="*/ 46 h 50"/>
              <a:gd name="T74" fmla="*/ 33 w 50"/>
              <a:gd name="T75" fmla="*/ 40 h 50"/>
              <a:gd name="T76" fmla="*/ 32 w 50"/>
              <a:gd name="T77" fmla="*/ 39 h 50"/>
              <a:gd name="T78" fmla="*/ 26 w 50"/>
              <a:gd name="T79" fmla="*/ 46 h 50"/>
              <a:gd name="T80" fmla="*/ 33 w 50"/>
              <a:gd name="T81" fmla="*/ 44 h 50"/>
              <a:gd name="T82" fmla="*/ 35 w 50"/>
              <a:gd name="T83" fmla="*/ 40 h 50"/>
              <a:gd name="T84" fmla="*/ 33 w 50"/>
              <a:gd name="T85" fmla="*/ 44 h 50"/>
              <a:gd name="T86" fmla="*/ 39 w 50"/>
              <a:gd name="T87" fmla="*/ 40 h 50"/>
              <a:gd name="T88" fmla="*/ 46 w 50"/>
              <a:gd name="T89" fmla="*/ 26 h 50"/>
              <a:gd name="T90" fmla="*/ 36 w 50"/>
              <a:gd name="T91" fmla="*/ 38 h 50"/>
              <a:gd name="T92" fmla="*/ 34 w 50"/>
              <a:gd name="T93" fmla="*/ 12 h 50"/>
              <a:gd name="T94" fmla="*/ 33 w 50"/>
              <a:gd name="T95" fmla="*/ 13 h 50"/>
              <a:gd name="T96" fmla="*/ 26 w 50"/>
              <a:gd name="T97" fmla="*/ 24 h 50"/>
              <a:gd name="T98" fmla="*/ 34 w 50"/>
              <a:gd name="T99" fmla="*/ 12 h 50"/>
              <a:gd name="T100" fmla="*/ 24 w 50"/>
              <a:gd name="T101" fmla="*/ 14 h 50"/>
              <a:gd name="T102" fmla="*/ 15 w 50"/>
              <a:gd name="T103" fmla="*/ 12 h 50"/>
              <a:gd name="T104" fmla="*/ 24 w 50"/>
              <a:gd name="T105" fmla="*/ 24 h 50"/>
              <a:gd name="T106" fmla="*/ 24 w 50"/>
              <a:gd name="T107" fmla="*/ 35 h 50"/>
              <a:gd name="T108" fmla="*/ 24 w 50"/>
              <a:gd name="T109" fmla="*/ 26 h 50"/>
              <a:gd name="T110" fmla="*/ 15 w 50"/>
              <a:gd name="T111" fmla="*/ 37 h 50"/>
              <a:gd name="T112" fmla="*/ 24 w 50"/>
              <a:gd name="T113" fmla="*/ 35 h 50"/>
              <a:gd name="T114" fmla="*/ 26 w 50"/>
              <a:gd name="T115" fmla="*/ 35 h 50"/>
              <a:gd name="T116" fmla="*/ 34 w 50"/>
              <a:gd name="T117" fmla="*/ 37 h 50"/>
              <a:gd name="T118" fmla="*/ 26 w 50"/>
              <a:gd name="T119" fmla="*/ 26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50">
                <a:moveTo>
                  <a:pt x="25" y="0"/>
                </a:moveTo>
                <a:cubicBezTo>
                  <a:pt x="32" y="0"/>
                  <a:pt x="38" y="3"/>
                  <a:pt x="42" y="7"/>
                </a:cubicBezTo>
                <a:cubicBezTo>
                  <a:pt x="47" y="12"/>
                  <a:pt x="50" y="18"/>
                  <a:pt x="50" y="25"/>
                </a:cubicBezTo>
                <a:cubicBezTo>
                  <a:pt x="50" y="32"/>
                  <a:pt x="47" y="38"/>
                  <a:pt x="42" y="42"/>
                </a:cubicBezTo>
                <a:cubicBezTo>
                  <a:pt x="38" y="47"/>
                  <a:pt x="32" y="50"/>
                  <a:pt x="25" y="50"/>
                </a:cubicBezTo>
                <a:cubicBezTo>
                  <a:pt x="18" y="50"/>
                  <a:pt x="12" y="47"/>
                  <a:pt x="7" y="42"/>
                </a:cubicBezTo>
                <a:cubicBezTo>
                  <a:pt x="3" y="38"/>
                  <a:pt x="0" y="32"/>
                  <a:pt x="0" y="25"/>
                </a:cubicBezTo>
                <a:cubicBezTo>
                  <a:pt x="0" y="18"/>
                  <a:pt x="3" y="12"/>
                  <a:pt x="7" y="7"/>
                </a:cubicBezTo>
                <a:cubicBezTo>
                  <a:pt x="12" y="3"/>
                  <a:pt x="18" y="0"/>
                  <a:pt x="25" y="0"/>
                </a:cubicBezTo>
                <a:close/>
                <a:moveTo>
                  <a:pt x="24" y="46"/>
                </a:moveTo>
                <a:cubicBezTo>
                  <a:pt x="24" y="46"/>
                  <a:pt x="24" y="46"/>
                  <a:pt x="24" y="46"/>
                </a:cubicBezTo>
                <a:cubicBezTo>
                  <a:pt x="24" y="38"/>
                  <a:pt x="24" y="38"/>
                  <a:pt x="24" y="38"/>
                </a:cubicBezTo>
                <a:cubicBezTo>
                  <a:pt x="21" y="38"/>
                  <a:pt x="19" y="38"/>
                  <a:pt x="17" y="39"/>
                </a:cubicBezTo>
                <a:cubicBezTo>
                  <a:pt x="17" y="39"/>
                  <a:pt x="17" y="39"/>
                  <a:pt x="16" y="39"/>
                </a:cubicBezTo>
                <a:cubicBezTo>
                  <a:pt x="17" y="40"/>
                  <a:pt x="17" y="40"/>
                  <a:pt x="17" y="40"/>
                </a:cubicBezTo>
                <a:cubicBezTo>
                  <a:pt x="18" y="43"/>
                  <a:pt x="20" y="44"/>
                  <a:pt x="21" y="46"/>
                </a:cubicBezTo>
                <a:cubicBezTo>
                  <a:pt x="22" y="46"/>
                  <a:pt x="23" y="46"/>
                  <a:pt x="24" y="46"/>
                </a:cubicBezTo>
                <a:close/>
                <a:moveTo>
                  <a:pt x="40" y="10"/>
                </a:moveTo>
                <a:cubicBezTo>
                  <a:pt x="40" y="10"/>
                  <a:pt x="40" y="10"/>
                  <a:pt x="40" y="10"/>
                </a:cubicBezTo>
                <a:cubicBezTo>
                  <a:pt x="40" y="10"/>
                  <a:pt x="39" y="10"/>
                  <a:pt x="39" y="9"/>
                </a:cubicBezTo>
                <a:cubicBezTo>
                  <a:pt x="38" y="10"/>
                  <a:pt x="37" y="11"/>
                  <a:pt x="36" y="11"/>
                </a:cubicBezTo>
                <a:cubicBezTo>
                  <a:pt x="38" y="15"/>
                  <a:pt x="38" y="19"/>
                  <a:pt x="39" y="24"/>
                </a:cubicBezTo>
                <a:cubicBezTo>
                  <a:pt x="46" y="24"/>
                  <a:pt x="46" y="24"/>
                  <a:pt x="46" y="24"/>
                </a:cubicBezTo>
                <a:cubicBezTo>
                  <a:pt x="46" y="18"/>
                  <a:pt x="43" y="13"/>
                  <a:pt x="40" y="10"/>
                </a:cubicBezTo>
                <a:close/>
                <a:moveTo>
                  <a:pt x="37" y="8"/>
                </a:moveTo>
                <a:cubicBezTo>
                  <a:pt x="37" y="8"/>
                  <a:pt x="37" y="8"/>
                  <a:pt x="37" y="8"/>
                </a:cubicBezTo>
                <a:cubicBezTo>
                  <a:pt x="36" y="7"/>
                  <a:pt x="35" y="6"/>
                  <a:pt x="33" y="5"/>
                </a:cubicBezTo>
                <a:cubicBezTo>
                  <a:pt x="34" y="6"/>
                  <a:pt x="34" y="7"/>
                  <a:pt x="35" y="8"/>
                </a:cubicBezTo>
                <a:cubicBezTo>
                  <a:pt x="35" y="8"/>
                  <a:pt x="35" y="9"/>
                  <a:pt x="35" y="9"/>
                </a:cubicBezTo>
                <a:cubicBezTo>
                  <a:pt x="36" y="9"/>
                  <a:pt x="37" y="8"/>
                  <a:pt x="37" y="8"/>
                </a:cubicBezTo>
                <a:close/>
                <a:moveTo>
                  <a:pt x="28" y="4"/>
                </a:moveTo>
                <a:cubicBezTo>
                  <a:pt x="28" y="4"/>
                  <a:pt x="28" y="4"/>
                  <a:pt x="28" y="4"/>
                </a:cubicBezTo>
                <a:cubicBezTo>
                  <a:pt x="28" y="4"/>
                  <a:pt x="27" y="4"/>
                  <a:pt x="26" y="4"/>
                </a:cubicBezTo>
                <a:cubicBezTo>
                  <a:pt x="26" y="12"/>
                  <a:pt x="26" y="12"/>
                  <a:pt x="26" y="12"/>
                </a:cubicBezTo>
                <a:cubicBezTo>
                  <a:pt x="28" y="12"/>
                  <a:pt x="30" y="11"/>
                  <a:pt x="32" y="10"/>
                </a:cubicBezTo>
                <a:cubicBezTo>
                  <a:pt x="33" y="10"/>
                  <a:pt x="33" y="10"/>
                  <a:pt x="33" y="10"/>
                </a:cubicBezTo>
                <a:cubicBezTo>
                  <a:pt x="33" y="10"/>
                  <a:pt x="33" y="9"/>
                  <a:pt x="33" y="9"/>
                </a:cubicBezTo>
                <a:cubicBezTo>
                  <a:pt x="31" y="7"/>
                  <a:pt x="30" y="5"/>
                  <a:pt x="28" y="4"/>
                </a:cubicBezTo>
                <a:close/>
                <a:moveTo>
                  <a:pt x="24" y="4"/>
                </a:moveTo>
                <a:cubicBezTo>
                  <a:pt x="24" y="4"/>
                  <a:pt x="24" y="4"/>
                  <a:pt x="24" y="4"/>
                </a:cubicBezTo>
                <a:cubicBezTo>
                  <a:pt x="23" y="4"/>
                  <a:pt x="22" y="4"/>
                  <a:pt x="21" y="4"/>
                </a:cubicBezTo>
                <a:cubicBezTo>
                  <a:pt x="20" y="5"/>
                  <a:pt x="18" y="7"/>
                  <a:pt x="17" y="9"/>
                </a:cubicBezTo>
                <a:cubicBezTo>
                  <a:pt x="17" y="9"/>
                  <a:pt x="17" y="10"/>
                  <a:pt x="16" y="10"/>
                </a:cubicBezTo>
                <a:cubicBezTo>
                  <a:pt x="17" y="10"/>
                  <a:pt x="17" y="10"/>
                  <a:pt x="17" y="10"/>
                </a:cubicBezTo>
                <a:cubicBezTo>
                  <a:pt x="19" y="11"/>
                  <a:pt x="21" y="12"/>
                  <a:pt x="24" y="12"/>
                </a:cubicBezTo>
                <a:cubicBezTo>
                  <a:pt x="24" y="4"/>
                  <a:pt x="24" y="4"/>
                  <a:pt x="24" y="4"/>
                </a:cubicBezTo>
                <a:close/>
                <a:moveTo>
                  <a:pt x="17" y="5"/>
                </a:moveTo>
                <a:cubicBezTo>
                  <a:pt x="17" y="5"/>
                  <a:pt x="17" y="5"/>
                  <a:pt x="17" y="5"/>
                </a:cubicBezTo>
                <a:cubicBezTo>
                  <a:pt x="15" y="6"/>
                  <a:pt x="14" y="7"/>
                  <a:pt x="12" y="8"/>
                </a:cubicBezTo>
                <a:cubicBezTo>
                  <a:pt x="13" y="8"/>
                  <a:pt x="14" y="9"/>
                  <a:pt x="14" y="9"/>
                </a:cubicBezTo>
                <a:cubicBezTo>
                  <a:pt x="14" y="9"/>
                  <a:pt x="15" y="8"/>
                  <a:pt x="15" y="8"/>
                </a:cubicBezTo>
                <a:cubicBezTo>
                  <a:pt x="15" y="7"/>
                  <a:pt x="16" y="6"/>
                  <a:pt x="17" y="5"/>
                </a:cubicBezTo>
                <a:close/>
                <a:moveTo>
                  <a:pt x="10" y="9"/>
                </a:moveTo>
                <a:cubicBezTo>
                  <a:pt x="10" y="9"/>
                  <a:pt x="10" y="9"/>
                  <a:pt x="10" y="9"/>
                </a:cubicBezTo>
                <a:cubicBezTo>
                  <a:pt x="10" y="10"/>
                  <a:pt x="10" y="10"/>
                  <a:pt x="10" y="10"/>
                </a:cubicBezTo>
                <a:cubicBezTo>
                  <a:pt x="6" y="13"/>
                  <a:pt x="4" y="18"/>
                  <a:pt x="4" y="24"/>
                </a:cubicBezTo>
                <a:cubicBezTo>
                  <a:pt x="11" y="24"/>
                  <a:pt x="11" y="24"/>
                  <a:pt x="11" y="24"/>
                </a:cubicBezTo>
                <a:cubicBezTo>
                  <a:pt x="11" y="19"/>
                  <a:pt x="12" y="15"/>
                  <a:pt x="13" y="11"/>
                </a:cubicBezTo>
                <a:cubicBezTo>
                  <a:pt x="12" y="11"/>
                  <a:pt x="11" y="10"/>
                  <a:pt x="10" y="9"/>
                </a:cubicBezTo>
                <a:close/>
                <a:moveTo>
                  <a:pt x="4" y="26"/>
                </a:moveTo>
                <a:cubicBezTo>
                  <a:pt x="4" y="26"/>
                  <a:pt x="4" y="26"/>
                  <a:pt x="4" y="26"/>
                </a:cubicBezTo>
                <a:cubicBezTo>
                  <a:pt x="4" y="31"/>
                  <a:pt x="6" y="36"/>
                  <a:pt x="10" y="40"/>
                </a:cubicBezTo>
                <a:cubicBezTo>
                  <a:pt x="10" y="40"/>
                  <a:pt x="10" y="40"/>
                  <a:pt x="10" y="40"/>
                </a:cubicBezTo>
                <a:cubicBezTo>
                  <a:pt x="11" y="39"/>
                  <a:pt x="12" y="39"/>
                  <a:pt x="13" y="38"/>
                </a:cubicBezTo>
                <a:cubicBezTo>
                  <a:pt x="12" y="35"/>
                  <a:pt x="11" y="30"/>
                  <a:pt x="11" y="26"/>
                </a:cubicBezTo>
                <a:cubicBezTo>
                  <a:pt x="4" y="26"/>
                  <a:pt x="4" y="26"/>
                  <a:pt x="4" y="26"/>
                </a:cubicBezTo>
                <a:close/>
                <a:moveTo>
                  <a:pt x="12" y="42"/>
                </a:moveTo>
                <a:cubicBezTo>
                  <a:pt x="12" y="42"/>
                  <a:pt x="12" y="42"/>
                  <a:pt x="12" y="42"/>
                </a:cubicBezTo>
                <a:cubicBezTo>
                  <a:pt x="14" y="43"/>
                  <a:pt x="15" y="43"/>
                  <a:pt x="17" y="44"/>
                </a:cubicBezTo>
                <a:cubicBezTo>
                  <a:pt x="16" y="43"/>
                  <a:pt x="15" y="42"/>
                  <a:pt x="15" y="42"/>
                </a:cubicBezTo>
                <a:cubicBezTo>
                  <a:pt x="15" y="41"/>
                  <a:pt x="14" y="41"/>
                  <a:pt x="14" y="40"/>
                </a:cubicBezTo>
                <a:cubicBezTo>
                  <a:pt x="14" y="41"/>
                  <a:pt x="13" y="41"/>
                  <a:pt x="12" y="42"/>
                </a:cubicBezTo>
                <a:close/>
                <a:moveTo>
                  <a:pt x="26" y="46"/>
                </a:moveTo>
                <a:cubicBezTo>
                  <a:pt x="26" y="46"/>
                  <a:pt x="26" y="46"/>
                  <a:pt x="26" y="46"/>
                </a:cubicBezTo>
                <a:cubicBezTo>
                  <a:pt x="27" y="46"/>
                  <a:pt x="28" y="46"/>
                  <a:pt x="28" y="46"/>
                </a:cubicBezTo>
                <a:cubicBezTo>
                  <a:pt x="30" y="44"/>
                  <a:pt x="31" y="43"/>
                  <a:pt x="33" y="40"/>
                </a:cubicBezTo>
                <a:cubicBezTo>
                  <a:pt x="33" y="40"/>
                  <a:pt x="33" y="40"/>
                  <a:pt x="33" y="39"/>
                </a:cubicBezTo>
                <a:cubicBezTo>
                  <a:pt x="33" y="39"/>
                  <a:pt x="33" y="39"/>
                  <a:pt x="32" y="39"/>
                </a:cubicBezTo>
                <a:cubicBezTo>
                  <a:pt x="30" y="38"/>
                  <a:pt x="28" y="38"/>
                  <a:pt x="26" y="38"/>
                </a:cubicBezTo>
                <a:cubicBezTo>
                  <a:pt x="26" y="46"/>
                  <a:pt x="26" y="46"/>
                  <a:pt x="26" y="46"/>
                </a:cubicBezTo>
                <a:close/>
                <a:moveTo>
                  <a:pt x="33" y="44"/>
                </a:moveTo>
                <a:cubicBezTo>
                  <a:pt x="33" y="44"/>
                  <a:pt x="33" y="44"/>
                  <a:pt x="33" y="44"/>
                </a:cubicBezTo>
                <a:cubicBezTo>
                  <a:pt x="35" y="43"/>
                  <a:pt x="36" y="43"/>
                  <a:pt x="37" y="42"/>
                </a:cubicBezTo>
                <a:cubicBezTo>
                  <a:pt x="37" y="41"/>
                  <a:pt x="36" y="41"/>
                  <a:pt x="35" y="40"/>
                </a:cubicBezTo>
                <a:cubicBezTo>
                  <a:pt x="35" y="41"/>
                  <a:pt x="35" y="41"/>
                  <a:pt x="35" y="42"/>
                </a:cubicBezTo>
                <a:cubicBezTo>
                  <a:pt x="34" y="42"/>
                  <a:pt x="34" y="43"/>
                  <a:pt x="33" y="44"/>
                </a:cubicBezTo>
                <a:close/>
                <a:moveTo>
                  <a:pt x="39" y="40"/>
                </a:moveTo>
                <a:cubicBezTo>
                  <a:pt x="39" y="40"/>
                  <a:pt x="39" y="40"/>
                  <a:pt x="39" y="40"/>
                </a:cubicBezTo>
                <a:cubicBezTo>
                  <a:pt x="40" y="40"/>
                  <a:pt x="40" y="40"/>
                  <a:pt x="40" y="40"/>
                </a:cubicBezTo>
                <a:cubicBezTo>
                  <a:pt x="43" y="36"/>
                  <a:pt x="46" y="31"/>
                  <a:pt x="46" y="26"/>
                </a:cubicBezTo>
                <a:cubicBezTo>
                  <a:pt x="39" y="26"/>
                  <a:pt x="39" y="26"/>
                  <a:pt x="39" y="26"/>
                </a:cubicBezTo>
                <a:cubicBezTo>
                  <a:pt x="38" y="30"/>
                  <a:pt x="38" y="35"/>
                  <a:pt x="36" y="38"/>
                </a:cubicBezTo>
                <a:cubicBezTo>
                  <a:pt x="37" y="39"/>
                  <a:pt x="38" y="39"/>
                  <a:pt x="39" y="40"/>
                </a:cubicBezTo>
                <a:close/>
                <a:moveTo>
                  <a:pt x="34" y="12"/>
                </a:moveTo>
                <a:cubicBezTo>
                  <a:pt x="34" y="12"/>
                  <a:pt x="34" y="12"/>
                  <a:pt x="34" y="12"/>
                </a:cubicBezTo>
                <a:cubicBezTo>
                  <a:pt x="34" y="12"/>
                  <a:pt x="34" y="12"/>
                  <a:pt x="33" y="13"/>
                </a:cubicBezTo>
                <a:cubicBezTo>
                  <a:pt x="31" y="13"/>
                  <a:pt x="29" y="14"/>
                  <a:pt x="26" y="14"/>
                </a:cubicBezTo>
                <a:cubicBezTo>
                  <a:pt x="26" y="24"/>
                  <a:pt x="26" y="24"/>
                  <a:pt x="26" y="24"/>
                </a:cubicBezTo>
                <a:cubicBezTo>
                  <a:pt x="36" y="24"/>
                  <a:pt x="36" y="24"/>
                  <a:pt x="36" y="24"/>
                </a:cubicBezTo>
                <a:cubicBezTo>
                  <a:pt x="36" y="19"/>
                  <a:pt x="35" y="15"/>
                  <a:pt x="34" y="12"/>
                </a:cubicBezTo>
                <a:close/>
                <a:moveTo>
                  <a:pt x="24" y="14"/>
                </a:moveTo>
                <a:cubicBezTo>
                  <a:pt x="24" y="14"/>
                  <a:pt x="24" y="14"/>
                  <a:pt x="24" y="14"/>
                </a:cubicBezTo>
                <a:cubicBezTo>
                  <a:pt x="21" y="14"/>
                  <a:pt x="19" y="13"/>
                  <a:pt x="16" y="13"/>
                </a:cubicBezTo>
                <a:cubicBezTo>
                  <a:pt x="16" y="12"/>
                  <a:pt x="16" y="12"/>
                  <a:pt x="15" y="12"/>
                </a:cubicBezTo>
                <a:cubicBezTo>
                  <a:pt x="14" y="15"/>
                  <a:pt x="13" y="19"/>
                  <a:pt x="13" y="24"/>
                </a:cubicBezTo>
                <a:cubicBezTo>
                  <a:pt x="24" y="24"/>
                  <a:pt x="24" y="24"/>
                  <a:pt x="24" y="24"/>
                </a:cubicBezTo>
                <a:cubicBezTo>
                  <a:pt x="24" y="14"/>
                  <a:pt x="24" y="14"/>
                  <a:pt x="24" y="14"/>
                </a:cubicBezTo>
                <a:close/>
                <a:moveTo>
                  <a:pt x="24" y="35"/>
                </a:moveTo>
                <a:cubicBezTo>
                  <a:pt x="24" y="35"/>
                  <a:pt x="24" y="35"/>
                  <a:pt x="24" y="35"/>
                </a:cubicBezTo>
                <a:cubicBezTo>
                  <a:pt x="24" y="26"/>
                  <a:pt x="24" y="26"/>
                  <a:pt x="24" y="26"/>
                </a:cubicBezTo>
                <a:cubicBezTo>
                  <a:pt x="13" y="26"/>
                  <a:pt x="13" y="26"/>
                  <a:pt x="13" y="26"/>
                </a:cubicBezTo>
                <a:cubicBezTo>
                  <a:pt x="13" y="30"/>
                  <a:pt x="14" y="34"/>
                  <a:pt x="15" y="37"/>
                </a:cubicBezTo>
                <a:cubicBezTo>
                  <a:pt x="16" y="37"/>
                  <a:pt x="16" y="37"/>
                  <a:pt x="16" y="37"/>
                </a:cubicBezTo>
                <a:cubicBezTo>
                  <a:pt x="19" y="36"/>
                  <a:pt x="21" y="36"/>
                  <a:pt x="24" y="35"/>
                </a:cubicBezTo>
                <a:close/>
                <a:moveTo>
                  <a:pt x="26" y="35"/>
                </a:moveTo>
                <a:cubicBezTo>
                  <a:pt x="26" y="35"/>
                  <a:pt x="26" y="35"/>
                  <a:pt x="26" y="35"/>
                </a:cubicBezTo>
                <a:cubicBezTo>
                  <a:pt x="29" y="36"/>
                  <a:pt x="31" y="36"/>
                  <a:pt x="33" y="37"/>
                </a:cubicBezTo>
                <a:cubicBezTo>
                  <a:pt x="34" y="37"/>
                  <a:pt x="34" y="37"/>
                  <a:pt x="34" y="37"/>
                </a:cubicBezTo>
                <a:cubicBezTo>
                  <a:pt x="35" y="34"/>
                  <a:pt x="36" y="30"/>
                  <a:pt x="36" y="26"/>
                </a:cubicBezTo>
                <a:cubicBezTo>
                  <a:pt x="26" y="26"/>
                  <a:pt x="26" y="26"/>
                  <a:pt x="26" y="26"/>
                </a:cubicBezTo>
                <a:cubicBezTo>
                  <a:pt x="26" y="35"/>
                  <a:pt x="26" y="35"/>
                  <a:pt x="26" y="35"/>
                </a:cubicBezTo>
                <a:close/>
              </a:path>
            </a:pathLst>
          </a:custGeom>
          <a:solidFill>
            <a:srgbClr val="FFFFFF"/>
          </a:solidFill>
          <a:ln>
            <a:noFill/>
          </a:ln>
          <a:effectLst/>
        </p:spPr>
        <p:txBody>
          <a:bodyPr/>
          <a:lstStyle/>
          <a:p>
            <a:endParaRPr lang="zh-CN" altLang="en-US" sz="2400"/>
          </a:p>
        </p:txBody>
      </p:sp>
      <p:sp>
        <p:nvSpPr>
          <p:cNvPr id="32" name="矩形 31" descr="#clear#"/>
          <p:cNvSpPr/>
          <p:nvPr/>
        </p:nvSpPr>
        <p:spPr>
          <a:xfrm>
            <a:off x="7823396" y="2803715"/>
            <a:ext cx="2647827" cy="881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a:solidFill>
                <a:schemeClr val="tx1"/>
              </a:solidFill>
              <a:latin typeface="幼圆" panose="02010509060101010101" pitchFamily="49" charset="-122"/>
              <a:ea typeface="幼圆" panose="02010509060101010101" pitchFamily="49" charset="-122"/>
            </a:endParaRPr>
          </a:p>
        </p:txBody>
      </p:sp>
      <p:sp>
        <p:nvSpPr>
          <p:cNvPr id="33" name="圆角矩形 85" descr="#clear#"/>
          <p:cNvSpPr/>
          <p:nvPr/>
        </p:nvSpPr>
        <p:spPr>
          <a:xfrm>
            <a:off x="7823397" y="2150603"/>
            <a:ext cx="2689254" cy="62771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rgbClr val="FEFFFF"/>
                </a:solidFill>
                <a:latin typeface="幼圆" panose="02010509060101010101" pitchFamily="49" charset="-122"/>
                <a:ea typeface="幼圆" panose="02010509060101010101" pitchFamily="49" charset="-122"/>
              </a:rPr>
              <a:t>请输入您的小标题</a:t>
            </a:r>
            <a:endParaRPr lang="zh-CN" altLang="zh-CN" sz="1800">
              <a:solidFill>
                <a:srgbClr val="FEFFFF"/>
              </a:solidFill>
              <a:latin typeface="幼圆" panose="02010509060101010101" pitchFamily="49" charset="-122"/>
              <a:ea typeface="幼圆" panose="02010509060101010101" pitchFamily="49" charset="-122"/>
            </a:endParaRPr>
          </a:p>
        </p:txBody>
      </p:sp>
      <p:sp>
        <p:nvSpPr>
          <p:cNvPr id="34" name="Rounded Rectangle 24"/>
          <p:cNvSpPr/>
          <p:nvPr/>
        </p:nvSpPr>
        <p:spPr>
          <a:xfrm>
            <a:off x="1573272" y="5137067"/>
            <a:ext cx="387795" cy="387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ounded Rectangle 24"/>
          <p:cNvSpPr/>
          <p:nvPr/>
        </p:nvSpPr>
        <p:spPr>
          <a:xfrm>
            <a:off x="1767169" y="3725340"/>
            <a:ext cx="288625" cy="28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Rounded Rectangle 24"/>
          <p:cNvSpPr/>
          <p:nvPr/>
        </p:nvSpPr>
        <p:spPr>
          <a:xfrm>
            <a:off x="4103439" y="3137824"/>
            <a:ext cx="288625" cy="288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矩形 36" descr="#clear#"/>
          <p:cNvSpPr/>
          <p:nvPr/>
        </p:nvSpPr>
        <p:spPr>
          <a:xfrm>
            <a:off x="7823396" y="5192119"/>
            <a:ext cx="2647827" cy="881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a:solidFill>
                <a:schemeClr val="tx1"/>
              </a:solidFill>
              <a:latin typeface="幼圆" panose="02010509060101010101" pitchFamily="49" charset="-122"/>
              <a:ea typeface="幼圆" panose="02010509060101010101" pitchFamily="49" charset="-122"/>
            </a:endParaRPr>
          </a:p>
        </p:txBody>
      </p:sp>
      <p:sp>
        <p:nvSpPr>
          <p:cNvPr id="38" name="圆角矩形 85" descr="#clear#"/>
          <p:cNvSpPr/>
          <p:nvPr/>
        </p:nvSpPr>
        <p:spPr>
          <a:xfrm>
            <a:off x="7823397" y="4539007"/>
            <a:ext cx="2689254" cy="62771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rgbClr val="FEFFFF"/>
                </a:solidFill>
                <a:latin typeface="幼圆" panose="02010509060101010101" pitchFamily="49" charset="-122"/>
                <a:ea typeface="幼圆" panose="02010509060101010101" pitchFamily="49" charset="-122"/>
              </a:rPr>
              <a:t>请输入您的小标题</a:t>
            </a:r>
            <a:endParaRPr lang="zh-CN" altLang="zh-CN" sz="1800">
              <a:solidFill>
                <a:srgbClr val="FEFFFF"/>
              </a:solidFill>
              <a:latin typeface="幼圆" panose="02010509060101010101" pitchFamily="49" charset="-122"/>
              <a:ea typeface="幼圆" panose="02010509060101010101" pitchFamily="49" charset="-122"/>
            </a:endParaRPr>
          </a:p>
        </p:txBody>
      </p:sp>
    </p:spTree>
  </p:cSld>
  <p:clrMapOvr>
    <a:masterClrMapping/>
  </p:clrMapOvr>
  <p:transition spd="slow"/>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338" name="标题 3" descr="#clear#"/>
          <p:cNvSpPr>
            <a:spLocks noGrp="1"/>
          </p:cNvSpPr>
          <p:nvPr>
            <p:ph type="title"/>
          </p:nvPr>
        </p:nvSpPr>
        <p:spPr/>
        <p:txBody>
          <a:bodyPr/>
          <a:lstStyle/>
          <a:p>
            <a:pPr eaLnBrk="1" hangingPunct="1"/>
            <a:r>
              <a:rPr lang="zh-CN" altLang="en-US"/>
              <a:t>请在此输入您的大标题</a:t>
            </a:r>
            <a:endParaRPr lang="en-US" altLang="zh-CN"/>
          </a:p>
        </p:txBody>
      </p:sp>
      <p:sp>
        <p:nvSpPr>
          <p:cNvPr id="20" name="矩形 19" descr="#clear#"/>
          <p:cNvSpPr/>
          <p:nvPr/>
        </p:nvSpPr>
        <p:spPr>
          <a:xfrm>
            <a:off x="2721488" y="1708722"/>
            <a:ext cx="5364957" cy="2081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342900" indent="-342900">
              <a:lnSpc>
                <a:spcPct val="150000"/>
              </a:lnSpc>
              <a:buFont typeface="+mj-lt"/>
              <a:buAutoNum type="alphaLcParenR"/>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LcParenR"/>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a:solidFill>
                <a:schemeClr val="tx1"/>
              </a:solidFill>
              <a:latin typeface="幼圆" panose="02010509060101010101" pitchFamily="49" charset="-122"/>
              <a:ea typeface="幼圆" panose="02010509060101010101" pitchFamily="49" charset="-122"/>
            </a:endParaRPr>
          </a:p>
        </p:txBody>
      </p:sp>
      <p:sp>
        <p:nvSpPr>
          <p:cNvPr id="21" name="文本框 20" descr="#clear#"/>
          <p:cNvSpPr txBox="1"/>
          <p:nvPr/>
        </p:nvSpPr>
        <p:spPr>
          <a:xfrm>
            <a:off x="613584" y="2334151"/>
            <a:ext cx="1577797" cy="830997"/>
          </a:xfrm>
          <a:prstGeom prst="rect">
            <a:avLst/>
          </a:prstGeom>
          <a:noFill/>
        </p:spPr>
        <p:txBody>
          <a:bodyPr wrap="square" rtlCol="0">
            <a:spAutoFit/>
          </a:bodyPr>
          <a:lstStyle/>
          <a:p>
            <a:pPr algn="ctr"/>
            <a:r>
              <a:rPr lang="en-US" altLang="zh-CN" sz="4800">
                <a:solidFill>
                  <a:schemeClr val="accent1"/>
                </a:solidFill>
                <a:latin typeface="+mj-ea"/>
                <a:ea typeface="+mj-ea"/>
              </a:rPr>
              <a:t>75</a:t>
            </a:r>
            <a:r>
              <a:rPr lang="en-US" altLang="zh-CN">
                <a:solidFill>
                  <a:schemeClr val="accent1"/>
                </a:solidFill>
                <a:latin typeface="+mj-ea"/>
                <a:ea typeface="+mj-ea"/>
              </a:rPr>
              <a:t>%</a:t>
            </a:r>
            <a:endParaRPr lang="zh-CN" altLang="en-US" sz="4800">
              <a:solidFill>
                <a:schemeClr val="accent1"/>
              </a:solidFill>
              <a:latin typeface="+mj-ea"/>
              <a:ea typeface="+mj-ea"/>
            </a:endParaRPr>
          </a:p>
        </p:txBody>
      </p:sp>
      <p:sp>
        <p:nvSpPr>
          <p:cNvPr id="22" name="矩形 21" descr="#clear#"/>
          <p:cNvSpPr/>
          <p:nvPr/>
        </p:nvSpPr>
        <p:spPr>
          <a:xfrm>
            <a:off x="2721488" y="4097051"/>
            <a:ext cx="5364957" cy="2081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342900" indent="-342900">
              <a:lnSpc>
                <a:spcPct val="150000"/>
              </a:lnSpc>
              <a:buFont typeface="+mj-lt"/>
              <a:buAutoNum type="alphaLcParenR"/>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LcParenR"/>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a:solidFill>
                <a:schemeClr val="tx1"/>
              </a:solidFill>
              <a:latin typeface="幼圆" panose="02010509060101010101" pitchFamily="49" charset="-122"/>
              <a:ea typeface="幼圆" panose="02010509060101010101" pitchFamily="49" charset="-122"/>
            </a:endParaRPr>
          </a:p>
        </p:txBody>
      </p:sp>
      <p:sp>
        <p:nvSpPr>
          <p:cNvPr id="23" name="文本框 22" descr="#clear#"/>
          <p:cNvSpPr txBox="1"/>
          <p:nvPr/>
        </p:nvSpPr>
        <p:spPr>
          <a:xfrm>
            <a:off x="613584" y="4722480"/>
            <a:ext cx="1577797" cy="830997"/>
          </a:xfrm>
          <a:prstGeom prst="rect">
            <a:avLst/>
          </a:prstGeom>
          <a:noFill/>
        </p:spPr>
        <p:txBody>
          <a:bodyPr wrap="square" rtlCol="0">
            <a:spAutoFit/>
          </a:bodyPr>
          <a:lstStyle/>
          <a:p>
            <a:pPr algn="ctr"/>
            <a:r>
              <a:rPr lang="en-US" altLang="zh-CN" sz="4800">
                <a:solidFill>
                  <a:schemeClr val="accent1"/>
                </a:solidFill>
                <a:latin typeface="+mj-ea"/>
                <a:ea typeface="+mj-ea"/>
              </a:rPr>
              <a:t>25</a:t>
            </a:r>
            <a:r>
              <a:rPr lang="en-US" altLang="zh-CN">
                <a:solidFill>
                  <a:schemeClr val="accent1"/>
                </a:solidFill>
                <a:latin typeface="+mj-ea"/>
                <a:ea typeface="+mj-ea"/>
              </a:rPr>
              <a:t>%</a:t>
            </a:r>
            <a:endParaRPr lang="zh-CN" altLang="en-US" sz="4800">
              <a:solidFill>
                <a:schemeClr val="accent1"/>
              </a:solidFill>
              <a:latin typeface="+mj-ea"/>
              <a:ea typeface="+mj-ea"/>
            </a:endParaRPr>
          </a:p>
        </p:txBody>
      </p:sp>
      <p:sp>
        <p:nvSpPr>
          <p:cNvPr id="24" name="Rectangle 15" descr="#clear#"/>
          <p:cNvSpPr>
            <a:spLocks noChangeArrowheads="1"/>
          </p:cNvSpPr>
          <p:nvPr/>
        </p:nvSpPr>
        <p:spPr bwMode="auto">
          <a:xfrm>
            <a:off x="8616552" y="2774430"/>
            <a:ext cx="3150280" cy="1948050"/>
          </a:xfrm>
          <a:prstGeom prst="rect">
            <a:avLst/>
          </a:prstGeom>
          <a:solidFill>
            <a:schemeClr val="accent1"/>
          </a:solidFill>
          <a:ln w="38100">
            <a:solidFill>
              <a:schemeClr val="accent1"/>
            </a:solidFill>
          </a:ln>
          <a:effectLst/>
        </p:spPr>
        <p:txBody>
          <a:bodyPr anchor="b"/>
          <a:lstStyle/>
          <a:p>
            <a:pPr algn="ctr"/>
            <a:r>
              <a:rPr lang="en-US" altLang="zh-CN" sz="4400">
                <a:solidFill>
                  <a:srgbClr val="FFFFFF"/>
                </a:solidFill>
                <a:latin typeface="+mj-ea"/>
                <a:ea typeface="+mj-ea"/>
              </a:rPr>
              <a:t>580</a:t>
            </a:r>
            <a:r>
              <a:rPr lang="zh-CN" altLang="en-US" sz="4400">
                <a:solidFill>
                  <a:srgbClr val="FFFFFF"/>
                </a:solidFill>
                <a:latin typeface="+mj-ea"/>
                <a:ea typeface="+mj-ea"/>
              </a:rPr>
              <a:t>万</a:t>
            </a:r>
            <a:endParaRPr lang="zh-CN" altLang="en-US" sz="4400">
              <a:solidFill>
                <a:srgbClr val="FFFFFF"/>
              </a:solidFill>
              <a:latin typeface="+mj-ea"/>
              <a:ea typeface="+mj-ea"/>
            </a:endParaRPr>
          </a:p>
        </p:txBody>
      </p:sp>
      <p:sp>
        <p:nvSpPr>
          <p:cNvPr id="27" name="KSO_Shape"/>
          <p:cNvSpPr/>
          <p:nvPr/>
        </p:nvSpPr>
        <p:spPr bwMode="auto">
          <a:xfrm>
            <a:off x="9778717" y="2901044"/>
            <a:ext cx="825951" cy="951191"/>
          </a:xfrm>
          <a:custGeom>
            <a:gdLst>
              <a:gd name="T0" fmla="*/ 98292770 w 5280"/>
              <a:gd name="T1" fmla="*/ 190397298 h 6084"/>
              <a:gd name="T2" fmla="*/ 105944270 w 5280"/>
              <a:gd name="T3" fmla="*/ 192162022 h 6084"/>
              <a:gd name="T4" fmla="*/ 112712916 w 5280"/>
              <a:gd name="T5" fmla="*/ 195691469 h 6084"/>
              <a:gd name="T6" fmla="*/ 118500648 w 5280"/>
              <a:gd name="T7" fmla="*/ 200593619 h 6084"/>
              <a:gd name="T8" fmla="*/ 122816855 w 5280"/>
              <a:gd name="T9" fmla="*/ 206868471 h 6084"/>
              <a:gd name="T10" fmla="*/ 125661534 w 5280"/>
              <a:gd name="T11" fmla="*/ 213927367 h 6084"/>
              <a:gd name="T12" fmla="*/ 126642447 w 5280"/>
              <a:gd name="T13" fmla="*/ 221868624 h 6084"/>
              <a:gd name="T14" fmla="*/ 126348268 w 5280"/>
              <a:gd name="T15" fmla="*/ 569623180 h 6084"/>
              <a:gd name="T16" fmla="*/ 124190008 w 5280"/>
              <a:gd name="T17" fmla="*/ 577172416 h 6084"/>
              <a:gd name="T18" fmla="*/ 120462475 w 5280"/>
              <a:gd name="T19" fmla="*/ 583741285 h 6084"/>
              <a:gd name="T20" fmla="*/ 115165355 w 5280"/>
              <a:gd name="T21" fmla="*/ 589231467 h 6084"/>
              <a:gd name="T22" fmla="*/ 108788949 w 5280"/>
              <a:gd name="T23" fmla="*/ 593349260 h 6084"/>
              <a:gd name="T24" fmla="*/ 101431630 w 5280"/>
              <a:gd name="T25" fmla="*/ 595800335 h 6084"/>
              <a:gd name="T26" fmla="*/ 31783344 w 5280"/>
              <a:gd name="T27" fmla="*/ 596486686 h 6084"/>
              <a:gd name="T28" fmla="*/ 25406937 w 5280"/>
              <a:gd name="T29" fmla="*/ 595800335 h 6084"/>
              <a:gd name="T30" fmla="*/ 18049618 w 5280"/>
              <a:gd name="T31" fmla="*/ 593349260 h 6084"/>
              <a:gd name="T32" fmla="*/ 11673526 w 5280"/>
              <a:gd name="T33" fmla="*/ 589231467 h 6084"/>
              <a:gd name="T34" fmla="*/ 6376406 w 5280"/>
              <a:gd name="T35" fmla="*/ 583741285 h 6084"/>
              <a:gd name="T36" fmla="*/ 2550500 w 5280"/>
              <a:gd name="T37" fmla="*/ 577172416 h 6084"/>
              <a:gd name="T38" fmla="*/ 490613 w 5280"/>
              <a:gd name="T39" fmla="*/ 569623180 h 6084"/>
              <a:gd name="T40" fmla="*/ 0 w 5280"/>
              <a:gd name="T41" fmla="*/ 221868624 h 6084"/>
              <a:gd name="T42" fmla="*/ 1078973 w 5280"/>
              <a:gd name="T43" fmla="*/ 213927367 h 6084"/>
              <a:gd name="T44" fmla="*/ 3825906 w 5280"/>
              <a:gd name="T45" fmla="*/ 206868471 h 6084"/>
              <a:gd name="T46" fmla="*/ 8338233 w 5280"/>
              <a:gd name="T47" fmla="*/ 200593619 h 6084"/>
              <a:gd name="T48" fmla="*/ 14027905 w 5280"/>
              <a:gd name="T49" fmla="*/ 195691469 h 6084"/>
              <a:gd name="T50" fmla="*/ 20796551 w 5280"/>
              <a:gd name="T51" fmla="*/ 192162022 h 6084"/>
              <a:gd name="T52" fmla="*/ 28448051 w 5280"/>
              <a:gd name="T53" fmla="*/ 190397298 h 6084"/>
              <a:gd name="T54" fmla="*/ 187854755 w 5280"/>
              <a:gd name="T55" fmla="*/ 219417549 h 6084"/>
              <a:gd name="T56" fmla="*/ 409650800 w 5280"/>
              <a:gd name="T57" fmla="*/ 0 h 6084"/>
              <a:gd name="T58" fmla="*/ 488324365 w 5280"/>
              <a:gd name="T59" fmla="*/ 219417549 h 6084"/>
              <a:gd name="T60" fmla="*/ 148125732 w 5280"/>
              <a:gd name="T61" fmla="*/ 219417549 h 6084"/>
              <a:gd name="T62" fmla="*/ 208062633 w 5280"/>
              <a:gd name="T63" fmla="*/ 259908819 h 6084"/>
              <a:gd name="T64" fmla="*/ 389246802 w 5280"/>
              <a:gd name="T65" fmla="*/ 504033129 h 6084"/>
              <a:gd name="T66" fmla="*/ 319990755 w 5280"/>
              <a:gd name="T67" fmla="*/ 531778997 h 6084"/>
              <a:gd name="T68" fmla="*/ 208062633 w 5280"/>
              <a:gd name="T69" fmla="*/ 531778997 h 6084"/>
              <a:gd name="T70" fmla="*/ 344220659 w 5280"/>
              <a:gd name="T71" fmla="*/ 461188789 h 6084"/>
              <a:gd name="T72" fmla="*/ 344220659 w 5280"/>
              <a:gd name="T73" fmla="*/ 461188789 h 6084"/>
              <a:gd name="T74" fmla="*/ 274964300 w 5280"/>
              <a:gd name="T75" fmla="*/ 461188789 h 6084"/>
              <a:gd name="T76" fmla="*/ 253187148 w 5280"/>
              <a:gd name="T77" fmla="*/ 461188789 h 6084"/>
              <a:gd name="T78" fmla="*/ 389246802 w 5280"/>
              <a:gd name="T79" fmla="*/ 445011945 h 6084"/>
              <a:gd name="T80" fmla="*/ 274964300 w 5280"/>
              <a:gd name="T81" fmla="*/ 445011945 h 6084"/>
              <a:gd name="T82" fmla="*/ 208062633 w 5280"/>
              <a:gd name="T83" fmla="*/ 417266077 h 6084"/>
              <a:gd name="T84" fmla="*/ 208062633 w 5280"/>
              <a:gd name="T85" fmla="*/ 417266077 h 6084"/>
              <a:gd name="T86" fmla="*/ 344220659 w 5280"/>
              <a:gd name="T87" fmla="*/ 374421738 h 6084"/>
              <a:gd name="T88" fmla="*/ 319990755 w 5280"/>
              <a:gd name="T89" fmla="*/ 374421738 h 6084"/>
              <a:gd name="T90" fmla="*/ 253187148 w 5280"/>
              <a:gd name="T91" fmla="*/ 402167606 h 6084"/>
              <a:gd name="T92" fmla="*/ 243181269 w 5280"/>
              <a:gd name="T93" fmla="*/ 200789630 h 6084"/>
              <a:gd name="T94" fmla="*/ 243181269 w 5280"/>
              <a:gd name="T95" fmla="*/ 141474430 h 6084"/>
              <a:gd name="T96" fmla="*/ 243181269 w 5280"/>
              <a:gd name="T97" fmla="*/ 141474430 h 6084"/>
              <a:gd name="T98" fmla="*/ 243181269 w 5280"/>
              <a:gd name="T99" fmla="*/ 102355550 h 6084"/>
              <a:gd name="T100" fmla="*/ 351381545 w 5280"/>
              <a:gd name="T101" fmla="*/ 61079924 h 6084"/>
              <a:gd name="T102" fmla="*/ 438098850 w 5280"/>
              <a:gd name="T103" fmla="*/ 79609837 h 6084"/>
              <a:gd name="T104" fmla="*/ 375611450 w 5280"/>
              <a:gd name="T105" fmla="*/ 80982539 h 6084"/>
              <a:gd name="T106" fmla="*/ 459876315 w 5280"/>
              <a:gd name="T107" fmla="*/ 219417549 h 60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80" h="6084">
                <a:moveTo>
                  <a:pt x="324" y="1940"/>
                </a:moveTo>
                <a:lnTo>
                  <a:pt x="969" y="1940"/>
                </a:lnTo>
                <a:lnTo>
                  <a:pt x="986" y="1940"/>
                </a:lnTo>
                <a:lnTo>
                  <a:pt x="1002" y="1942"/>
                </a:lnTo>
                <a:lnTo>
                  <a:pt x="1018" y="1943"/>
                </a:lnTo>
                <a:lnTo>
                  <a:pt x="1034" y="1947"/>
                </a:lnTo>
                <a:lnTo>
                  <a:pt x="1049" y="1950"/>
                </a:lnTo>
                <a:lnTo>
                  <a:pt x="1065" y="1955"/>
                </a:lnTo>
                <a:lnTo>
                  <a:pt x="1080" y="1960"/>
                </a:lnTo>
                <a:lnTo>
                  <a:pt x="1094" y="1966"/>
                </a:lnTo>
                <a:lnTo>
                  <a:pt x="1109" y="1972"/>
                </a:lnTo>
                <a:lnTo>
                  <a:pt x="1122" y="1979"/>
                </a:lnTo>
                <a:lnTo>
                  <a:pt x="1136" y="1987"/>
                </a:lnTo>
                <a:lnTo>
                  <a:pt x="1149" y="1996"/>
                </a:lnTo>
                <a:lnTo>
                  <a:pt x="1162" y="2005"/>
                </a:lnTo>
                <a:lnTo>
                  <a:pt x="1174" y="2014"/>
                </a:lnTo>
                <a:lnTo>
                  <a:pt x="1185" y="2025"/>
                </a:lnTo>
                <a:lnTo>
                  <a:pt x="1197" y="2035"/>
                </a:lnTo>
                <a:lnTo>
                  <a:pt x="1208" y="2046"/>
                </a:lnTo>
                <a:lnTo>
                  <a:pt x="1218" y="2058"/>
                </a:lnTo>
                <a:lnTo>
                  <a:pt x="1228" y="2071"/>
                </a:lnTo>
                <a:lnTo>
                  <a:pt x="1237" y="2083"/>
                </a:lnTo>
                <a:lnTo>
                  <a:pt x="1245" y="2096"/>
                </a:lnTo>
                <a:lnTo>
                  <a:pt x="1252" y="2110"/>
                </a:lnTo>
                <a:lnTo>
                  <a:pt x="1260" y="2123"/>
                </a:lnTo>
                <a:lnTo>
                  <a:pt x="1266" y="2137"/>
                </a:lnTo>
                <a:lnTo>
                  <a:pt x="1272" y="2152"/>
                </a:lnTo>
                <a:lnTo>
                  <a:pt x="1277" y="2168"/>
                </a:lnTo>
                <a:lnTo>
                  <a:pt x="1281" y="2182"/>
                </a:lnTo>
                <a:lnTo>
                  <a:pt x="1285" y="2198"/>
                </a:lnTo>
                <a:lnTo>
                  <a:pt x="1288" y="2214"/>
                </a:lnTo>
                <a:lnTo>
                  <a:pt x="1290" y="2230"/>
                </a:lnTo>
                <a:lnTo>
                  <a:pt x="1291" y="2247"/>
                </a:lnTo>
                <a:lnTo>
                  <a:pt x="1291" y="2263"/>
                </a:lnTo>
                <a:lnTo>
                  <a:pt x="1291" y="5761"/>
                </a:lnTo>
                <a:lnTo>
                  <a:pt x="1291" y="5778"/>
                </a:lnTo>
                <a:lnTo>
                  <a:pt x="1290" y="5794"/>
                </a:lnTo>
                <a:lnTo>
                  <a:pt x="1288" y="5810"/>
                </a:lnTo>
                <a:lnTo>
                  <a:pt x="1285" y="5827"/>
                </a:lnTo>
                <a:lnTo>
                  <a:pt x="1281" y="5842"/>
                </a:lnTo>
                <a:lnTo>
                  <a:pt x="1277" y="5857"/>
                </a:lnTo>
                <a:lnTo>
                  <a:pt x="1272" y="5872"/>
                </a:lnTo>
                <a:lnTo>
                  <a:pt x="1266" y="5887"/>
                </a:lnTo>
                <a:lnTo>
                  <a:pt x="1260" y="5901"/>
                </a:lnTo>
                <a:lnTo>
                  <a:pt x="1252" y="5915"/>
                </a:lnTo>
                <a:lnTo>
                  <a:pt x="1245" y="5928"/>
                </a:lnTo>
                <a:lnTo>
                  <a:pt x="1237" y="5941"/>
                </a:lnTo>
                <a:lnTo>
                  <a:pt x="1228" y="5954"/>
                </a:lnTo>
                <a:lnTo>
                  <a:pt x="1218" y="5966"/>
                </a:lnTo>
                <a:lnTo>
                  <a:pt x="1208" y="5978"/>
                </a:lnTo>
                <a:lnTo>
                  <a:pt x="1197" y="5989"/>
                </a:lnTo>
                <a:lnTo>
                  <a:pt x="1185" y="5999"/>
                </a:lnTo>
                <a:lnTo>
                  <a:pt x="1174" y="6010"/>
                </a:lnTo>
                <a:lnTo>
                  <a:pt x="1162" y="6019"/>
                </a:lnTo>
                <a:lnTo>
                  <a:pt x="1149" y="6028"/>
                </a:lnTo>
                <a:lnTo>
                  <a:pt x="1136" y="6037"/>
                </a:lnTo>
                <a:lnTo>
                  <a:pt x="1122" y="6045"/>
                </a:lnTo>
                <a:lnTo>
                  <a:pt x="1109" y="6052"/>
                </a:lnTo>
                <a:lnTo>
                  <a:pt x="1094" y="6058"/>
                </a:lnTo>
                <a:lnTo>
                  <a:pt x="1080" y="6064"/>
                </a:lnTo>
                <a:lnTo>
                  <a:pt x="1065" y="6070"/>
                </a:lnTo>
                <a:lnTo>
                  <a:pt x="1049" y="6074"/>
                </a:lnTo>
                <a:lnTo>
                  <a:pt x="1034" y="6077"/>
                </a:lnTo>
                <a:lnTo>
                  <a:pt x="1018" y="6081"/>
                </a:lnTo>
                <a:lnTo>
                  <a:pt x="1002" y="6082"/>
                </a:lnTo>
                <a:lnTo>
                  <a:pt x="986" y="6084"/>
                </a:lnTo>
                <a:lnTo>
                  <a:pt x="969" y="6084"/>
                </a:lnTo>
                <a:lnTo>
                  <a:pt x="324" y="6084"/>
                </a:lnTo>
                <a:lnTo>
                  <a:pt x="307" y="6084"/>
                </a:lnTo>
                <a:lnTo>
                  <a:pt x="290" y="6082"/>
                </a:lnTo>
                <a:lnTo>
                  <a:pt x="275" y="6081"/>
                </a:lnTo>
                <a:lnTo>
                  <a:pt x="259" y="6077"/>
                </a:lnTo>
                <a:lnTo>
                  <a:pt x="243" y="6074"/>
                </a:lnTo>
                <a:lnTo>
                  <a:pt x="228" y="6070"/>
                </a:lnTo>
                <a:lnTo>
                  <a:pt x="212" y="6064"/>
                </a:lnTo>
                <a:lnTo>
                  <a:pt x="198" y="6058"/>
                </a:lnTo>
                <a:lnTo>
                  <a:pt x="184" y="6052"/>
                </a:lnTo>
                <a:lnTo>
                  <a:pt x="170" y="6045"/>
                </a:lnTo>
                <a:lnTo>
                  <a:pt x="157" y="6037"/>
                </a:lnTo>
                <a:lnTo>
                  <a:pt x="143" y="6028"/>
                </a:lnTo>
                <a:lnTo>
                  <a:pt x="131" y="6019"/>
                </a:lnTo>
                <a:lnTo>
                  <a:pt x="119" y="6010"/>
                </a:lnTo>
                <a:lnTo>
                  <a:pt x="106" y="5999"/>
                </a:lnTo>
                <a:lnTo>
                  <a:pt x="95" y="5989"/>
                </a:lnTo>
                <a:lnTo>
                  <a:pt x="85" y="5978"/>
                </a:lnTo>
                <a:lnTo>
                  <a:pt x="75" y="5966"/>
                </a:lnTo>
                <a:lnTo>
                  <a:pt x="65" y="5954"/>
                </a:lnTo>
                <a:lnTo>
                  <a:pt x="56" y="5941"/>
                </a:lnTo>
                <a:lnTo>
                  <a:pt x="47" y="5928"/>
                </a:lnTo>
                <a:lnTo>
                  <a:pt x="39" y="5915"/>
                </a:lnTo>
                <a:lnTo>
                  <a:pt x="33" y="5901"/>
                </a:lnTo>
                <a:lnTo>
                  <a:pt x="26" y="5887"/>
                </a:lnTo>
                <a:lnTo>
                  <a:pt x="21" y="5872"/>
                </a:lnTo>
                <a:lnTo>
                  <a:pt x="15" y="5857"/>
                </a:lnTo>
                <a:lnTo>
                  <a:pt x="11" y="5842"/>
                </a:lnTo>
                <a:lnTo>
                  <a:pt x="7" y="5827"/>
                </a:lnTo>
                <a:lnTo>
                  <a:pt x="5" y="5810"/>
                </a:lnTo>
                <a:lnTo>
                  <a:pt x="3" y="5794"/>
                </a:lnTo>
                <a:lnTo>
                  <a:pt x="2" y="5778"/>
                </a:lnTo>
                <a:lnTo>
                  <a:pt x="0" y="5761"/>
                </a:lnTo>
                <a:lnTo>
                  <a:pt x="0" y="2263"/>
                </a:lnTo>
                <a:lnTo>
                  <a:pt x="2" y="2247"/>
                </a:lnTo>
                <a:lnTo>
                  <a:pt x="3" y="2230"/>
                </a:lnTo>
                <a:lnTo>
                  <a:pt x="5" y="2214"/>
                </a:lnTo>
                <a:lnTo>
                  <a:pt x="7" y="2198"/>
                </a:lnTo>
                <a:lnTo>
                  <a:pt x="11" y="2182"/>
                </a:lnTo>
                <a:lnTo>
                  <a:pt x="15" y="2168"/>
                </a:lnTo>
                <a:lnTo>
                  <a:pt x="21" y="2152"/>
                </a:lnTo>
                <a:lnTo>
                  <a:pt x="26" y="2137"/>
                </a:lnTo>
                <a:lnTo>
                  <a:pt x="33" y="2123"/>
                </a:lnTo>
                <a:lnTo>
                  <a:pt x="39" y="2110"/>
                </a:lnTo>
                <a:lnTo>
                  <a:pt x="47" y="2096"/>
                </a:lnTo>
                <a:lnTo>
                  <a:pt x="56" y="2083"/>
                </a:lnTo>
                <a:lnTo>
                  <a:pt x="65" y="2071"/>
                </a:lnTo>
                <a:lnTo>
                  <a:pt x="75" y="2058"/>
                </a:lnTo>
                <a:lnTo>
                  <a:pt x="85" y="2046"/>
                </a:lnTo>
                <a:lnTo>
                  <a:pt x="95" y="2035"/>
                </a:lnTo>
                <a:lnTo>
                  <a:pt x="106" y="2025"/>
                </a:lnTo>
                <a:lnTo>
                  <a:pt x="119" y="2014"/>
                </a:lnTo>
                <a:lnTo>
                  <a:pt x="131" y="2005"/>
                </a:lnTo>
                <a:lnTo>
                  <a:pt x="143" y="1996"/>
                </a:lnTo>
                <a:lnTo>
                  <a:pt x="157" y="1987"/>
                </a:lnTo>
                <a:lnTo>
                  <a:pt x="170" y="1979"/>
                </a:lnTo>
                <a:lnTo>
                  <a:pt x="184" y="1972"/>
                </a:lnTo>
                <a:lnTo>
                  <a:pt x="198" y="1966"/>
                </a:lnTo>
                <a:lnTo>
                  <a:pt x="212" y="1960"/>
                </a:lnTo>
                <a:lnTo>
                  <a:pt x="228" y="1955"/>
                </a:lnTo>
                <a:lnTo>
                  <a:pt x="243" y="1950"/>
                </a:lnTo>
                <a:lnTo>
                  <a:pt x="259" y="1947"/>
                </a:lnTo>
                <a:lnTo>
                  <a:pt x="275" y="1943"/>
                </a:lnTo>
                <a:lnTo>
                  <a:pt x="290" y="1942"/>
                </a:lnTo>
                <a:lnTo>
                  <a:pt x="307" y="1940"/>
                </a:lnTo>
                <a:lnTo>
                  <a:pt x="324" y="1940"/>
                </a:lnTo>
                <a:close/>
                <a:moveTo>
                  <a:pt x="1510" y="2238"/>
                </a:moveTo>
                <a:lnTo>
                  <a:pt x="1915" y="2238"/>
                </a:lnTo>
                <a:lnTo>
                  <a:pt x="1915" y="145"/>
                </a:lnTo>
                <a:lnTo>
                  <a:pt x="1915" y="0"/>
                </a:lnTo>
                <a:lnTo>
                  <a:pt x="2059" y="0"/>
                </a:lnTo>
                <a:lnTo>
                  <a:pt x="4107" y="0"/>
                </a:lnTo>
                <a:lnTo>
                  <a:pt x="4176" y="0"/>
                </a:lnTo>
                <a:lnTo>
                  <a:pt x="4220" y="53"/>
                </a:lnTo>
                <a:lnTo>
                  <a:pt x="4946" y="942"/>
                </a:lnTo>
                <a:lnTo>
                  <a:pt x="4978" y="983"/>
                </a:lnTo>
                <a:lnTo>
                  <a:pt x="4978" y="1033"/>
                </a:lnTo>
                <a:lnTo>
                  <a:pt x="4978" y="2238"/>
                </a:lnTo>
                <a:lnTo>
                  <a:pt x="5280" y="2238"/>
                </a:lnTo>
                <a:lnTo>
                  <a:pt x="5280" y="5793"/>
                </a:lnTo>
                <a:lnTo>
                  <a:pt x="1510" y="5793"/>
                </a:lnTo>
                <a:lnTo>
                  <a:pt x="1510" y="2238"/>
                </a:lnTo>
                <a:close/>
                <a:moveTo>
                  <a:pt x="2121" y="2651"/>
                </a:moveTo>
                <a:lnTo>
                  <a:pt x="2121" y="3528"/>
                </a:lnTo>
                <a:lnTo>
                  <a:pt x="3968" y="3528"/>
                </a:lnTo>
                <a:lnTo>
                  <a:pt x="3968" y="2651"/>
                </a:lnTo>
                <a:lnTo>
                  <a:pt x="2121" y="2651"/>
                </a:lnTo>
                <a:close/>
                <a:moveTo>
                  <a:pt x="3509" y="5141"/>
                </a:moveTo>
                <a:lnTo>
                  <a:pt x="3509" y="5424"/>
                </a:lnTo>
                <a:lnTo>
                  <a:pt x="3968" y="5424"/>
                </a:lnTo>
                <a:lnTo>
                  <a:pt x="3968" y="5141"/>
                </a:lnTo>
                <a:lnTo>
                  <a:pt x="3509" y="5141"/>
                </a:lnTo>
                <a:close/>
                <a:moveTo>
                  <a:pt x="2803" y="5141"/>
                </a:moveTo>
                <a:lnTo>
                  <a:pt x="2803" y="5424"/>
                </a:lnTo>
                <a:lnTo>
                  <a:pt x="3262" y="5424"/>
                </a:lnTo>
                <a:lnTo>
                  <a:pt x="3262" y="5141"/>
                </a:lnTo>
                <a:lnTo>
                  <a:pt x="2803" y="5141"/>
                </a:lnTo>
                <a:close/>
                <a:moveTo>
                  <a:pt x="2121" y="5141"/>
                </a:moveTo>
                <a:lnTo>
                  <a:pt x="2121" y="5424"/>
                </a:lnTo>
                <a:lnTo>
                  <a:pt x="2581" y="5424"/>
                </a:lnTo>
                <a:lnTo>
                  <a:pt x="2581" y="5141"/>
                </a:lnTo>
                <a:lnTo>
                  <a:pt x="2121" y="5141"/>
                </a:lnTo>
                <a:close/>
                <a:moveTo>
                  <a:pt x="3509" y="4704"/>
                </a:moveTo>
                <a:lnTo>
                  <a:pt x="3509" y="4987"/>
                </a:lnTo>
                <a:lnTo>
                  <a:pt x="3968" y="4987"/>
                </a:lnTo>
                <a:lnTo>
                  <a:pt x="3968" y="4704"/>
                </a:lnTo>
                <a:lnTo>
                  <a:pt x="3509" y="4704"/>
                </a:lnTo>
                <a:close/>
                <a:moveTo>
                  <a:pt x="2803" y="4704"/>
                </a:moveTo>
                <a:lnTo>
                  <a:pt x="2803" y="4987"/>
                </a:lnTo>
                <a:lnTo>
                  <a:pt x="3262" y="4987"/>
                </a:lnTo>
                <a:lnTo>
                  <a:pt x="3262" y="4704"/>
                </a:lnTo>
                <a:lnTo>
                  <a:pt x="2803" y="4704"/>
                </a:lnTo>
                <a:close/>
                <a:moveTo>
                  <a:pt x="2121" y="4704"/>
                </a:moveTo>
                <a:lnTo>
                  <a:pt x="2121" y="4987"/>
                </a:lnTo>
                <a:lnTo>
                  <a:pt x="2581" y="4987"/>
                </a:lnTo>
                <a:lnTo>
                  <a:pt x="2581" y="4704"/>
                </a:lnTo>
                <a:lnTo>
                  <a:pt x="2121" y="4704"/>
                </a:lnTo>
                <a:close/>
                <a:moveTo>
                  <a:pt x="3509" y="4256"/>
                </a:moveTo>
                <a:lnTo>
                  <a:pt x="3509" y="4539"/>
                </a:lnTo>
                <a:lnTo>
                  <a:pt x="3968" y="4539"/>
                </a:lnTo>
                <a:lnTo>
                  <a:pt x="3968" y="4256"/>
                </a:lnTo>
                <a:lnTo>
                  <a:pt x="3509" y="4256"/>
                </a:lnTo>
                <a:close/>
                <a:moveTo>
                  <a:pt x="2803" y="4256"/>
                </a:moveTo>
                <a:lnTo>
                  <a:pt x="2803" y="4539"/>
                </a:lnTo>
                <a:lnTo>
                  <a:pt x="3262" y="4539"/>
                </a:lnTo>
                <a:lnTo>
                  <a:pt x="3262" y="4256"/>
                </a:lnTo>
                <a:lnTo>
                  <a:pt x="2803" y="4256"/>
                </a:lnTo>
                <a:close/>
                <a:moveTo>
                  <a:pt x="2121" y="4256"/>
                </a:moveTo>
                <a:lnTo>
                  <a:pt x="2121" y="4539"/>
                </a:lnTo>
                <a:lnTo>
                  <a:pt x="2581" y="4539"/>
                </a:lnTo>
                <a:lnTo>
                  <a:pt x="2581" y="4256"/>
                </a:lnTo>
                <a:lnTo>
                  <a:pt x="2121" y="4256"/>
                </a:lnTo>
                <a:close/>
                <a:moveTo>
                  <a:pt x="3509" y="3819"/>
                </a:moveTo>
                <a:lnTo>
                  <a:pt x="3509" y="4102"/>
                </a:lnTo>
                <a:lnTo>
                  <a:pt x="3968" y="4102"/>
                </a:lnTo>
                <a:lnTo>
                  <a:pt x="3968" y="3819"/>
                </a:lnTo>
                <a:lnTo>
                  <a:pt x="3509" y="3819"/>
                </a:lnTo>
                <a:close/>
                <a:moveTo>
                  <a:pt x="2803" y="3819"/>
                </a:moveTo>
                <a:lnTo>
                  <a:pt x="2803" y="4102"/>
                </a:lnTo>
                <a:lnTo>
                  <a:pt x="3262" y="4102"/>
                </a:lnTo>
                <a:lnTo>
                  <a:pt x="3262" y="3819"/>
                </a:lnTo>
                <a:lnTo>
                  <a:pt x="2803" y="3819"/>
                </a:lnTo>
                <a:close/>
                <a:moveTo>
                  <a:pt x="2121" y="3819"/>
                </a:moveTo>
                <a:lnTo>
                  <a:pt x="2121" y="4102"/>
                </a:lnTo>
                <a:lnTo>
                  <a:pt x="2581" y="4102"/>
                </a:lnTo>
                <a:lnTo>
                  <a:pt x="2581" y="3819"/>
                </a:lnTo>
                <a:lnTo>
                  <a:pt x="2121" y="3819"/>
                </a:lnTo>
                <a:close/>
                <a:moveTo>
                  <a:pt x="2479" y="1864"/>
                </a:moveTo>
                <a:lnTo>
                  <a:pt x="2479" y="2048"/>
                </a:lnTo>
                <a:lnTo>
                  <a:pt x="4341" y="2048"/>
                </a:lnTo>
                <a:lnTo>
                  <a:pt x="4341" y="1864"/>
                </a:lnTo>
                <a:lnTo>
                  <a:pt x="2479" y="1864"/>
                </a:lnTo>
                <a:close/>
                <a:moveTo>
                  <a:pt x="2479" y="1443"/>
                </a:moveTo>
                <a:lnTo>
                  <a:pt x="2479" y="1627"/>
                </a:lnTo>
                <a:lnTo>
                  <a:pt x="4341" y="1627"/>
                </a:lnTo>
                <a:lnTo>
                  <a:pt x="4341" y="1443"/>
                </a:lnTo>
                <a:lnTo>
                  <a:pt x="2479" y="1443"/>
                </a:lnTo>
                <a:close/>
                <a:moveTo>
                  <a:pt x="2479" y="1044"/>
                </a:moveTo>
                <a:lnTo>
                  <a:pt x="2479" y="1228"/>
                </a:lnTo>
                <a:lnTo>
                  <a:pt x="3582" y="1228"/>
                </a:lnTo>
                <a:lnTo>
                  <a:pt x="3582" y="1044"/>
                </a:lnTo>
                <a:lnTo>
                  <a:pt x="2479" y="1044"/>
                </a:lnTo>
                <a:close/>
                <a:moveTo>
                  <a:pt x="2479" y="623"/>
                </a:moveTo>
                <a:lnTo>
                  <a:pt x="2479" y="807"/>
                </a:lnTo>
                <a:lnTo>
                  <a:pt x="3582" y="807"/>
                </a:lnTo>
                <a:lnTo>
                  <a:pt x="3582" y="623"/>
                </a:lnTo>
                <a:lnTo>
                  <a:pt x="2479" y="623"/>
                </a:lnTo>
                <a:close/>
                <a:moveTo>
                  <a:pt x="4167" y="447"/>
                </a:moveTo>
                <a:lnTo>
                  <a:pt x="4141" y="656"/>
                </a:lnTo>
                <a:lnTo>
                  <a:pt x="4466" y="812"/>
                </a:lnTo>
                <a:lnTo>
                  <a:pt x="4167" y="447"/>
                </a:lnTo>
                <a:close/>
                <a:moveTo>
                  <a:pt x="4688" y="1238"/>
                </a:moveTo>
                <a:lnTo>
                  <a:pt x="3922" y="871"/>
                </a:lnTo>
                <a:lnTo>
                  <a:pt x="3829" y="826"/>
                </a:lnTo>
                <a:lnTo>
                  <a:pt x="3842" y="722"/>
                </a:lnTo>
                <a:lnTo>
                  <a:pt x="3897" y="289"/>
                </a:lnTo>
                <a:lnTo>
                  <a:pt x="2203" y="289"/>
                </a:lnTo>
                <a:lnTo>
                  <a:pt x="2203" y="2238"/>
                </a:lnTo>
                <a:lnTo>
                  <a:pt x="4688" y="2238"/>
                </a:lnTo>
                <a:lnTo>
                  <a:pt x="4688" y="1238"/>
                </a:lnTo>
                <a:close/>
              </a:path>
            </a:pathLst>
          </a:custGeom>
          <a:solidFill>
            <a:srgbClr val="FFFFFF"/>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p:transition spd="slow"/>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218" name="标题 1" descr="#clear#"/>
          <p:cNvSpPr>
            <a:spLocks noGrp="1"/>
          </p:cNvSpPr>
          <p:nvPr>
            <p:ph type="title"/>
          </p:nvPr>
        </p:nvSpPr>
        <p:spPr/>
        <p:txBody>
          <a:bodyPr/>
          <a:lstStyle/>
          <a:p>
            <a:r>
              <a:rPr lang="zh-CN" altLang="en-US"/>
              <a:t>请输入第三章大标题</a:t>
            </a:r>
            <a:endParaRPr lang="zh-CN" altLang="en-US"/>
          </a:p>
        </p:txBody>
      </p:sp>
      <p:sp>
        <p:nvSpPr>
          <p:cNvPr id="9219" name="文本占位符 2" descr="#clear#"/>
          <p:cNvSpPr>
            <a:spLocks noGrp="1"/>
          </p:cNvSpPr>
          <p:nvPr>
            <p:ph type="body" idx="1"/>
          </p:nvPr>
        </p:nvSpPr>
        <p:spPr/>
        <p:txBody>
          <a:bodyPr/>
          <a:lstStyle/>
          <a:p>
            <a:r>
              <a:rPr lang="zh-CN" altLang="en-US"/>
              <a:t>请输入第三章说明小标题</a:t>
            </a:r>
            <a:endParaRPr lang="zh-CN" altLang="en-US"/>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530" name="标题 3" descr="#clear#"/>
          <p:cNvSpPr>
            <a:spLocks noGrp="1"/>
          </p:cNvSpPr>
          <p:nvPr>
            <p:ph type="title"/>
          </p:nvPr>
        </p:nvSpPr>
        <p:spPr/>
        <p:txBody>
          <a:bodyPr/>
          <a:lstStyle/>
          <a:p>
            <a:pPr eaLnBrk="1" hangingPunct="1"/>
            <a:r>
              <a:rPr lang="zh-CN" altLang="en-US"/>
              <a:t>请在此输入您的大标题</a:t>
            </a:r>
            <a:endParaRPr lang="en-US" altLang="zh-CN"/>
          </a:p>
        </p:txBody>
      </p:sp>
      <p:sp>
        <p:nvSpPr>
          <p:cNvPr id="9" name="Freeform 6"/>
          <p:cNvSpPr/>
          <p:nvPr/>
        </p:nvSpPr>
        <p:spPr bwMode="auto">
          <a:xfrm rot="18900000">
            <a:off x="6133525" y="3530490"/>
            <a:ext cx="1519032" cy="1423123"/>
          </a:xfrm>
          <a:custGeom>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accent1"/>
          </a:solidFill>
          <a:ln>
            <a:noFill/>
          </a:ln>
        </p:spPr>
        <p:txBody>
          <a:bodyPr vert="horz" wrap="square" lIns="68538" tIns="34269" rIns="68538" bIns="34269" numCol="1" anchor="t" anchorCtr="0" compatLnSpc="1"/>
          <a:lstStyle/>
          <a:p>
            <a:endParaRPr lang="ko-KR" altLang="en-US" sz="7495">
              <a:solidFill>
                <a:schemeClr val="bg1"/>
              </a:solidFill>
              <a:latin typeface="Lato Black"/>
              <a:cs typeface="Lato Black"/>
            </a:endParaRPr>
          </a:p>
        </p:txBody>
      </p:sp>
      <p:sp>
        <p:nvSpPr>
          <p:cNvPr id="10" name="Freeform 11"/>
          <p:cNvSpPr/>
          <p:nvPr/>
        </p:nvSpPr>
        <p:spPr bwMode="auto">
          <a:xfrm rot="18900000">
            <a:off x="5051483" y="4104220"/>
            <a:ext cx="1516330" cy="1423123"/>
          </a:xfrm>
          <a:custGeom>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1"/>
          </a:solidFill>
          <a:ln>
            <a:noFill/>
          </a:ln>
        </p:spPr>
        <p:txBody>
          <a:bodyPr vert="horz" wrap="square" lIns="68538" tIns="34269" rIns="68538" bIns="34269" numCol="1" anchor="t" anchorCtr="0" compatLnSpc="1"/>
          <a:lstStyle/>
          <a:p>
            <a:endParaRPr lang="ko-KR" altLang="en-US" sz="7495">
              <a:solidFill>
                <a:schemeClr val="bg1"/>
              </a:solidFill>
              <a:latin typeface="Lato Black"/>
              <a:cs typeface="Lato Black"/>
            </a:endParaRPr>
          </a:p>
        </p:txBody>
      </p:sp>
      <p:sp>
        <p:nvSpPr>
          <p:cNvPr id="11" name="Freeform 7"/>
          <p:cNvSpPr/>
          <p:nvPr/>
        </p:nvSpPr>
        <p:spPr bwMode="auto">
          <a:xfrm rot="18900000">
            <a:off x="5622835" y="2486314"/>
            <a:ext cx="1516330" cy="1423123"/>
          </a:xfrm>
          <a:custGeom>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1"/>
          </a:solidFill>
          <a:ln>
            <a:noFill/>
          </a:ln>
        </p:spPr>
        <p:txBody>
          <a:bodyPr vert="horz" wrap="square" lIns="68538" tIns="34269" rIns="68538" bIns="34269" numCol="1" anchor="t" anchorCtr="0" compatLnSpc="1"/>
          <a:lstStyle/>
          <a:p>
            <a:endParaRPr lang="ko-KR" altLang="en-US" sz="7495">
              <a:solidFill>
                <a:schemeClr val="bg1"/>
              </a:solidFill>
              <a:latin typeface="Lato Black"/>
              <a:cs typeface="Lato Black"/>
            </a:endParaRPr>
          </a:p>
        </p:txBody>
      </p:sp>
      <p:sp>
        <p:nvSpPr>
          <p:cNvPr id="12" name="Freeform 8"/>
          <p:cNvSpPr/>
          <p:nvPr/>
        </p:nvSpPr>
        <p:spPr bwMode="auto">
          <a:xfrm rot="18900000">
            <a:off x="4539444" y="3060043"/>
            <a:ext cx="1516330" cy="1423123"/>
          </a:xfrm>
          <a:custGeom>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1"/>
          </a:solidFill>
          <a:ln>
            <a:noFill/>
          </a:ln>
        </p:spPr>
        <p:txBody>
          <a:bodyPr vert="horz" wrap="square" lIns="68538" tIns="34269" rIns="68538" bIns="34269" numCol="1" anchor="t" anchorCtr="0" compatLnSpc="1"/>
          <a:lstStyle/>
          <a:p>
            <a:endParaRPr lang="ko-KR" altLang="en-US" sz="7495">
              <a:solidFill>
                <a:schemeClr val="bg1"/>
              </a:solidFill>
              <a:latin typeface="Lato Black"/>
              <a:cs typeface="Lato Black"/>
            </a:endParaRPr>
          </a:p>
        </p:txBody>
      </p:sp>
      <p:sp>
        <p:nvSpPr>
          <p:cNvPr id="18" name="타원 108" descr="#clear#"/>
          <p:cNvSpPr/>
          <p:nvPr/>
        </p:nvSpPr>
        <p:spPr>
          <a:xfrm>
            <a:off x="428099" y="1826539"/>
            <a:ext cx="3614457" cy="585123"/>
          </a:xfrm>
          <a:prstGeom prst="roundRect">
            <a:avLst>
              <a:gd name="adj" fmla="val 50000"/>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a:solidFill>
                  <a:srgbClr val="4C4D4D"/>
                </a:solidFill>
                <a:latin typeface="+mj-ea"/>
                <a:ea typeface="+mj-ea"/>
              </a:rPr>
              <a:t>请输入您的小标题</a:t>
            </a:r>
            <a:endParaRPr lang="ko-KR" altLang="en-US" sz="2000" b="1">
              <a:solidFill>
                <a:srgbClr val="4C4D4D"/>
              </a:solidFill>
              <a:latin typeface="+mj-ea"/>
              <a:ea typeface="+mj-ea"/>
            </a:endParaRPr>
          </a:p>
        </p:txBody>
      </p:sp>
      <p:sp>
        <p:nvSpPr>
          <p:cNvPr id="19" name="矩形 18" descr="#clear#"/>
          <p:cNvSpPr/>
          <p:nvPr/>
        </p:nvSpPr>
        <p:spPr>
          <a:xfrm>
            <a:off x="489761" y="2467934"/>
            <a:ext cx="3491132" cy="15166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a:solidFill>
                <a:schemeClr val="tx1"/>
              </a:solidFill>
              <a:latin typeface="幼圆" panose="02010509060101010101" pitchFamily="49" charset="-122"/>
              <a:ea typeface="幼圆" panose="02010509060101010101" pitchFamily="49" charset="-122"/>
            </a:endParaRPr>
          </a:p>
        </p:txBody>
      </p:sp>
      <p:sp>
        <p:nvSpPr>
          <p:cNvPr id="20" name="타원 108" descr="#clear#"/>
          <p:cNvSpPr/>
          <p:nvPr/>
        </p:nvSpPr>
        <p:spPr>
          <a:xfrm>
            <a:off x="8207533" y="1826539"/>
            <a:ext cx="3614457" cy="585123"/>
          </a:xfrm>
          <a:prstGeom prst="roundRect">
            <a:avLst>
              <a:gd name="adj" fmla="val 50000"/>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a:solidFill>
                  <a:srgbClr val="4C4D4D"/>
                </a:solidFill>
                <a:latin typeface="+mj-ea"/>
                <a:ea typeface="+mj-ea"/>
              </a:rPr>
              <a:t>请输入您的小标题</a:t>
            </a:r>
            <a:endParaRPr lang="ko-KR" altLang="en-US" sz="2000" b="1">
              <a:solidFill>
                <a:srgbClr val="4C4D4D"/>
              </a:solidFill>
              <a:latin typeface="+mj-ea"/>
              <a:ea typeface="+mj-ea"/>
            </a:endParaRPr>
          </a:p>
        </p:txBody>
      </p:sp>
      <p:sp>
        <p:nvSpPr>
          <p:cNvPr id="21" name="矩形 20" descr="#clear#"/>
          <p:cNvSpPr/>
          <p:nvPr/>
        </p:nvSpPr>
        <p:spPr>
          <a:xfrm>
            <a:off x="8269195" y="2467934"/>
            <a:ext cx="3491132" cy="15166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a:solidFill>
                <a:schemeClr val="tx1"/>
              </a:solidFill>
              <a:latin typeface="幼圆" panose="02010509060101010101" pitchFamily="49" charset="-122"/>
              <a:ea typeface="幼圆" panose="02010509060101010101" pitchFamily="49" charset="-122"/>
            </a:endParaRPr>
          </a:p>
        </p:txBody>
      </p:sp>
      <p:sp>
        <p:nvSpPr>
          <p:cNvPr id="22" name="타원 108" descr="#clear#"/>
          <p:cNvSpPr/>
          <p:nvPr/>
        </p:nvSpPr>
        <p:spPr>
          <a:xfrm>
            <a:off x="428099" y="4423238"/>
            <a:ext cx="3614457" cy="585123"/>
          </a:xfrm>
          <a:prstGeom prst="roundRect">
            <a:avLst>
              <a:gd name="adj" fmla="val 50000"/>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a:solidFill>
                  <a:srgbClr val="4C4D4D"/>
                </a:solidFill>
                <a:latin typeface="+mj-ea"/>
                <a:ea typeface="+mj-ea"/>
              </a:rPr>
              <a:t>请输入您的小标题</a:t>
            </a:r>
            <a:endParaRPr lang="ko-KR" altLang="en-US" sz="2000" b="1">
              <a:solidFill>
                <a:srgbClr val="4C4D4D"/>
              </a:solidFill>
              <a:latin typeface="+mj-ea"/>
              <a:ea typeface="+mj-ea"/>
            </a:endParaRPr>
          </a:p>
        </p:txBody>
      </p:sp>
      <p:sp>
        <p:nvSpPr>
          <p:cNvPr id="23" name="矩形 22" descr="#clear#"/>
          <p:cNvSpPr/>
          <p:nvPr/>
        </p:nvSpPr>
        <p:spPr>
          <a:xfrm>
            <a:off x="489761" y="5064633"/>
            <a:ext cx="3491132" cy="15166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a:solidFill>
                <a:schemeClr val="tx1"/>
              </a:solidFill>
              <a:latin typeface="幼圆" panose="02010509060101010101" pitchFamily="49" charset="-122"/>
              <a:ea typeface="幼圆" panose="02010509060101010101" pitchFamily="49" charset="-122"/>
            </a:endParaRPr>
          </a:p>
        </p:txBody>
      </p:sp>
      <p:sp>
        <p:nvSpPr>
          <p:cNvPr id="24" name="타원 108" descr="#clear#"/>
          <p:cNvSpPr/>
          <p:nvPr/>
        </p:nvSpPr>
        <p:spPr>
          <a:xfrm>
            <a:off x="8207533" y="4423238"/>
            <a:ext cx="3614457" cy="585123"/>
          </a:xfrm>
          <a:prstGeom prst="roundRect">
            <a:avLst>
              <a:gd name="adj" fmla="val 50000"/>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a:solidFill>
                  <a:srgbClr val="4C4D4D"/>
                </a:solidFill>
                <a:latin typeface="+mj-ea"/>
                <a:ea typeface="+mj-ea"/>
              </a:rPr>
              <a:t>请输入您的小标题</a:t>
            </a:r>
            <a:endParaRPr lang="ko-KR" altLang="en-US" sz="2000" b="1">
              <a:solidFill>
                <a:srgbClr val="4C4D4D"/>
              </a:solidFill>
              <a:latin typeface="+mj-ea"/>
              <a:ea typeface="+mj-ea"/>
            </a:endParaRPr>
          </a:p>
        </p:txBody>
      </p:sp>
      <p:sp>
        <p:nvSpPr>
          <p:cNvPr id="25" name="矩形 24" descr="#clear#"/>
          <p:cNvSpPr/>
          <p:nvPr/>
        </p:nvSpPr>
        <p:spPr>
          <a:xfrm>
            <a:off x="8269195" y="5064633"/>
            <a:ext cx="3491132" cy="15166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314" name="标题 3" descr="#clear#"/>
          <p:cNvSpPr>
            <a:spLocks noGrp="1"/>
          </p:cNvSpPr>
          <p:nvPr>
            <p:ph type="title"/>
          </p:nvPr>
        </p:nvSpPr>
        <p:spPr/>
        <p:txBody>
          <a:bodyPr/>
          <a:lstStyle/>
          <a:p>
            <a:pPr eaLnBrk="1" hangingPunct="1"/>
            <a:r>
              <a:rPr lang="zh-CN" altLang="en-US"/>
              <a:t>请在此输入您的大标题</a:t>
            </a:r>
            <a:endParaRPr lang="en-US" altLang="zh-CN"/>
          </a:p>
        </p:txBody>
      </p:sp>
      <p:sp>
        <p:nvSpPr>
          <p:cNvPr id="18" name="Freeform 29" descr="#clear#"/>
          <p:cNvSpPr/>
          <p:nvPr/>
        </p:nvSpPr>
        <p:spPr bwMode="auto">
          <a:xfrm>
            <a:off x="2192015" y="3386174"/>
            <a:ext cx="1561594" cy="1206969"/>
          </a:xfrm>
          <a:custGeom>
            <a:gdLst>
              <a:gd name="T0" fmla="*/ 242 w 323"/>
              <a:gd name="T1" fmla="*/ 45 h 250"/>
              <a:gd name="T2" fmla="*/ 81 w 323"/>
              <a:gd name="T3" fmla="*/ 45 h 250"/>
              <a:gd name="T4" fmla="*/ 81 w 323"/>
              <a:gd name="T5" fmla="*/ 45 h 250"/>
              <a:gd name="T6" fmla="*/ 0 w 323"/>
              <a:gd name="T7" fmla="*/ 125 h 250"/>
              <a:gd name="T8" fmla="*/ 81 w 323"/>
              <a:gd name="T9" fmla="*/ 206 h 250"/>
              <a:gd name="T10" fmla="*/ 81 w 323"/>
              <a:gd name="T11" fmla="*/ 206 h 250"/>
              <a:gd name="T12" fmla="*/ 242 w 323"/>
              <a:gd name="T13" fmla="*/ 206 h 250"/>
              <a:gd name="T14" fmla="*/ 323 w 323"/>
              <a:gd name="T15" fmla="*/ 125 h 250"/>
              <a:gd name="T16" fmla="*/ 242 w 323"/>
              <a:gd name="T17" fmla="*/ 45 h 2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 h="250">
                <a:moveTo>
                  <a:pt x="242" y="45"/>
                </a:moveTo>
                <a:cubicBezTo>
                  <a:pt x="197" y="0"/>
                  <a:pt x="125" y="0"/>
                  <a:pt x="81" y="45"/>
                </a:cubicBezTo>
                <a:cubicBezTo>
                  <a:pt x="81" y="45"/>
                  <a:pt x="81" y="45"/>
                  <a:pt x="81" y="45"/>
                </a:cubicBezTo>
                <a:cubicBezTo>
                  <a:pt x="0" y="125"/>
                  <a:pt x="0" y="125"/>
                  <a:pt x="0" y="125"/>
                </a:cubicBezTo>
                <a:cubicBezTo>
                  <a:pt x="81" y="206"/>
                  <a:pt x="81" y="206"/>
                  <a:pt x="81" y="206"/>
                </a:cubicBezTo>
                <a:cubicBezTo>
                  <a:pt x="81" y="206"/>
                  <a:pt x="81" y="206"/>
                  <a:pt x="81" y="206"/>
                </a:cubicBezTo>
                <a:cubicBezTo>
                  <a:pt x="125" y="250"/>
                  <a:pt x="197" y="250"/>
                  <a:pt x="242" y="206"/>
                </a:cubicBezTo>
                <a:cubicBezTo>
                  <a:pt x="323" y="125"/>
                  <a:pt x="323" y="125"/>
                  <a:pt x="323" y="125"/>
                </a:cubicBezTo>
                <a:lnTo>
                  <a:pt x="242" y="45"/>
                </a:lnTo>
                <a:close/>
              </a:path>
            </a:pathLst>
          </a:custGeom>
          <a:solidFill>
            <a:schemeClr val="accent1"/>
          </a:solidFill>
          <a:ln>
            <a:noFill/>
          </a:ln>
          <a:effectLst>
            <a:outerShdw dist="35921" dir="2700000" algn="ctr" rotWithShape="0">
              <a:srgbClr val="C7C4C4"/>
            </a:outerShdw>
          </a:effectLst>
        </p:spPr>
        <p:txBody>
          <a:bodyPr anchor="ctr"/>
          <a:lstStyle/>
          <a:p>
            <a:pPr algn="ctr">
              <a:defRPr/>
            </a:pPr>
            <a:r>
              <a:rPr lang="en-US" altLang="zh-CN">
                <a:solidFill>
                  <a:srgbClr val="FEFFFF"/>
                </a:solidFill>
              </a:rPr>
              <a:t>2019</a:t>
            </a:r>
            <a:endParaRPr lang="zh-CN" altLang="en-US">
              <a:solidFill>
                <a:srgbClr val="FEFFFF"/>
              </a:solidFill>
            </a:endParaRPr>
          </a:p>
        </p:txBody>
      </p:sp>
      <p:sp>
        <p:nvSpPr>
          <p:cNvPr id="19" name="Freeform 29" descr="#clear#"/>
          <p:cNvSpPr/>
          <p:nvPr/>
        </p:nvSpPr>
        <p:spPr bwMode="auto">
          <a:xfrm>
            <a:off x="3753609" y="3386174"/>
            <a:ext cx="1561594" cy="1206969"/>
          </a:xfrm>
          <a:custGeom>
            <a:gdLst>
              <a:gd name="T0" fmla="*/ 242 w 323"/>
              <a:gd name="T1" fmla="*/ 45 h 250"/>
              <a:gd name="T2" fmla="*/ 81 w 323"/>
              <a:gd name="T3" fmla="*/ 45 h 250"/>
              <a:gd name="T4" fmla="*/ 81 w 323"/>
              <a:gd name="T5" fmla="*/ 45 h 250"/>
              <a:gd name="T6" fmla="*/ 0 w 323"/>
              <a:gd name="T7" fmla="*/ 125 h 250"/>
              <a:gd name="T8" fmla="*/ 81 w 323"/>
              <a:gd name="T9" fmla="*/ 206 h 250"/>
              <a:gd name="T10" fmla="*/ 81 w 323"/>
              <a:gd name="T11" fmla="*/ 206 h 250"/>
              <a:gd name="T12" fmla="*/ 242 w 323"/>
              <a:gd name="T13" fmla="*/ 206 h 250"/>
              <a:gd name="T14" fmla="*/ 323 w 323"/>
              <a:gd name="T15" fmla="*/ 125 h 250"/>
              <a:gd name="T16" fmla="*/ 242 w 323"/>
              <a:gd name="T17" fmla="*/ 45 h 2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 h="250">
                <a:moveTo>
                  <a:pt x="242" y="45"/>
                </a:moveTo>
                <a:cubicBezTo>
                  <a:pt x="197" y="0"/>
                  <a:pt x="125" y="0"/>
                  <a:pt x="81" y="45"/>
                </a:cubicBezTo>
                <a:cubicBezTo>
                  <a:pt x="81" y="45"/>
                  <a:pt x="81" y="45"/>
                  <a:pt x="81" y="45"/>
                </a:cubicBezTo>
                <a:cubicBezTo>
                  <a:pt x="0" y="125"/>
                  <a:pt x="0" y="125"/>
                  <a:pt x="0" y="125"/>
                </a:cubicBezTo>
                <a:cubicBezTo>
                  <a:pt x="81" y="206"/>
                  <a:pt x="81" y="206"/>
                  <a:pt x="81" y="206"/>
                </a:cubicBezTo>
                <a:cubicBezTo>
                  <a:pt x="81" y="206"/>
                  <a:pt x="81" y="206"/>
                  <a:pt x="81" y="206"/>
                </a:cubicBezTo>
                <a:cubicBezTo>
                  <a:pt x="125" y="250"/>
                  <a:pt x="197" y="250"/>
                  <a:pt x="242" y="206"/>
                </a:cubicBezTo>
                <a:cubicBezTo>
                  <a:pt x="323" y="125"/>
                  <a:pt x="323" y="125"/>
                  <a:pt x="323" y="125"/>
                </a:cubicBezTo>
                <a:lnTo>
                  <a:pt x="242" y="45"/>
                </a:lnTo>
                <a:close/>
              </a:path>
            </a:pathLst>
          </a:custGeom>
          <a:solidFill>
            <a:schemeClr val="accent1"/>
          </a:solidFill>
          <a:ln>
            <a:noFill/>
          </a:ln>
          <a:effectLst>
            <a:outerShdw dist="35921" dir="2700000" algn="ctr" rotWithShape="0">
              <a:srgbClr val="C7C4C4"/>
            </a:outerShdw>
          </a:effectLst>
        </p:spPr>
        <p:txBody>
          <a:bodyPr anchor="ctr"/>
          <a:lstStyle/>
          <a:p>
            <a:pPr algn="ctr">
              <a:defRPr/>
            </a:pPr>
            <a:r>
              <a:rPr lang="en-US" altLang="zh-CN">
                <a:solidFill>
                  <a:srgbClr val="FEFFFF"/>
                </a:solidFill>
              </a:rPr>
              <a:t>2020</a:t>
            </a:r>
            <a:endParaRPr lang="zh-CN" altLang="en-US">
              <a:solidFill>
                <a:srgbClr val="FEFFFF"/>
              </a:solidFill>
            </a:endParaRPr>
          </a:p>
        </p:txBody>
      </p:sp>
      <p:sp>
        <p:nvSpPr>
          <p:cNvPr id="20" name="Freeform 29" descr="#clear#"/>
          <p:cNvSpPr/>
          <p:nvPr/>
        </p:nvSpPr>
        <p:spPr bwMode="auto">
          <a:xfrm>
            <a:off x="5315203" y="3386174"/>
            <a:ext cx="1561594" cy="1206969"/>
          </a:xfrm>
          <a:custGeom>
            <a:gdLst>
              <a:gd name="T0" fmla="*/ 242 w 323"/>
              <a:gd name="T1" fmla="*/ 45 h 250"/>
              <a:gd name="T2" fmla="*/ 81 w 323"/>
              <a:gd name="T3" fmla="*/ 45 h 250"/>
              <a:gd name="T4" fmla="*/ 81 w 323"/>
              <a:gd name="T5" fmla="*/ 45 h 250"/>
              <a:gd name="T6" fmla="*/ 0 w 323"/>
              <a:gd name="T7" fmla="*/ 125 h 250"/>
              <a:gd name="T8" fmla="*/ 81 w 323"/>
              <a:gd name="T9" fmla="*/ 206 h 250"/>
              <a:gd name="T10" fmla="*/ 81 w 323"/>
              <a:gd name="T11" fmla="*/ 206 h 250"/>
              <a:gd name="T12" fmla="*/ 242 w 323"/>
              <a:gd name="T13" fmla="*/ 206 h 250"/>
              <a:gd name="T14" fmla="*/ 323 w 323"/>
              <a:gd name="T15" fmla="*/ 125 h 250"/>
              <a:gd name="T16" fmla="*/ 242 w 323"/>
              <a:gd name="T17" fmla="*/ 45 h 2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 h="250">
                <a:moveTo>
                  <a:pt x="242" y="45"/>
                </a:moveTo>
                <a:cubicBezTo>
                  <a:pt x="197" y="0"/>
                  <a:pt x="125" y="0"/>
                  <a:pt x="81" y="45"/>
                </a:cubicBezTo>
                <a:cubicBezTo>
                  <a:pt x="81" y="45"/>
                  <a:pt x="81" y="45"/>
                  <a:pt x="81" y="45"/>
                </a:cubicBezTo>
                <a:cubicBezTo>
                  <a:pt x="0" y="125"/>
                  <a:pt x="0" y="125"/>
                  <a:pt x="0" y="125"/>
                </a:cubicBezTo>
                <a:cubicBezTo>
                  <a:pt x="81" y="206"/>
                  <a:pt x="81" y="206"/>
                  <a:pt x="81" y="206"/>
                </a:cubicBezTo>
                <a:cubicBezTo>
                  <a:pt x="81" y="206"/>
                  <a:pt x="81" y="206"/>
                  <a:pt x="81" y="206"/>
                </a:cubicBezTo>
                <a:cubicBezTo>
                  <a:pt x="125" y="250"/>
                  <a:pt x="197" y="250"/>
                  <a:pt x="242" y="206"/>
                </a:cubicBezTo>
                <a:cubicBezTo>
                  <a:pt x="323" y="125"/>
                  <a:pt x="323" y="125"/>
                  <a:pt x="323" y="125"/>
                </a:cubicBezTo>
                <a:lnTo>
                  <a:pt x="242" y="45"/>
                </a:lnTo>
                <a:close/>
              </a:path>
            </a:pathLst>
          </a:custGeom>
          <a:solidFill>
            <a:schemeClr val="accent1"/>
          </a:solidFill>
          <a:ln>
            <a:noFill/>
          </a:ln>
          <a:effectLst>
            <a:outerShdw dist="35921" dir="2700000" algn="ctr" rotWithShape="0">
              <a:srgbClr val="C7C4C4"/>
            </a:outerShdw>
          </a:effectLst>
        </p:spPr>
        <p:txBody>
          <a:bodyPr anchor="ctr"/>
          <a:lstStyle/>
          <a:p>
            <a:pPr algn="ctr">
              <a:defRPr/>
            </a:pPr>
            <a:r>
              <a:rPr lang="en-US" altLang="zh-CN">
                <a:solidFill>
                  <a:srgbClr val="FEFFFF"/>
                </a:solidFill>
              </a:rPr>
              <a:t>2021</a:t>
            </a:r>
            <a:endParaRPr lang="zh-CN" altLang="en-US">
              <a:solidFill>
                <a:srgbClr val="FEFFFF"/>
              </a:solidFill>
            </a:endParaRPr>
          </a:p>
        </p:txBody>
      </p:sp>
      <p:sp>
        <p:nvSpPr>
          <p:cNvPr id="21" name="Freeform 29" descr="#clear#"/>
          <p:cNvSpPr/>
          <p:nvPr/>
        </p:nvSpPr>
        <p:spPr bwMode="auto">
          <a:xfrm>
            <a:off x="6876797" y="3386174"/>
            <a:ext cx="1561594" cy="1206969"/>
          </a:xfrm>
          <a:custGeom>
            <a:gdLst>
              <a:gd name="T0" fmla="*/ 242 w 323"/>
              <a:gd name="T1" fmla="*/ 45 h 250"/>
              <a:gd name="T2" fmla="*/ 81 w 323"/>
              <a:gd name="T3" fmla="*/ 45 h 250"/>
              <a:gd name="T4" fmla="*/ 81 w 323"/>
              <a:gd name="T5" fmla="*/ 45 h 250"/>
              <a:gd name="T6" fmla="*/ 0 w 323"/>
              <a:gd name="T7" fmla="*/ 125 h 250"/>
              <a:gd name="T8" fmla="*/ 81 w 323"/>
              <a:gd name="T9" fmla="*/ 206 h 250"/>
              <a:gd name="T10" fmla="*/ 81 w 323"/>
              <a:gd name="T11" fmla="*/ 206 h 250"/>
              <a:gd name="T12" fmla="*/ 242 w 323"/>
              <a:gd name="T13" fmla="*/ 206 h 250"/>
              <a:gd name="T14" fmla="*/ 323 w 323"/>
              <a:gd name="T15" fmla="*/ 125 h 250"/>
              <a:gd name="T16" fmla="*/ 242 w 323"/>
              <a:gd name="T17" fmla="*/ 45 h 2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 h="250">
                <a:moveTo>
                  <a:pt x="242" y="45"/>
                </a:moveTo>
                <a:cubicBezTo>
                  <a:pt x="197" y="0"/>
                  <a:pt x="125" y="0"/>
                  <a:pt x="81" y="45"/>
                </a:cubicBezTo>
                <a:cubicBezTo>
                  <a:pt x="81" y="45"/>
                  <a:pt x="81" y="45"/>
                  <a:pt x="81" y="45"/>
                </a:cubicBezTo>
                <a:cubicBezTo>
                  <a:pt x="0" y="125"/>
                  <a:pt x="0" y="125"/>
                  <a:pt x="0" y="125"/>
                </a:cubicBezTo>
                <a:cubicBezTo>
                  <a:pt x="81" y="206"/>
                  <a:pt x="81" y="206"/>
                  <a:pt x="81" y="206"/>
                </a:cubicBezTo>
                <a:cubicBezTo>
                  <a:pt x="81" y="206"/>
                  <a:pt x="81" y="206"/>
                  <a:pt x="81" y="206"/>
                </a:cubicBezTo>
                <a:cubicBezTo>
                  <a:pt x="125" y="250"/>
                  <a:pt x="197" y="250"/>
                  <a:pt x="242" y="206"/>
                </a:cubicBezTo>
                <a:cubicBezTo>
                  <a:pt x="323" y="125"/>
                  <a:pt x="323" y="125"/>
                  <a:pt x="323" y="125"/>
                </a:cubicBezTo>
                <a:lnTo>
                  <a:pt x="242" y="45"/>
                </a:lnTo>
                <a:close/>
              </a:path>
            </a:pathLst>
          </a:custGeom>
          <a:solidFill>
            <a:schemeClr val="accent1"/>
          </a:solidFill>
          <a:ln>
            <a:noFill/>
          </a:ln>
          <a:effectLst>
            <a:outerShdw dist="35921" dir="2700000" algn="ctr" rotWithShape="0">
              <a:srgbClr val="C7C4C4"/>
            </a:outerShdw>
          </a:effectLst>
        </p:spPr>
        <p:txBody>
          <a:bodyPr anchor="ctr"/>
          <a:lstStyle/>
          <a:p>
            <a:pPr algn="ctr">
              <a:defRPr/>
            </a:pPr>
            <a:r>
              <a:rPr lang="en-US" altLang="zh-CN">
                <a:solidFill>
                  <a:srgbClr val="FEFFFF"/>
                </a:solidFill>
              </a:rPr>
              <a:t>2022</a:t>
            </a:r>
            <a:endParaRPr lang="zh-CN" altLang="en-US">
              <a:solidFill>
                <a:srgbClr val="FEFFFF"/>
              </a:solidFill>
            </a:endParaRPr>
          </a:p>
        </p:txBody>
      </p:sp>
      <p:sp>
        <p:nvSpPr>
          <p:cNvPr id="22" name="Freeform 29" descr="#clear#"/>
          <p:cNvSpPr/>
          <p:nvPr/>
        </p:nvSpPr>
        <p:spPr bwMode="auto">
          <a:xfrm>
            <a:off x="8438391" y="3386174"/>
            <a:ext cx="1561594" cy="1206969"/>
          </a:xfrm>
          <a:custGeom>
            <a:gdLst>
              <a:gd name="T0" fmla="*/ 242 w 323"/>
              <a:gd name="T1" fmla="*/ 45 h 250"/>
              <a:gd name="T2" fmla="*/ 81 w 323"/>
              <a:gd name="T3" fmla="*/ 45 h 250"/>
              <a:gd name="T4" fmla="*/ 81 w 323"/>
              <a:gd name="T5" fmla="*/ 45 h 250"/>
              <a:gd name="T6" fmla="*/ 0 w 323"/>
              <a:gd name="T7" fmla="*/ 125 h 250"/>
              <a:gd name="T8" fmla="*/ 81 w 323"/>
              <a:gd name="T9" fmla="*/ 206 h 250"/>
              <a:gd name="T10" fmla="*/ 81 w 323"/>
              <a:gd name="T11" fmla="*/ 206 h 250"/>
              <a:gd name="T12" fmla="*/ 242 w 323"/>
              <a:gd name="T13" fmla="*/ 206 h 250"/>
              <a:gd name="T14" fmla="*/ 323 w 323"/>
              <a:gd name="T15" fmla="*/ 125 h 250"/>
              <a:gd name="T16" fmla="*/ 242 w 323"/>
              <a:gd name="T17" fmla="*/ 45 h 2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 h="250">
                <a:moveTo>
                  <a:pt x="242" y="45"/>
                </a:moveTo>
                <a:cubicBezTo>
                  <a:pt x="197" y="0"/>
                  <a:pt x="125" y="0"/>
                  <a:pt x="81" y="45"/>
                </a:cubicBezTo>
                <a:cubicBezTo>
                  <a:pt x="81" y="45"/>
                  <a:pt x="81" y="45"/>
                  <a:pt x="81" y="45"/>
                </a:cubicBezTo>
                <a:cubicBezTo>
                  <a:pt x="0" y="125"/>
                  <a:pt x="0" y="125"/>
                  <a:pt x="0" y="125"/>
                </a:cubicBezTo>
                <a:cubicBezTo>
                  <a:pt x="81" y="206"/>
                  <a:pt x="81" y="206"/>
                  <a:pt x="81" y="206"/>
                </a:cubicBezTo>
                <a:cubicBezTo>
                  <a:pt x="81" y="206"/>
                  <a:pt x="81" y="206"/>
                  <a:pt x="81" y="206"/>
                </a:cubicBezTo>
                <a:cubicBezTo>
                  <a:pt x="125" y="250"/>
                  <a:pt x="197" y="250"/>
                  <a:pt x="242" y="206"/>
                </a:cubicBezTo>
                <a:cubicBezTo>
                  <a:pt x="323" y="125"/>
                  <a:pt x="323" y="125"/>
                  <a:pt x="323" y="125"/>
                </a:cubicBezTo>
                <a:lnTo>
                  <a:pt x="242" y="45"/>
                </a:lnTo>
                <a:close/>
              </a:path>
            </a:pathLst>
          </a:custGeom>
          <a:solidFill>
            <a:schemeClr val="accent1"/>
          </a:solidFill>
          <a:ln>
            <a:noFill/>
          </a:ln>
          <a:effectLst>
            <a:outerShdw dist="35921" dir="2700000" algn="ctr" rotWithShape="0">
              <a:srgbClr val="C7C4C4"/>
            </a:outerShdw>
          </a:effectLst>
        </p:spPr>
        <p:txBody>
          <a:bodyPr anchor="ctr"/>
          <a:lstStyle/>
          <a:p>
            <a:pPr algn="ctr">
              <a:defRPr/>
            </a:pPr>
            <a:r>
              <a:rPr lang="en-US" altLang="zh-CN">
                <a:solidFill>
                  <a:srgbClr val="FEFFFF"/>
                </a:solidFill>
              </a:rPr>
              <a:t>2023</a:t>
            </a:r>
            <a:endParaRPr lang="zh-CN" altLang="en-US">
              <a:solidFill>
                <a:srgbClr val="FEFFFF"/>
              </a:solidFill>
            </a:endParaRPr>
          </a:p>
        </p:txBody>
      </p:sp>
      <p:sp>
        <p:nvSpPr>
          <p:cNvPr id="24" name="圆角矩形 29" descr="#clear#"/>
          <p:cNvSpPr/>
          <p:nvPr/>
        </p:nvSpPr>
        <p:spPr>
          <a:xfrm>
            <a:off x="2224422" y="1972824"/>
            <a:ext cx="1496780"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mj-ea"/>
                <a:ea typeface="+mj-ea"/>
              </a:rPr>
              <a:t>请输入文本请输入文本请输入文本</a:t>
            </a:r>
            <a:endParaRPr lang="zh-CN" altLang="zh-CN" sz="1800">
              <a:solidFill>
                <a:schemeClr val="tx1"/>
              </a:solidFill>
              <a:latin typeface="+mj-ea"/>
              <a:ea typeface="+mj-ea"/>
            </a:endParaRPr>
          </a:p>
        </p:txBody>
      </p:sp>
      <p:sp>
        <p:nvSpPr>
          <p:cNvPr id="26" name="圆角矩形 30" descr="#clear#"/>
          <p:cNvSpPr/>
          <p:nvPr/>
        </p:nvSpPr>
        <p:spPr>
          <a:xfrm>
            <a:off x="5347610" y="1972824"/>
            <a:ext cx="1496780"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mj-ea"/>
                <a:ea typeface="+mj-ea"/>
              </a:rPr>
              <a:t>请输入文本请输入文本请输入文本</a:t>
            </a:r>
            <a:endParaRPr lang="zh-CN" altLang="zh-CN" sz="1800">
              <a:solidFill>
                <a:schemeClr val="tx1"/>
              </a:solidFill>
              <a:latin typeface="+mj-ea"/>
              <a:ea typeface="+mj-ea"/>
            </a:endParaRPr>
          </a:p>
        </p:txBody>
      </p:sp>
      <p:sp>
        <p:nvSpPr>
          <p:cNvPr id="27" name="圆角矩形 31" descr="#clear#"/>
          <p:cNvSpPr/>
          <p:nvPr/>
        </p:nvSpPr>
        <p:spPr>
          <a:xfrm>
            <a:off x="8470798" y="1972824"/>
            <a:ext cx="1496780"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mj-ea"/>
                <a:ea typeface="+mj-ea"/>
              </a:rPr>
              <a:t>请输入文本请输入文本请输入文本</a:t>
            </a:r>
            <a:endParaRPr lang="zh-CN" altLang="zh-CN" sz="1800">
              <a:solidFill>
                <a:schemeClr val="tx1"/>
              </a:solidFill>
              <a:latin typeface="+mj-ea"/>
              <a:ea typeface="+mj-ea"/>
            </a:endParaRPr>
          </a:p>
        </p:txBody>
      </p:sp>
      <p:sp>
        <p:nvSpPr>
          <p:cNvPr id="41" name="圆角矩形 32" descr="#clear#"/>
          <p:cNvSpPr/>
          <p:nvPr/>
        </p:nvSpPr>
        <p:spPr>
          <a:xfrm>
            <a:off x="3767655" y="4781942"/>
            <a:ext cx="1496780"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mj-ea"/>
                <a:ea typeface="+mj-ea"/>
              </a:rPr>
              <a:t>请输入文本请输入文本请输入文本</a:t>
            </a:r>
            <a:endParaRPr lang="zh-CN" altLang="zh-CN" sz="1800">
              <a:solidFill>
                <a:schemeClr val="tx1"/>
              </a:solidFill>
              <a:latin typeface="+mj-ea"/>
              <a:ea typeface="+mj-ea"/>
            </a:endParaRPr>
          </a:p>
        </p:txBody>
      </p:sp>
      <p:sp>
        <p:nvSpPr>
          <p:cNvPr id="42" name="圆角矩形 33" descr="#clear#"/>
          <p:cNvSpPr/>
          <p:nvPr/>
        </p:nvSpPr>
        <p:spPr>
          <a:xfrm>
            <a:off x="6890843" y="4781942"/>
            <a:ext cx="1496780"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mj-ea"/>
                <a:ea typeface="+mj-ea"/>
              </a:rPr>
              <a:t>请输入文本请输入文本请输入文本</a:t>
            </a:r>
            <a:endParaRPr lang="zh-CN" altLang="zh-CN" sz="1800">
              <a:solidFill>
                <a:schemeClr val="tx1"/>
              </a:solidFill>
              <a:latin typeface="+mj-ea"/>
              <a:ea typeface="+mj-ea"/>
            </a:endParaRPr>
          </a:p>
        </p:txBody>
      </p:sp>
    </p:spTree>
  </p:cSld>
  <p:clrMapOvr>
    <a:masterClrMapping/>
  </p:clrMapOvr>
  <p:transition spd="slow"/>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578" name="标题 3" descr="#clear#"/>
          <p:cNvSpPr>
            <a:spLocks noGrp="1"/>
          </p:cNvSpPr>
          <p:nvPr>
            <p:ph type="title"/>
          </p:nvPr>
        </p:nvSpPr>
        <p:spPr/>
        <p:txBody>
          <a:bodyPr/>
          <a:lstStyle/>
          <a:p>
            <a:pPr eaLnBrk="1" hangingPunct="1"/>
            <a:r>
              <a:rPr lang="zh-CN" altLang="en-US"/>
              <a:t>请在此输入您的大标题</a:t>
            </a:r>
            <a:endParaRPr lang="en-US" altLang="zh-CN"/>
          </a:p>
        </p:txBody>
      </p:sp>
      <p:sp>
        <p:nvSpPr>
          <p:cNvPr id="16" name="MH_Other_1"/>
          <p:cNvSpPr/>
          <p:nvPr>
            <p:custDataLst>
              <p:tags r:id="rId2"/>
            </p:custDataLst>
          </p:nvPr>
        </p:nvSpPr>
        <p:spPr>
          <a:xfrm rot="1800000">
            <a:off x="8561741" y="2435720"/>
            <a:ext cx="218521" cy="2496472"/>
          </a:xfrm>
          <a:custGeom>
            <a:gdLst>
              <a:gd name="connsiteX0" fmla="*/ 432000 w 432000"/>
              <a:gd name="connsiteY0" fmla="*/ 0 h 5082052"/>
              <a:gd name="connsiteX1" fmla="*/ 432000 w 432000"/>
              <a:gd name="connsiteY1" fmla="*/ 4832637 h 5082052"/>
              <a:gd name="connsiteX2" fmla="*/ 0 w 432000"/>
              <a:gd name="connsiteY2" fmla="*/ 5082052 h 5082052"/>
              <a:gd name="connsiteX3" fmla="*/ 0 w 432000"/>
              <a:gd name="connsiteY3" fmla="*/ 266230 h 5082052"/>
            </a:gdLst>
            <a:cxnLst>
              <a:cxn ang="0">
                <a:pos x="connsiteX0" y="connsiteY0"/>
              </a:cxn>
              <a:cxn ang="0">
                <a:pos x="connsiteX1" y="connsiteY1"/>
              </a:cxn>
              <a:cxn ang="0">
                <a:pos x="connsiteX2" y="connsiteY2"/>
              </a:cxn>
              <a:cxn ang="0">
                <a:pos x="connsiteX3" y="connsiteY3"/>
              </a:cxn>
            </a:cxnLst>
            <a:rect l="l" t="t" r="r" b="b"/>
            <a:pathLst>
              <a:path w="432000" h="5082052">
                <a:moveTo>
                  <a:pt x="432000" y="0"/>
                </a:moveTo>
                <a:lnTo>
                  <a:pt x="432000" y="4832637"/>
                </a:lnTo>
                <a:lnTo>
                  <a:pt x="0" y="5082052"/>
                </a:lnTo>
                <a:lnTo>
                  <a:pt x="0" y="266230"/>
                </a:lnTo>
                <a:close/>
              </a:path>
            </a:pathLst>
          </a:custGeom>
          <a:solidFill>
            <a:schemeClr val="accent1"/>
          </a:solidFill>
          <a:ln w="12700" cap="flat" cmpd="sng" algn="ctr">
            <a:noFill/>
            <a:prstDash val="solid"/>
            <a:miter lim="800000"/>
          </a:ln>
          <a:effectLst/>
        </p:spPr>
        <p:txBody>
          <a:bodyPr anchor="ctr">
            <a:normAutofit/>
          </a:bodyPr>
          <a:lstStyle/>
          <a:p>
            <a:pPr algn="ctr">
              <a:defRPr/>
            </a:pPr>
            <a:endParaRPr lang="zh-CN" altLang="en-US" kern="0">
              <a:sym typeface="Arial" panose="020b0604020202020204" pitchFamily="34" charset="0"/>
            </a:endParaRPr>
          </a:p>
        </p:txBody>
      </p:sp>
      <p:sp>
        <p:nvSpPr>
          <p:cNvPr id="17" name="MH_Other_2"/>
          <p:cNvSpPr/>
          <p:nvPr>
            <p:custDataLst>
              <p:tags r:id="rId3"/>
            </p:custDataLst>
          </p:nvPr>
        </p:nvSpPr>
        <p:spPr>
          <a:xfrm>
            <a:off x="8193306" y="4495150"/>
            <a:ext cx="1832017" cy="218521"/>
          </a:xfrm>
          <a:custGeom>
            <a:gdLst>
              <a:gd name="connsiteX0" fmla="*/ 249416 w 3622804"/>
              <a:gd name="connsiteY0" fmla="*/ 0 h 432000"/>
              <a:gd name="connsiteX1" fmla="*/ 3373389 w 3622804"/>
              <a:gd name="connsiteY1" fmla="*/ 0 h 432000"/>
              <a:gd name="connsiteX2" fmla="*/ 3622804 w 3622804"/>
              <a:gd name="connsiteY2" fmla="*/ 432000 h 432000"/>
              <a:gd name="connsiteX3" fmla="*/ 0 w 3622804"/>
              <a:gd name="connsiteY3" fmla="*/ 432000 h 432000"/>
            </a:gdLst>
            <a:cxnLst>
              <a:cxn ang="0">
                <a:pos x="connsiteX0" y="connsiteY0"/>
              </a:cxn>
              <a:cxn ang="0">
                <a:pos x="connsiteX1" y="connsiteY1"/>
              </a:cxn>
              <a:cxn ang="0">
                <a:pos x="connsiteX2" y="connsiteY2"/>
              </a:cxn>
              <a:cxn ang="0">
                <a:pos x="connsiteX3" y="connsiteY3"/>
              </a:cxn>
            </a:cxnLst>
            <a:rect l="l" t="t" r="r" b="b"/>
            <a:pathLst>
              <a:path w="3622804" h="432000">
                <a:moveTo>
                  <a:pt x="249416" y="0"/>
                </a:moveTo>
                <a:lnTo>
                  <a:pt x="3373389" y="0"/>
                </a:lnTo>
                <a:lnTo>
                  <a:pt x="3622804" y="432000"/>
                </a:lnTo>
                <a:lnTo>
                  <a:pt x="0" y="432000"/>
                </a:lnTo>
                <a:close/>
              </a:path>
            </a:pathLst>
          </a:custGeom>
          <a:solidFill>
            <a:schemeClr val="accent1"/>
          </a:solidFill>
          <a:ln w="12700" cap="flat" cmpd="sng" algn="ctr">
            <a:noFill/>
            <a:prstDash val="solid"/>
            <a:miter lim="800000"/>
          </a:ln>
          <a:effectLst/>
        </p:spPr>
        <p:txBody>
          <a:bodyPr anchor="ctr">
            <a:normAutofit fontScale="40000" lnSpcReduction="20000"/>
          </a:bodyPr>
          <a:lstStyle/>
          <a:p>
            <a:pPr algn="ctr">
              <a:defRPr/>
            </a:pPr>
            <a:endParaRPr lang="zh-CN" altLang="en-US" kern="0">
              <a:sym typeface="Arial" panose="020b0604020202020204" pitchFamily="34" charset="0"/>
            </a:endParaRPr>
          </a:p>
        </p:txBody>
      </p:sp>
      <p:sp>
        <p:nvSpPr>
          <p:cNvPr id="18" name="MH_Other_3"/>
          <p:cNvSpPr/>
          <p:nvPr>
            <p:custDataLst>
              <p:tags r:id="rId4"/>
            </p:custDataLst>
          </p:nvPr>
        </p:nvSpPr>
        <p:spPr>
          <a:xfrm rot="9000000">
            <a:off x="9818235" y="2560225"/>
            <a:ext cx="218521" cy="2509177"/>
          </a:xfrm>
          <a:custGeom>
            <a:gdLst>
              <a:gd name="connsiteX0" fmla="*/ 0 w 432000"/>
              <a:gd name="connsiteY0" fmla="*/ 4963154 h 4963154"/>
              <a:gd name="connsiteX1" fmla="*/ 0 w 432000"/>
              <a:gd name="connsiteY1" fmla="*/ 249415 h 4963154"/>
              <a:gd name="connsiteX2" fmla="*/ 432000 w 432000"/>
              <a:gd name="connsiteY2" fmla="*/ 0 h 4963154"/>
              <a:gd name="connsiteX3" fmla="*/ 432000 w 432000"/>
              <a:gd name="connsiteY3" fmla="*/ 4713738 h 4963154"/>
            </a:gdLst>
            <a:cxnLst>
              <a:cxn ang="0">
                <a:pos x="connsiteX0" y="connsiteY0"/>
              </a:cxn>
              <a:cxn ang="0">
                <a:pos x="connsiteX1" y="connsiteY1"/>
              </a:cxn>
              <a:cxn ang="0">
                <a:pos x="connsiteX2" y="connsiteY2"/>
              </a:cxn>
              <a:cxn ang="0">
                <a:pos x="connsiteX3" y="connsiteY3"/>
              </a:cxn>
            </a:cxnLst>
            <a:rect l="l" t="t" r="r" b="b"/>
            <a:pathLst>
              <a:path w="432000" h="4963154">
                <a:moveTo>
                  <a:pt x="0" y="4963154"/>
                </a:moveTo>
                <a:lnTo>
                  <a:pt x="0" y="249415"/>
                </a:lnTo>
                <a:lnTo>
                  <a:pt x="432000" y="0"/>
                </a:lnTo>
                <a:lnTo>
                  <a:pt x="432000" y="4713738"/>
                </a:lnTo>
                <a:close/>
              </a:path>
            </a:pathLst>
          </a:custGeom>
          <a:solidFill>
            <a:schemeClr val="accent1"/>
          </a:solidFill>
          <a:ln w="12700" cap="flat" cmpd="sng" algn="ctr">
            <a:noFill/>
            <a:prstDash val="solid"/>
            <a:miter lim="800000"/>
          </a:ln>
          <a:effectLst/>
        </p:spPr>
        <p:txBody>
          <a:bodyPr anchor="ctr">
            <a:normAutofit/>
          </a:bodyPr>
          <a:lstStyle/>
          <a:p>
            <a:pPr algn="ctr">
              <a:defRPr/>
            </a:pPr>
            <a:endParaRPr lang="zh-CN" altLang="en-US" kern="0">
              <a:sym typeface="Arial" panose="020b0604020202020204" pitchFamily="34" charset="0"/>
            </a:endParaRPr>
          </a:p>
        </p:txBody>
      </p:sp>
      <p:sp>
        <p:nvSpPr>
          <p:cNvPr id="19" name="MH_Other_4"/>
          <p:cNvSpPr/>
          <p:nvPr>
            <p:custDataLst>
              <p:tags r:id="rId5"/>
            </p:custDataLst>
          </p:nvPr>
        </p:nvSpPr>
        <p:spPr>
          <a:xfrm rot="1800000">
            <a:off x="8800589" y="2809237"/>
            <a:ext cx="217250" cy="1858696"/>
          </a:xfrm>
          <a:custGeom>
            <a:gdLst>
              <a:gd name="connsiteX0" fmla="*/ 0 w 363878"/>
              <a:gd name="connsiteY0" fmla="*/ 0 h 2997800"/>
              <a:gd name="connsiteX1" fmla="*/ 363878 w 363878"/>
              <a:gd name="connsiteY1" fmla="*/ 236739 h 2997800"/>
              <a:gd name="connsiteX2" fmla="*/ 363878 w 363878"/>
              <a:gd name="connsiteY2" fmla="*/ 2787715 h 2997800"/>
              <a:gd name="connsiteX3" fmla="*/ 0 w 363878"/>
              <a:gd name="connsiteY3" fmla="*/ 2997800 h 2997800"/>
            </a:gdLst>
            <a:cxnLst>
              <a:cxn ang="0">
                <a:pos x="connsiteX0" y="connsiteY0"/>
              </a:cxn>
              <a:cxn ang="0">
                <a:pos x="connsiteX1" y="connsiteY1"/>
              </a:cxn>
              <a:cxn ang="0">
                <a:pos x="connsiteX2" y="connsiteY2"/>
              </a:cxn>
              <a:cxn ang="0">
                <a:pos x="connsiteX3" y="connsiteY3"/>
              </a:cxn>
            </a:cxnLst>
            <a:rect l="l" t="t" r="r" b="b"/>
            <a:pathLst>
              <a:path w="363878" h="2997800">
                <a:moveTo>
                  <a:pt x="0" y="0"/>
                </a:moveTo>
                <a:lnTo>
                  <a:pt x="363878" y="236739"/>
                </a:lnTo>
                <a:lnTo>
                  <a:pt x="363878" y="2787715"/>
                </a:lnTo>
                <a:lnTo>
                  <a:pt x="0" y="2997800"/>
                </a:lnTo>
                <a:close/>
              </a:path>
            </a:pathLst>
          </a:custGeom>
          <a:solidFill>
            <a:schemeClr val="accent1"/>
          </a:solidFill>
          <a:ln w="12700" cap="flat" cmpd="sng" algn="ctr">
            <a:noFill/>
            <a:prstDash val="solid"/>
            <a:miter lim="800000"/>
          </a:ln>
          <a:effectLst/>
        </p:spPr>
        <p:txBody>
          <a:bodyPr anchor="ctr">
            <a:normAutofit/>
          </a:bodyPr>
          <a:lstStyle/>
          <a:p>
            <a:pPr algn="ctr">
              <a:defRPr/>
            </a:pPr>
            <a:endParaRPr lang="zh-CN" altLang="en-US" kern="0">
              <a:sym typeface="Arial" panose="020b0604020202020204" pitchFamily="34" charset="0"/>
            </a:endParaRPr>
          </a:p>
        </p:txBody>
      </p:sp>
      <p:sp>
        <p:nvSpPr>
          <p:cNvPr id="29" name="MH_Other_5"/>
          <p:cNvSpPr/>
          <p:nvPr>
            <p:custDataLst>
              <p:tags r:id="rId6"/>
            </p:custDataLst>
          </p:nvPr>
        </p:nvSpPr>
        <p:spPr>
          <a:xfrm>
            <a:off x="7943022" y="4739080"/>
            <a:ext cx="2495202" cy="218521"/>
          </a:xfrm>
          <a:custGeom>
            <a:gdLst>
              <a:gd name="connsiteX0" fmla="*/ 0 w 4846421"/>
              <a:gd name="connsiteY0" fmla="*/ 0 h 432000"/>
              <a:gd name="connsiteX1" fmla="*/ 4597006 w 4846421"/>
              <a:gd name="connsiteY1" fmla="*/ 0 h 432000"/>
              <a:gd name="connsiteX2" fmla="*/ 4846421 w 4846421"/>
              <a:gd name="connsiteY2" fmla="*/ 432000 h 432000"/>
              <a:gd name="connsiteX3" fmla="*/ 249415 w 4846421"/>
              <a:gd name="connsiteY3" fmla="*/ 432000 h 432000"/>
            </a:gdLst>
            <a:cxnLst>
              <a:cxn ang="0">
                <a:pos x="connsiteX0" y="connsiteY0"/>
              </a:cxn>
              <a:cxn ang="0">
                <a:pos x="connsiteX1" y="connsiteY1"/>
              </a:cxn>
              <a:cxn ang="0">
                <a:pos x="connsiteX2" y="connsiteY2"/>
              </a:cxn>
              <a:cxn ang="0">
                <a:pos x="connsiteX3" y="connsiteY3"/>
              </a:cxn>
            </a:cxnLst>
            <a:rect l="l" t="t" r="r" b="b"/>
            <a:pathLst>
              <a:path w="4846421" h="432000">
                <a:moveTo>
                  <a:pt x="0" y="0"/>
                </a:moveTo>
                <a:lnTo>
                  <a:pt x="4597006" y="0"/>
                </a:lnTo>
                <a:lnTo>
                  <a:pt x="4846421" y="432000"/>
                </a:lnTo>
                <a:lnTo>
                  <a:pt x="249415" y="432000"/>
                </a:lnTo>
                <a:close/>
              </a:path>
            </a:pathLst>
          </a:custGeom>
          <a:solidFill>
            <a:schemeClr val="accent1"/>
          </a:solidFill>
          <a:ln w="12700" cap="flat" cmpd="sng" algn="ctr">
            <a:noFill/>
            <a:prstDash val="solid"/>
            <a:miter lim="800000"/>
          </a:ln>
          <a:effectLst/>
        </p:spPr>
        <p:txBody>
          <a:bodyPr anchor="ctr">
            <a:normAutofit fontScale="40000" lnSpcReduction="20000"/>
          </a:bodyPr>
          <a:lstStyle/>
          <a:p>
            <a:pPr algn="ctr">
              <a:defRPr/>
            </a:pPr>
            <a:endParaRPr lang="zh-CN" altLang="en-US" kern="0">
              <a:sym typeface="Arial" panose="020b0604020202020204" pitchFamily="34" charset="0"/>
            </a:endParaRPr>
          </a:p>
        </p:txBody>
      </p:sp>
      <p:sp>
        <p:nvSpPr>
          <p:cNvPr id="30" name="MH_Other_6"/>
          <p:cNvSpPr/>
          <p:nvPr>
            <p:custDataLst>
              <p:tags r:id="rId7"/>
            </p:custDataLst>
          </p:nvPr>
        </p:nvSpPr>
        <p:spPr>
          <a:xfrm rot="9000000">
            <a:off x="9646722" y="3088741"/>
            <a:ext cx="218521" cy="1837099"/>
          </a:xfrm>
          <a:custGeom>
            <a:gdLst>
              <a:gd name="connsiteX0" fmla="*/ 0 w 363878"/>
              <a:gd name="connsiteY0" fmla="*/ 2784027 h 2784027"/>
              <a:gd name="connsiteX1" fmla="*/ 0 w 363878"/>
              <a:gd name="connsiteY1" fmla="*/ 0 h 2784027"/>
              <a:gd name="connsiteX2" fmla="*/ 363878 w 363878"/>
              <a:gd name="connsiteY2" fmla="*/ 184671 h 2784027"/>
              <a:gd name="connsiteX3" fmla="*/ 363878 w 363878"/>
              <a:gd name="connsiteY3" fmla="*/ 2573942 h 2784027"/>
            </a:gdLst>
            <a:cxnLst>
              <a:cxn ang="0">
                <a:pos x="connsiteX0" y="connsiteY0"/>
              </a:cxn>
              <a:cxn ang="0">
                <a:pos x="connsiteX1" y="connsiteY1"/>
              </a:cxn>
              <a:cxn ang="0">
                <a:pos x="connsiteX2" y="connsiteY2"/>
              </a:cxn>
              <a:cxn ang="0">
                <a:pos x="connsiteX3" y="connsiteY3"/>
              </a:cxn>
            </a:cxnLst>
            <a:rect l="l" t="t" r="r" b="b"/>
            <a:pathLst>
              <a:path w="363878" h="2784027">
                <a:moveTo>
                  <a:pt x="0" y="2784027"/>
                </a:moveTo>
                <a:lnTo>
                  <a:pt x="0" y="0"/>
                </a:lnTo>
                <a:lnTo>
                  <a:pt x="363878" y="184671"/>
                </a:lnTo>
                <a:lnTo>
                  <a:pt x="363878" y="2573942"/>
                </a:lnTo>
                <a:close/>
              </a:path>
            </a:pathLst>
          </a:custGeom>
          <a:solidFill>
            <a:schemeClr val="accent1"/>
          </a:solidFill>
          <a:ln w="12700" cap="flat" cmpd="sng" algn="ctr">
            <a:noFill/>
            <a:prstDash val="solid"/>
            <a:miter lim="800000"/>
          </a:ln>
          <a:effectLst/>
        </p:spPr>
        <p:txBody>
          <a:bodyPr anchor="ctr">
            <a:normAutofit/>
          </a:bodyPr>
          <a:lstStyle/>
          <a:p>
            <a:pPr algn="ctr">
              <a:defRPr/>
            </a:pPr>
            <a:endParaRPr lang="zh-CN" altLang="en-US" kern="0">
              <a:sym typeface="Arial" panose="020b0604020202020204" pitchFamily="34" charset="0"/>
            </a:endParaRPr>
          </a:p>
        </p:txBody>
      </p:sp>
      <p:sp>
        <p:nvSpPr>
          <p:cNvPr id="31" name="矩形 30" descr="#clear#"/>
          <p:cNvSpPr/>
          <p:nvPr/>
        </p:nvSpPr>
        <p:spPr>
          <a:xfrm>
            <a:off x="8060784" y="5035094"/>
            <a:ext cx="2377440" cy="105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mn-ea"/>
              </a:rPr>
              <a:t>请输入文本请输入文本请输入文本</a:t>
            </a:r>
            <a:endParaRPr lang="zh-CN" altLang="zh-CN" sz="1800">
              <a:solidFill>
                <a:schemeClr val="tx1"/>
              </a:solidFill>
              <a:latin typeface="+mn-ea"/>
            </a:endParaRPr>
          </a:p>
        </p:txBody>
      </p:sp>
      <p:sp>
        <p:nvSpPr>
          <p:cNvPr id="32" name="矩形 31" descr="#clear#"/>
          <p:cNvSpPr/>
          <p:nvPr/>
        </p:nvSpPr>
        <p:spPr>
          <a:xfrm rot="3600788">
            <a:off x="9344632" y="2905467"/>
            <a:ext cx="2377440" cy="105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mn-ea"/>
              </a:rPr>
              <a:t>请输入文本请输入文本请输入文本</a:t>
            </a:r>
            <a:endParaRPr lang="zh-CN" altLang="zh-CN" sz="1800">
              <a:solidFill>
                <a:schemeClr val="tx1"/>
              </a:solidFill>
              <a:latin typeface="+mn-ea"/>
            </a:endParaRPr>
          </a:p>
        </p:txBody>
      </p:sp>
      <p:sp>
        <p:nvSpPr>
          <p:cNvPr id="33" name="矩形 32" descr="#clear#"/>
          <p:cNvSpPr/>
          <p:nvPr/>
        </p:nvSpPr>
        <p:spPr>
          <a:xfrm rot="18030656">
            <a:off x="6837488" y="2795059"/>
            <a:ext cx="2377440" cy="105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mn-ea"/>
              </a:rPr>
              <a:t>请输入文本请输入文本请输入文本</a:t>
            </a:r>
            <a:endParaRPr lang="zh-CN" altLang="zh-CN" sz="1800">
              <a:solidFill>
                <a:schemeClr val="tx1"/>
              </a:solidFill>
              <a:latin typeface="+mn-ea"/>
            </a:endParaRPr>
          </a:p>
        </p:txBody>
      </p:sp>
      <p:sp>
        <p:nvSpPr>
          <p:cNvPr id="34" name="矩形 33" descr="#clear#"/>
          <p:cNvSpPr/>
          <p:nvPr/>
        </p:nvSpPr>
        <p:spPr>
          <a:xfrm>
            <a:off x="865508" y="2029919"/>
            <a:ext cx="4726807" cy="4086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indent="-342900">
              <a:lnSpc>
                <a:spcPct val="150000"/>
              </a:lnSpc>
              <a:buFont typeface="+mj-lt"/>
              <a:buAutoNum type="alphaLcParenR"/>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a:t>
            </a:r>
            <a:endParaRPr lang="en-US" altLang="zh-CN" sz="180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LcParenR"/>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a:t>
            </a:r>
            <a:endParaRPr lang="en-US" altLang="zh-CN" sz="180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LcParenR"/>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a:t>
            </a:r>
            <a:endParaRPr lang="en-US" altLang="zh-CN" sz="180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242" name="标题 3" descr="#clear#"/>
          <p:cNvSpPr>
            <a:spLocks noGrp="1"/>
          </p:cNvSpPr>
          <p:nvPr>
            <p:ph type="title"/>
          </p:nvPr>
        </p:nvSpPr>
        <p:spPr/>
        <p:txBody>
          <a:bodyPr/>
          <a:lstStyle/>
          <a:p>
            <a:r>
              <a:rPr lang="zh-CN" altLang="en-US"/>
              <a:t>请在此输入您的大标题</a:t>
            </a:r>
            <a:endParaRPr lang="en-US" altLang="zh-CN"/>
          </a:p>
        </p:txBody>
      </p:sp>
      <p:sp>
        <p:nvSpPr>
          <p:cNvPr id="13" name="KSO_Shape"/>
          <p:cNvSpPr/>
          <p:nvPr/>
        </p:nvSpPr>
        <p:spPr bwMode="auto">
          <a:xfrm>
            <a:off x="5136147" y="2099975"/>
            <a:ext cx="1638351" cy="1421638"/>
          </a:xfrm>
          <a:custGeom>
            <a:gdLst>
              <a:gd name="T0" fmla="*/ 545634 w 2775"/>
              <a:gd name="T1" fmla="*/ 950811 h 2403"/>
              <a:gd name="T2" fmla="*/ 560556 w 2775"/>
              <a:gd name="T3" fmla="*/ 1020953 h 2403"/>
              <a:gd name="T4" fmla="*/ 1734220 w 2775"/>
              <a:gd name="T5" fmla="*/ 1130062 h 2403"/>
              <a:gd name="T6" fmla="*/ 480106 w 2775"/>
              <a:gd name="T7" fmla="*/ 880669 h 2403"/>
              <a:gd name="T8" fmla="*/ 184257 w 2775"/>
              <a:gd name="T9" fmla="*/ 138335 h 2403"/>
              <a:gd name="T10" fmla="*/ 97968 w 2775"/>
              <a:gd name="T11" fmla="*/ 0 h 2403"/>
              <a:gd name="T12" fmla="*/ 302337 w 2775"/>
              <a:gd name="T13" fmla="*/ 64946 h 2403"/>
              <a:gd name="T14" fmla="*/ 1719947 w 2775"/>
              <a:gd name="T15" fmla="*/ 250043 h 2403"/>
              <a:gd name="T16" fmla="*/ 1727084 w 2775"/>
              <a:gd name="T17" fmla="*/ 348111 h 2403"/>
              <a:gd name="T18" fmla="*/ 1726435 w 2775"/>
              <a:gd name="T19" fmla="*/ 316288 h 2403"/>
              <a:gd name="T20" fmla="*/ 1727084 w 2775"/>
              <a:gd name="T21" fmla="*/ 366946 h 2403"/>
              <a:gd name="T22" fmla="*/ 1799748 w 2775"/>
              <a:gd name="T23" fmla="*/ 348111 h 2403"/>
              <a:gd name="T24" fmla="*/ 1800397 w 2775"/>
              <a:gd name="T25" fmla="*/ 817672 h 2403"/>
              <a:gd name="T26" fmla="*/ 685773 w 2775"/>
              <a:gd name="T27" fmla="*/ 876123 h 2403"/>
              <a:gd name="T28" fmla="*/ 558610 w 2775"/>
              <a:gd name="T29" fmla="*/ 879370 h 2403"/>
              <a:gd name="T30" fmla="*/ 648792 w 2775"/>
              <a:gd name="T31" fmla="*/ 654007 h 2403"/>
              <a:gd name="T32" fmla="*/ 585859 w 2775"/>
              <a:gd name="T33" fmla="*/ 276021 h 2403"/>
              <a:gd name="T34" fmla="*/ 600781 w 2775"/>
              <a:gd name="T35" fmla="*/ 366946 h 2403"/>
              <a:gd name="T36" fmla="*/ 424310 w 2775"/>
              <a:gd name="T37" fmla="*/ 421500 h 2403"/>
              <a:gd name="T38" fmla="*/ 609864 w 2775"/>
              <a:gd name="T39" fmla="*/ 421500 h 2403"/>
              <a:gd name="T40" fmla="*/ 479457 w 2775"/>
              <a:gd name="T41" fmla="*/ 595556 h 2403"/>
              <a:gd name="T42" fmla="*/ 868083 w 2775"/>
              <a:gd name="T43" fmla="*/ 285763 h 2403"/>
              <a:gd name="T44" fmla="*/ 872625 w 2775"/>
              <a:gd name="T45" fmla="*/ 366946 h 2403"/>
              <a:gd name="T46" fmla="*/ 666309 w 2775"/>
              <a:gd name="T47" fmla="*/ 421500 h 2403"/>
              <a:gd name="T48" fmla="*/ 875220 w 2775"/>
              <a:gd name="T49" fmla="*/ 421500 h 2403"/>
              <a:gd name="T50" fmla="*/ 695505 w 2775"/>
              <a:gd name="T51" fmla="*/ 595556 h 2403"/>
              <a:gd name="T52" fmla="*/ 888196 w 2775"/>
              <a:gd name="T53" fmla="*/ 654007 h 2403"/>
              <a:gd name="T54" fmla="*/ 890791 w 2775"/>
              <a:gd name="T55" fmla="*/ 710510 h 2403"/>
              <a:gd name="T56" fmla="*/ 724052 w 2775"/>
              <a:gd name="T57" fmla="*/ 765715 h 2403"/>
              <a:gd name="T58" fmla="*/ 894035 w 2775"/>
              <a:gd name="T59" fmla="*/ 765715 h 2403"/>
              <a:gd name="T60" fmla="*/ 929070 w 2775"/>
              <a:gd name="T61" fmla="*/ 366946 h 2403"/>
              <a:gd name="T62" fmla="*/ 1163284 w 2775"/>
              <a:gd name="T63" fmla="*/ 421500 h 2403"/>
              <a:gd name="T64" fmla="*/ 1166527 w 2775"/>
              <a:gd name="T65" fmla="*/ 481251 h 2403"/>
              <a:gd name="T66" fmla="*/ 938153 w 2775"/>
              <a:gd name="T67" fmla="*/ 535805 h 2403"/>
              <a:gd name="T68" fmla="*/ 1168474 w 2775"/>
              <a:gd name="T69" fmla="*/ 535805 h 2403"/>
              <a:gd name="T70" fmla="*/ 947236 w 2775"/>
              <a:gd name="T71" fmla="*/ 710510 h 2403"/>
              <a:gd name="T72" fmla="*/ 1178855 w 2775"/>
              <a:gd name="T73" fmla="*/ 765715 h 2403"/>
              <a:gd name="T74" fmla="*/ 1183396 w 2775"/>
              <a:gd name="T75" fmla="*/ 863783 h 2403"/>
              <a:gd name="T76" fmla="*/ 1214538 w 2775"/>
              <a:gd name="T77" fmla="*/ 298103 h 2403"/>
              <a:gd name="T78" fmla="*/ 1468864 w 2775"/>
              <a:gd name="T79" fmla="*/ 307195 h 2403"/>
              <a:gd name="T80" fmla="*/ 1222324 w 2775"/>
              <a:gd name="T81" fmla="*/ 481251 h 2403"/>
              <a:gd name="T82" fmla="*/ 1468864 w 2775"/>
              <a:gd name="T83" fmla="*/ 535805 h 2403"/>
              <a:gd name="T84" fmla="*/ 1468864 w 2775"/>
              <a:gd name="T85" fmla="*/ 595556 h 2403"/>
              <a:gd name="T86" fmla="*/ 1230758 w 2775"/>
              <a:gd name="T87" fmla="*/ 654007 h 2403"/>
              <a:gd name="T88" fmla="*/ 1468864 w 2775"/>
              <a:gd name="T89" fmla="*/ 654007 h 2403"/>
              <a:gd name="T90" fmla="*/ 1239841 w 2775"/>
              <a:gd name="T91" fmla="*/ 862484 h 2403"/>
              <a:gd name="T92" fmla="*/ 1727084 w 2775"/>
              <a:gd name="T93" fmla="*/ 421500 h 2403"/>
              <a:gd name="T94" fmla="*/ 1727084 w 2775"/>
              <a:gd name="T95" fmla="*/ 481251 h 2403"/>
              <a:gd name="T96" fmla="*/ 1525309 w 2775"/>
              <a:gd name="T97" fmla="*/ 535805 h 2403"/>
              <a:gd name="T98" fmla="*/ 1727084 w 2775"/>
              <a:gd name="T99" fmla="*/ 535805 h 2403"/>
              <a:gd name="T100" fmla="*/ 1525309 w 2775"/>
              <a:gd name="T101" fmla="*/ 710510 h 2403"/>
              <a:gd name="T102" fmla="*/ 1727084 w 2775"/>
              <a:gd name="T103" fmla="*/ 765715 h 2403"/>
              <a:gd name="T104" fmla="*/ 1726435 w 2775"/>
              <a:gd name="T105" fmla="*/ 850145 h 2403"/>
              <a:gd name="T106" fmla="*/ 1727084 w 2775"/>
              <a:gd name="T107" fmla="*/ 765715 h 2403"/>
              <a:gd name="T108" fmla="*/ 771413 w 2775"/>
              <a:gd name="T109" fmla="*/ 1560655 h 2403"/>
              <a:gd name="T110" fmla="*/ 771413 w 2775"/>
              <a:gd name="T111" fmla="*/ 1459989 h 2403"/>
              <a:gd name="T112" fmla="*/ 687070 w 2775"/>
              <a:gd name="T113" fmla="*/ 1375559 h 2403"/>
              <a:gd name="T114" fmla="*/ 1724488 w 2775"/>
              <a:gd name="T115" fmla="*/ 1375559 h 2403"/>
              <a:gd name="T116" fmla="*/ 1539583 w 2775"/>
              <a:gd name="T117" fmla="*/ 1190462 h 2403"/>
              <a:gd name="T118" fmla="*/ 1539583 w 2775"/>
              <a:gd name="T119" fmla="*/ 1291129 h 2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75" h="2403">
                <a:moveTo>
                  <a:pt x="2651" y="1410"/>
                </a:moveTo>
                <a:cubicBezTo>
                  <a:pt x="2651" y="1412"/>
                  <a:pt x="2651" y="1412"/>
                  <a:pt x="2651" y="1412"/>
                </a:cubicBezTo>
                <a:cubicBezTo>
                  <a:pt x="841" y="1464"/>
                  <a:pt x="841" y="1464"/>
                  <a:pt x="841" y="1464"/>
                </a:cubicBezTo>
                <a:cubicBezTo>
                  <a:pt x="840" y="1465"/>
                  <a:pt x="839" y="1465"/>
                  <a:pt x="837" y="1466"/>
                </a:cubicBezTo>
                <a:cubicBezTo>
                  <a:pt x="754" y="1460"/>
                  <a:pt x="748" y="1577"/>
                  <a:pt x="850" y="1574"/>
                </a:cubicBezTo>
                <a:cubicBezTo>
                  <a:pt x="855" y="1573"/>
                  <a:pt x="859" y="1572"/>
                  <a:pt x="864" y="1572"/>
                </a:cubicBezTo>
                <a:cubicBezTo>
                  <a:pt x="2673" y="1572"/>
                  <a:pt x="2673" y="1572"/>
                  <a:pt x="2673" y="1572"/>
                </a:cubicBezTo>
                <a:cubicBezTo>
                  <a:pt x="2711" y="1572"/>
                  <a:pt x="2742" y="1598"/>
                  <a:pt x="2742" y="1635"/>
                </a:cubicBezTo>
                <a:cubicBezTo>
                  <a:pt x="2742" y="1673"/>
                  <a:pt x="2711" y="1740"/>
                  <a:pt x="2673" y="1740"/>
                </a:cubicBezTo>
                <a:cubicBezTo>
                  <a:pt x="864" y="1740"/>
                  <a:pt x="864" y="1740"/>
                  <a:pt x="864" y="1740"/>
                </a:cubicBezTo>
                <a:cubicBezTo>
                  <a:pt x="859" y="1740"/>
                  <a:pt x="855" y="1739"/>
                  <a:pt x="850" y="1738"/>
                </a:cubicBezTo>
                <a:cubicBezTo>
                  <a:pt x="563" y="1735"/>
                  <a:pt x="592" y="1356"/>
                  <a:pt x="740" y="1356"/>
                </a:cubicBezTo>
                <a:cubicBezTo>
                  <a:pt x="743" y="1353"/>
                  <a:pt x="748" y="1354"/>
                  <a:pt x="754" y="1357"/>
                </a:cubicBezTo>
                <a:cubicBezTo>
                  <a:pt x="407" y="213"/>
                  <a:pt x="407" y="213"/>
                  <a:pt x="407" y="213"/>
                </a:cubicBezTo>
                <a:cubicBezTo>
                  <a:pt x="284" y="213"/>
                  <a:pt x="284" y="213"/>
                  <a:pt x="284" y="213"/>
                </a:cubicBezTo>
                <a:cubicBezTo>
                  <a:pt x="259" y="261"/>
                  <a:pt x="209" y="301"/>
                  <a:pt x="151" y="301"/>
                </a:cubicBezTo>
                <a:cubicBezTo>
                  <a:pt x="67" y="301"/>
                  <a:pt x="0" y="234"/>
                  <a:pt x="0" y="150"/>
                </a:cubicBezTo>
                <a:cubicBezTo>
                  <a:pt x="0" y="67"/>
                  <a:pt x="67" y="0"/>
                  <a:pt x="151" y="0"/>
                </a:cubicBezTo>
                <a:cubicBezTo>
                  <a:pt x="212" y="0"/>
                  <a:pt x="264" y="46"/>
                  <a:pt x="288" y="99"/>
                </a:cubicBezTo>
                <a:cubicBezTo>
                  <a:pt x="466" y="99"/>
                  <a:pt x="466" y="99"/>
                  <a:pt x="466" y="99"/>
                </a:cubicBezTo>
                <a:cubicBezTo>
                  <a:pt x="466" y="100"/>
                  <a:pt x="466" y="100"/>
                  <a:pt x="466" y="100"/>
                </a:cubicBezTo>
                <a:cubicBezTo>
                  <a:pt x="486" y="100"/>
                  <a:pt x="486" y="100"/>
                  <a:pt x="486" y="100"/>
                </a:cubicBezTo>
                <a:cubicBezTo>
                  <a:pt x="558" y="304"/>
                  <a:pt x="558" y="304"/>
                  <a:pt x="558" y="304"/>
                </a:cubicBezTo>
                <a:cubicBezTo>
                  <a:pt x="2651" y="385"/>
                  <a:pt x="2651" y="385"/>
                  <a:pt x="2651" y="385"/>
                </a:cubicBezTo>
                <a:cubicBezTo>
                  <a:pt x="2651" y="385"/>
                  <a:pt x="2651" y="385"/>
                  <a:pt x="2651" y="385"/>
                </a:cubicBezTo>
                <a:cubicBezTo>
                  <a:pt x="2657" y="385"/>
                  <a:pt x="2774" y="390"/>
                  <a:pt x="2774" y="536"/>
                </a:cubicBezTo>
                <a:cubicBezTo>
                  <a:pt x="2662" y="536"/>
                  <a:pt x="2662" y="536"/>
                  <a:pt x="2662" y="536"/>
                </a:cubicBezTo>
                <a:cubicBezTo>
                  <a:pt x="2662" y="537"/>
                  <a:pt x="2662" y="537"/>
                  <a:pt x="2662" y="537"/>
                </a:cubicBezTo>
                <a:cubicBezTo>
                  <a:pt x="2661" y="489"/>
                  <a:pt x="2661" y="489"/>
                  <a:pt x="2661" y="489"/>
                </a:cubicBezTo>
                <a:cubicBezTo>
                  <a:pt x="2661" y="487"/>
                  <a:pt x="2661" y="487"/>
                  <a:pt x="2661" y="487"/>
                </a:cubicBezTo>
                <a:cubicBezTo>
                  <a:pt x="2351" y="476"/>
                  <a:pt x="2351" y="476"/>
                  <a:pt x="2351" y="476"/>
                </a:cubicBezTo>
                <a:cubicBezTo>
                  <a:pt x="2351" y="565"/>
                  <a:pt x="2351" y="565"/>
                  <a:pt x="2351" y="565"/>
                </a:cubicBezTo>
                <a:cubicBezTo>
                  <a:pt x="2662" y="565"/>
                  <a:pt x="2662" y="565"/>
                  <a:pt x="2662" y="565"/>
                </a:cubicBezTo>
                <a:cubicBezTo>
                  <a:pt x="2662" y="537"/>
                  <a:pt x="2662" y="537"/>
                  <a:pt x="2662" y="537"/>
                </a:cubicBezTo>
                <a:cubicBezTo>
                  <a:pt x="2662" y="537"/>
                  <a:pt x="2766" y="537"/>
                  <a:pt x="2774" y="537"/>
                </a:cubicBezTo>
                <a:cubicBezTo>
                  <a:pt x="2774" y="536"/>
                  <a:pt x="2774" y="536"/>
                  <a:pt x="2774" y="536"/>
                </a:cubicBezTo>
                <a:cubicBezTo>
                  <a:pt x="2774" y="536"/>
                  <a:pt x="2774" y="536"/>
                  <a:pt x="2774" y="536"/>
                </a:cubicBezTo>
                <a:cubicBezTo>
                  <a:pt x="2774" y="1259"/>
                  <a:pt x="2774" y="1259"/>
                  <a:pt x="2774" y="1259"/>
                </a:cubicBezTo>
                <a:cubicBezTo>
                  <a:pt x="2775" y="1259"/>
                  <a:pt x="2775" y="1259"/>
                  <a:pt x="2775" y="1259"/>
                </a:cubicBezTo>
                <a:cubicBezTo>
                  <a:pt x="2775" y="1406"/>
                  <a:pt x="2657" y="1410"/>
                  <a:pt x="2651" y="1410"/>
                </a:cubicBezTo>
                <a:close/>
                <a:moveTo>
                  <a:pt x="861" y="1354"/>
                </a:moveTo>
                <a:cubicBezTo>
                  <a:pt x="1057" y="1349"/>
                  <a:pt x="1057" y="1349"/>
                  <a:pt x="1057" y="1349"/>
                </a:cubicBezTo>
                <a:cubicBezTo>
                  <a:pt x="1029" y="1179"/>
                  <a:pt x="1029" y="1179"/>
                  <a:pt x="1029" y="1179"/>
                </a:cubicBezTo>
                <a:cubicBezTo>
                  <a:pt x="812" y="1179"/>
                  <a:pt x="812" y="1179"/>
                  <a:pt x="812" y="1179"/>
                </a:cubicBezTo>
                <a:lnTo>
                  <a:pt x="861" y="1354"/>
                </a:lnTo>
                <a:close/>
                <a:moveTo>
                  <a:pt x="795" y="1094"/>
                </a:moveTo>
                <a:cubicBezTo>
                  <a:pt x="1015" y="1094"/>
                  <a:pt x="1015" y="1094"/>
                  <a:pt x="1015" y="1094"/>
                </a:cubicBezTo>
                <a:cubicBezTo>
                  <a:pt x="1000" y="1007"/>
                  <a:pt x="1000" y="1007"/>
                  <a:pt x="1000" y="1007"/>
                </a:cubicBezTo>
                <a:cubicBezTo>
                  <a:pt x="756" y="1007"/>
                  <a:pt x="756" y="1007"/>
                  <a:pt x="756" y="1007"/>
                </a:cubicBezTo>
                <a:lnTo>
                  <a:pt x="795" y="1094"/>
                </a:lnTo>
                <a:close/>
                <a:moveTo>
                  <a:pt x="903" y="425"/>
                </a:moveTo>
                <a:cubicBezTo>
                  <a:pt x="589" y="414"/>
                  <a:pt x="589" y="414"/>
                  <a:pt x="589" y="414"/>
                </a:cubicBezTo>
                <a:cubicBezTo>
                  <a:pt x="638" y="565"/>
                  <a:pt x="638" y="565"/>
                  <a:pt x="638" y="565"/>
                </a:cubicBezTo>
                <a:cubicBezTo>
                  <a:pt x="926" y="565"/>
                  <a:pt x="926" y="565"/>
                  <a:pt x="926" y="565"/>
                </a:cubicBezTo>
                <a:lnTo>
                  <a:pt x="903" y="425"/>
                </a:lnTo>
                <a:close/>
                <a:moveTo>
                  <a:pt x="940" y="649"/>
                </a:moveTo>
                <a:cubicBezTo>
                  <a:pt x="654" y="649"/>
                  <a:pt x="654" y="649"/>
                  <a:pt x="654" y="649"/>
                </a:cubicBezTo>
                <a:cubicBezTo>
                  <a:pt x="690" y="741"/>
                  <a:pt x="690" y="741"/>
                  <a:pt x="690" y="741"/>
                </a:cubicBezTo>
                <a:cubicBezTo>
                  <a:pt x="956" y="741"/>
                  <a:pt x="956" y="741"/>
                  <a:pt x="956" y="741"/>
                </a:cubicBezTo>
                <a:lnTo>
                  <a:pt x="940" y="649"/>
                </a:lnTo>
                <a:close/>
                <a:moveTo>
                  <a:pt x="970" y="825"/>
                </a:moveTo>
                <a:cubicBezTo>
                  <a:pt x="707" y="825"/>
                  <a:pt x="707" y="825"/>
                  <a:pt x="707" y="825"/>
                </a:cubicBezTo>
                <a:cubicBezTo>
                  <a:pt x="739" y="917"/>
                  <a:pt x="739" y="917"/>
                  <a:pt x="739" y="917"/>
                </a:cubicBezTo>
                <a:cubicBezTo>
                  <a:pt x="985" y="917"/>
                  <a:pt x="985" y="917"/>
                  <a:pt x="985" y="917"/>
                </a:cubicBezTo>
                <a:lnTo>
                  <a:pt x="970" y="825"/>
                </a:lnTo>
                <a:close/>
                <a:moveTo>
                  <a:pt x="1338" y="440"/>
                </a:moveTo>
                <a:cubicBezTo>
                  <a:pt x="990" y="428"/>
                  <a:pt x="990" y="428"/>
                  <a:pt x="990" y="428"/>
                </a:cubicBezTo>
                <a:cubicBezTo>
                  <a:pt x="1013" y="565"/>
                  <a:pt x="1013" y="565"/>
                  <a:pt x="1013" y="565"/>
                </a:cubicBezTo>
                <a:cubicBezTo>
                  <a:pt x="1345" y="565"/>
                  <a:pt x="1345" y="565"/>
                  <a:pt x="1345" y="565"/>
                </a:cubicBezTo>
                <a:lnTo>
                  <a:pt x="1338" y="440"/>
                </a:lnTo>
                <a:close/>
                <a:moveTo>
                  <a:pt x="1349" y="649"/>
                </a:moveTo>
                <a:cubicBezTo>
                  <a:pt x="1027" y="649"/>
                  <a:pt x="1027" y="649"/>
                  <a:pt x="1027" y="649"/>
                </a:cubicBezTo>
                <a:cubicBezTo>
                  <a:pt x="1043" y="741"/>
                  <a:pt x="1043" y="741"/>
                  <a:pt x="1043" y="741"/>
                </a:cubicBezTo>
                <a:cubicBezTo>
                  <a:pt x="1354" y="741"/>
                  <a:pt x="1354" y="741"/>
                  <a:pt x="1354" y="741"/>
                </a:cubicBezTo>
                <a:lnTo>
                  <a:pt x="1349" y="649"/>
                </a:lnTo>
                <a:close/>
                <a:moveTo>
                  <a:pt x="1359" y="825"/>
                </a:moveTo>
                <a:cubicBezTo>
                  <a:pt x="1057" y="825"/>
                  <a:pt x="1057" y="825"/>
                  <a:pt x="1057" y="825"/>
                </a:cubicBezTo>
                <a:cubicBezTo>
                  <a:pt x="1072" y="917"/>
                  <a:pt x="1072" y="917"/>
                  <a:pt x="1072" y="917"/>
                </a:cubicBezTo>
                <a:cubicBezTo>
                  <a:pt x="1364" y="917"/>
                  <a:pt x="1364" y="917"/>
                  <a:pt x="1364" y="917"/>
                </a:cubicBezTo>
                <a:lnTo>
                  <a:pt x="1359" y="825"/>
                </a:lnTo>
                <a:close/>
                <a:moveTo>
                  <a:pt x="1369" y="1007"/>
                </a:moveTo>
                <a:cubicBezTo>
                  <a:pt x="1087" y="1007"/>
                  <a:pt x="1087" y="1007"/>
                  <a:pt x="1087" y="1007"/>
                </a:cubicBezTo>
                <a:cubicBezTo>
                  <a:pt x="1102" y="1094"/>
                  <a:pt x="1102" y="1094"/>
                  <a:pt x="1102" y="1094"/>
                </a:cubicBezTo>
                <a:cubicBezTo>
                  <a:pt x="1373" y="1094"/>
                  <a:pt x="1373" y="1094"/>
                  <a:pt x="1373" y="1094"/>
                </a:cubicBezTo>
                <a:lnTo>
                  <a:pt x="1369" y="1007"/>
                </a:lnTo>
                <a:close/>
                <a:moveTo>
                  <a:pt x="1378" y="1179"/>
                </a:moveTo>
                <a:cubicBezTo>
                  <a:pt x="1116" y="1179"/>
                  <a:pt x="1116" y="1179"/>
                  <a:pt x="1116" y="1179"/>
                </a:cubicBezTo>
                <a:cubicBezTo>
                  <a:pt x="1144" y="1347"/>
                  <a:pt x="1144" y="1347"/>
                  <a:pt x="1144" y="1347"/>
                </a:cubicBezTo>
                <a:cubicBezTo>
                  <a:pt x="1386" y="1341"/>
                  <a:pt x="1386" y="1341"/>
                  <a:pt x="1386" y="1341"/>
                </a:cubicBezTo>
                <a:lnTo>
                  <a:pt x="1378" y="1179"/>
                </a:lnTo>
                <a:close/>
                <a:moveTo>
                  <a:pt x="1785" y="456"/>
                </a:moveTo>
                <a:cubicBezTo>
                  <a:pt x="1426" y="443"/>
                  <a:pt x="1426" y="443"/>
                  <a:pt x="1426" y="443"/>
                </a:cubicBezTo>
                <a:cubicBezTo>
                  <a:pt x="1432" y="565"/>
                  <a:pt x="1432" y="565"/>
                  <a:pt x="1432" y="565"/>
                </a:cubicBezTo>
                <a:cubicBezTo>
                  <a:pt x="1790" y="565"/>
                  <a:pt x="1790" y="565"/>
                  <a:pt x="1790" y="565"/>
                </a:cubicBezTo>
                <a:lnTo>
                  <a:pt x="1785" y="456"/>
                </a:lnTo>
                <a:close/>
                <a:moveTo>
                  <a:pt x="1793" y="649"/>
                </a:moveTo>
                <a:cubicBezTo>
                  <a:pt x="1437" y="649"/>
                  <a:pt x="1437" y="649"/>
                  <a:pt x="1437" y="649"/>
                </a:cubicBezTo>
                <a:cubicBezTo>
                  <a:pt x="1441" y="741"/>
                  <a:pt x="1441" y="741"/>
                  <a:pt x="1441" y="741"/>
                </a:cubicBezTo>
                <a:cubicBezTo>
                  <a:pt x="1798" y="741"/>
                  <a:pt x="1798" y="741"/>
                  <a:pt x="1798" y="741"/>
                </a:cubicBezTo>
                <a:lnTo>
                  <a:pt x="1793" y="649"/>
                </a:lnTo>
                <a:close/>
                <a:moveTo>
                  <a:pt x="1801" y="825"/>
                </a:moveTo>
                <a:cubicBezTo>
                  <a:pt x="1446" y="825"/>
                  <a:pt x="1446" y="825"/>
                  <a:pt x="1446" y="825"/>
                </a:cubicBezTo>
                <a:cubicBezTo>
                  <a:pt x="1451" y="917"/>
                  <a:pt x="1451" y="917"/>
                  <a:pt x="1451" y="917"/>
                </a:cubicBezTo>
                <a:cubicBezTo>
                  <a:pt x="1805" y="917"/>
                  <a:pt x="1805" y="917"/>
                  <a:pt x="1805" y="917"/>
                </a:cubicBezTo>
                <a:lnTo>
                  <a:pt x="1801" y="825"/>
                </a:lnTo>
                <a:close/>
                <a:moveTo>
                  <a:pt x="1810" y="1007"/>
                </a:moveTo>
                <a:cubicBezTo>
                  <a:pt x="1455" y="1007"/>
                  <a:pt x="1455" y="1007"/>
                  <a:pt x="1455" y="1007"/>
                </a:cubicBezTo>
                <a:cubicBezTo>
                  <a:pt x="1460" y="1094"/>
                  <a:pt x="1460" y="1094"/>
                  <a:pt x="1460" y="1094"/>
                </a:cubicBezTo>
                <a:cubicBezTo>
                  <a:pt x="1814" y="1094"/>
                  <a:pt x="1814" y="1094"/>
                  <a:pt x="1814" y="1094"/>
                </a:cubicBezTo>
                <a:lnTo>
                  <a:pt x="1810" y="1007"/>
                </a:lnTo>
                <a:close/>
                <a:moveTo>
                  <a:pt x="1817" y="1179"/>
                </a:moveTo>
                <a:cubicBezTo>
                  <a:pt x="1465" y="1179"/>
                  <a:pt x="1465" y="1179"/>
                  <a:pt x="1465" y="1179"/>
                </a:cubicBezTo>
                <a:cubicBezTo>
                  <a:pt x="1473" y="1339"/>
                  <a:pt x="1473" y="1339"/>
                  <a:pt x="1473" y="1339"/>
                </a:cubicBezTo>
                <a:cubicBezTo>
                  <a:pt x="1824" y="1330"/>
                  <a:pt x="1824" y="1330"/>
                  <a:pt x="1824" y="1330"/>
                </a:cubicBezTo>
                <a:lnTo>
                  <a:pt x="1817" y="1179"/>
                </a:lnTo>
                <a:close/>
                <a:moveTo>
                  <a:pt x="2264" y="473"/>
                </a:moveTo>
                <a:cubicBezTo>
                  <a:pt x="1872" y="459"/>
                  <a:pt x="1872" y="459"/>
                  <a:pt x="1872" y="459"/>
                </a:cubicBezTo>
                <a:cubicBezTo>
                  <a:pt x="1877" y="565"/>
                  <a:pt x="1877" y="565"/>
                  <a:pt x="1877" y="565"/>
                </a:cubicBezTo>
                <a:cubicBezTo>
                  <a:pt x="2264" y="565"/>
                  <a:pt x="2264" y="565"/>
                  <a:pt x="2264" y="565"/>
                </a:cubicBezTo>
                <a:lnTo>
                  <a:pt x="2264" y="473"/>
                </a:lnTo>
                <a:close/>
                <a:moveTo>
                  <a:pt x="2264" y="649"/>
                </a:moveTo>
                <a:cubicBezTo>
                  <a:pt x="1880" y="649"/>
                  <a:pt x="1880" y="649"/>
                  <a:pt x="1880" y="649"/>
                </a:cubicBezTo>
                <a:cubicBezTo>
                  <a:pt x="1884" y="741"/>
                  <a:pt x="1884" y="741"/>
                  <a:pt x="1884" y="741"/>
                </a:cubicBezTo>
                <a:cubicBezTo>
                  <a:pt x="2264" y="741"/>
                  <a:pt x="2264" y="741"/>
                  <a:pt x="2264" y="741"/>
                </a:cubicBezTo>
                <a:lnTo>
                  <a:pt x="2264" y="649"/>
                </a:lnTo>
                <a:close/>
                <a:moveTo>
                  <a:pt x="2264" y="825"/>
                </a:moveTo>
                <a:cubicBezTo>
                  <a:pt x="1888" y="825"/>
                  <a:pt x="1888" y="825"/>
                  <a:pt x="1888" y="825"/>
                </a:cubicBezTo>
                <a:cubicBezTo>
                  <a:pt x="1893" y="917"/>
                  <a:pt x="1893" y="917"/>
                  <a:pt x="1893" y="917"/>
                </a:cubicBezTo>
                <a:cubicBezTo>
                  <a:pt x="2264" y="917"/>
                  <a:pt x="2264" y="917"/>
                  <a:pt x="2264" y="917"/>
                </a:cubicBezTo>
                <a:lnTo>
                  <a:pt x="2264" y="825"/>
                </a:lnTo>
                <a:close/>
                <a:moveTo>
                  <a:pt x="2264" y="1007"/>
                </a:moveTo>
                <a:cubicBezTo>
                  <a:pt x="1897" y="1007"/>
                  <a:pt x="1897" y="1007"/>
                  <a:pt x="1897" y="1007"/>
                </a:cubicBezTo>
                <a:cubicBezTo>
                  <a:pt x="1901" y="1094"/>
                  <a:pt x="1901" y="1094"/>
                  <a:pt x="1901" y="1094"/>
                </a:cubicBezTo>
                <a:cubicBezTo>
                  <a:pt x="2264" y="1094"/>
                  <a:pt x="2264" y="1094"/>
                  <a:pt x="2264" y="1094"/>
                </a:cubicBezTo>
                <a:lnTo>
                  <a:pt x="2264" y="1007"/>
                </a:lnTo>
                <a:close/>
                <a:moveTo>
                  <a:pt x="2264" y="1179"/>
                </a:moveTo>
                <a:cubicBezTo>
                  <a:pt x="1904" y="1179"/>
                  <a:pt x="1904" y="1179"/>
                  <a:pt x="1904" y="1179"/>
                </a:cubicBezTo>
                <a:cubicBezTo>
                  <a:pt x="1911" y="1328"/>
                  <a:pt x="1911" y="1328"/>
                  <a:pt x="1911" y="1328"/>
                </a:cubicBezTo>
                <a:cubicBezTo>
                  <a:pt x="2264" y="1319"/>
                  <a:pt x="2264" y="1319"/>
                  <a:pt x="2264" y="1319"/>
                </a:cubicBezTo>
                <a:lnTo>
                  <a:pt x="2264" y="1179"/>
                </a:lnTo>
                <a:close/>
                <a:moveTo>
                  <a:pt x="2662" y="649"/>
                </a:moveTo>
                <a:cubicBezTo>
                  <a:pt x="2351" y="649"/>
                  <a:pt x="2351" y="649"/>
                  <a:pt x="2351" y="649"/>
                </a:cubicBezTo>
                <a:cubicBezTo>
                  <a:pt x="2351" y="741"/>
                  <a:pt x="2351" y="741"/>
                  <a:pt x="2351" y="741"/>
                </a:cubicBezTo>
                <a:cubicBezTo>
                  <a:pt x="2662" y="741"/>
                  <a:pt x="2662" y="741"/>
                  <a:pt x="2662" y="741"/>
                </a:cubicBezTo>
                <a:lnTo>
                  <a:pt x="2662" y="649"/>
                </a:lnTo>
                <a:close/>
                <a:moveTo>
                  <a:pt x="2662" y="825"/>
                </a:moveTo>
                <a:cubicBezTo>
                  <a:pt x="2351" y="825"/>
                  <a:pt x="2351" y="825"/>
                  <a:pt x="2351" y="825"/>
                </a:cubicBezTo>
                <a:cubicBezTo>
                  <a:pt x="2351" y="917"/>
                  <a:pt x="2351" y="917"/>
                  <a:pt x="2351" y="917"/>
                </a:cubicBezTo>
                <a:cubicBezTo>
                  <a:pt x="2662" y="917"/>
                  <a:pt x="2662" y="917"/>
                  <a:pt x="2662" y="917"/>
                </a:cubicBezTo>
                <a:lnTo>
                  <a:pt x="2662" y="825"/>
                </a:lnTo>
                <a:close/>
                <a:moveTo>
                  <a:pt x="2662" y="1007"/>
                </a:moveTo>
                <a:cubicBezTo>
                  <a:pt x="2351" y="1007"/>
                  <a:pt x="2351" y="1007"/>
                  <a:pt x="2351" y="1007"/>
                </a:cubicBezTo>
                <a:cubicBezTo>
                  <a:pt x="2351" y="1094"/>
                  <a:pt x="2351" y="1094"/>
                  <a:pt x="2351" y="1094"/>
                </a:cubicBezTo>
                <a:cubicBezTo>
                  <a:pt x="2662" y="1094"/>
                  <a:pt x="2662" y="1094"/>
                  <a:pt x="2662" y="1094"/>
                </a:cubicBezTo>
                <a:lnTo>
                  <a:pt x="2662" y="1007"/>
                </a:lnTo>
                <a:close/>
                <a:moveTo>
                  <a:pt x="2662" y="1179"/>
                </a:moveTo>
                <a:cubicBezTo>
                  <a:pt x="2351" y="1179"/>
                  <a:pt x="2351" y="1179"/>
                  <a:pt x="2351" y="1179"/>
                </a:cubicBezTo>
                <a:cubicBezTo>
                  <a:pt x="2351" y="1317"/>
                  <a:pt x="2351" y="1317"/>
                  <a:pt x="2351" y="1317"/>
                </a:cubicBezTo>
                <a:cubicBezTo>
                  <a:pt x="2661" y="1309"/>
                  <a:pt x="2661" y="1309"/>
                  <a:pt x="2661" y="1309"/>
                </a:cubicBezTo>
                <a:cubicBezTo>
                  <a:pt x="2661" y="1305"/>
                  <a:pt x="2661" y="1305"/>
                  <a:pt x="2661" y="1305"/>
                </a:cubicBezTo>
                <a:cubicBezTo>
                  <a:pt x="2662" y="1259"/>
                  <a:pt x="2662" y="1259"/>
                  <a:pt x="2662" y="1259"/>
                </a:cubicBezTo>
                <a:lnTo>
                  <a:pt x="2662" y="1179"/>
                </a:lnTo>
                <a:close/>
                <a:moveTo>
                  <a:pt x="1189" y="1833"/>
                </a:moveTo>
                <a:cubicBezTo>
                  <a:pt x="1347" y="1833"/>
                  <a:pt x="1474" y="1960"/>
                  <a:pt x="1474" y="2118"/>
                </a:cubicBezTo>
                <a:cubicBezTo>
                  <a:pt x="1474" y="2275"/>
                  <a:pt x="1347" y="2403"/>
                  <a:pt x="1189" y="2403"/>
                </a:cubicBezTo>
                <a:cubicBezTo>
                  <a:pt x="1032" y="2403"/>
                  <a:pt x="904" y="2275"/>
                  <a:pt x="904" y="2118"/>
                </a:cubicBezTo>
                <a:cubicBezTo>
                  <a:pt x="904" y="1960"/>
                  <a:pt x="1032" y="1833"/>
                  <a:pt x="1189" y="1833"/>
                </a:cubicBezTo>
                <a:close/>
                <a:moveTo>
                  <a:pt x="1189" y="2248"/>
                </a:moveTo>
                <a:cubicBezTo>
                  <a:pt x="1261" y="2248"/>
                  <a:pt x="1320" y="2190"/>
                  <a:pt x="1320" y="2118"/>
                </a:cubicBezTo>
                <a:cubicBezTo>
                  <a:pt x="1320" y="2046"/>
                  <a:pt x="1261" y="1988"/>
                  <a:pt x="1189" y="1988"/>
                </a:cubicBezTo>
                <a:cubicBezTo>
                  <a:pt x="1117" y="1988"/>
                  <a:pt x="1059" y="2046"/>
                  <a:pt x="1059" y="2118"/>
                </a:cubicBezTo>
                <a:cubicBezTo>
                  <a:pt x="1059" y="2190"/>
                  <a:pt x="1117" y="2248"/>
                  <a:pt x="1189" y="2248"/>
                </a:cubicBezTo>
                <a:close/>
                <a:moveTo>
                  <a:pt x="2373" y="1833"/>
                </a:moveTo>
                <a:cubicBezTo>
                  <a:pt x="2531" y="1833"/>
                  <a:pt x="2658" y="1960"/>
                  <a:pt x="2658" y="2118"/>
                </a:cubicBezTo>
                <a:cubicBezTo>
                  <a:pt x="2658" y="2275"/>
                  <a:pt x="2531" y="2403"/>
                  <a:pt x="2373" y="2403"/>
                </a:cubicBezTo>
                <a:cubicBezTo>
                  <a:pt x="2216" y="2403"/>
                  <a:pt x="2088" y="2275"/>
                  <a:pt x="2088" y="2118"/>
                </a:cubicBezTo>
                <a:cubicBezTo>
                  <a:pt x="2088" y="1960"/>
                  <a:pt x="2216" y="1833"/>
                  <a:pt x="2373" y="1833"/>
                </a:cubicBezTo>
                <a:close/>
                <a:moveTo>
                  <a:pt x="2373" y="2248"/>
                </a:moveTo>
                <a:cubicBezTo>
                  <a:pt x="2445" y="2248"/>
                  <a:pt x="2504" y="2190"/>
                  <a:pt x="2504" y="2118"/>
                </a:cubicBezTo>
                <a:cubicBezTo>
                  <a:pt x="2504" y="2046"/>
                  <a:pt x="2445" y="1988"/>
                  <a:pt x="2373" y="1988"/>
                </a:cubicBezTo>
                <a:cubicBezTo>
                  <a:pt x="2301" y="1988"/>
                  <a:pt x="2243" y="2046"/>
                  <a:pt x="2243" y="2118"/>
                </a:cubicBezTo>
                <a:cubicBezTo>
                  <a:pt x="2243" y="2190"/>
                  <a:pt x="2301" y="2248"/>
                  <a:pt x="2373" y="2248"/>
                </a:cubicBez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fontAlgn="auto" hangingPunct="1">
              <a:spcBef>
                <a:spcPct val="0"/>
              </a:spcBef>
              <a:spcAft>
                <a:spcPct val="0"/>
              </a:spcAft>
            </a:pPr>
            <a:endParaRPr lang="zh-CN" altLang="en-US">
              <a:solidFill>
                <a:srgbClr val="FFFFFF"/>
              </a:solidFill>
              <a:latin typeface="+mn-lt"/>
            </a:endParaRPr>
          </a:p>
        </p:txBody>
      </p:sp>
      <p:sp>
        <p:nvSpPr>
          <p:cNvPr id="14" name="矩形 13"/>
          <p:cNvSpPr>
            <a:spLocks noChangeArrowheads="1"/>
          </p:cNvSpPr>
          <p:nvPr/>
        </p:nvSpPr>
        <p:spPr bwMode="auto">
          <a:xfrm>
            <a:off x="897964" y="2559859"/>
            <a:ext cx="24596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400">
                <a:solidFill>
                  <a:schemeClr val="accent1"/>
                </a:solidFill>
                <a:latin typeface="微软雅黑" panose="020b0503020204020204" charset="-122"/>
                <a:ea typeface="微软雅黑"/>
              </a:rPr>
              <a:t>添加标题</a:t>
            </a:r>
            <a:endParaRPr lang="zh-CN" altLang="en-US" sz="2400">
              <a:solidFill>
                <a:schemeClr val="accent1"/>
              </a:solidFill>
              <a:latin typeface="微软雅黑" panose="020b0503020204020204" charset="-122"/>
              <a:ea typeface="微软雅黑"/>
            </a:endParaRPr>
          </a:p>
        </p:txBody>
      </p:sp>
      <p:sp>
        <p:nvSpPr>
          <p:cNvPr id="15" name="矩形 14"/>
          <p:cNvSpPr/>
          <p:nvPr/>
        </p:nvSpPr>
        <p:spPr>
          <a:xfrm>
            <a:off x="913124" y="3306499"/>
            <a:ext cx="2429339" cy="2295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a:solidFill>
                <a:schemeClr val="tx1"/>
              </a:solidFill>
              <a:latin typeface="幼圆" panose="02010509060101010101" pitchFamily="49" charset="-122"/>
              <a:ea typeface="幼圆" panose="02010509060101010101" pitchFamily="49" charset="-122"/>
            </a:endParaRPr>
          </a:p>
        </p:txBody>
      </p:sp>
      <p:sp>
        <p:nvSpPr>
          <p:cNvPr id="16" name="矩形 15"/>
          <p:cNvSpPr>
            <a:spLocks noChangeArrowheads="1"/>
          </p:cNvSpPr>
          <p:nvPr/>
        </p:nvSpPr>
        <p:spPr bwMode="auto">
          <a:xfrm>
            <a:off x="8834378" y="2559859"/>
            <a:ext cx="24596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400">
                <a:solidFill>
                  <a:schemeClr val="accent1"/>
                </a:solidFill>
                <a:latin typeface="微软雅黑" panose="020b0503020204020204" charset="-122"/>
                <a:ea typeface="微软雅黑"/>
              </a:rPr>
              <a:t>添加标题</a:t>
            </a:r>
            <a:endParaRPr lang="zh-CN" altLang="en-US" sz="2400">
              <a:solidFill>
                <a:schemeClr val="accent1"/>
              </a:solidFill>
              <a:latin typeface="微软雅黑" panose="020b0503020204020204" charset="-122"/>
              <a:ea typeface="微软雅黑"/>
            </a:endParaRPr>
          </a:p>
        </p:txBody>
      </p:sp>
      <p:sp>
        <p:nvSpPr>
          <p:cNvPr id="17" name="矩形 16"/>
          <p:cNvSpPr/>
          <p:nvPr/>
        </p:nvSpPr>
        <p:spPr>
          <a:xfrm>
            <a:off x="8849538" y="3306499"/>
            <a:ext cx="2429339" cy="2295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a:solidFill>
                <a:schemeClr val="tx1"/>
              </a:solidFill>
              <a:latin typeface="幼圆" panose="02010509060101010101" pitchFamily="49" charset="-122"/>
              <a:ea typeface="幼圆" panose="02010509060101010101" pitchFamily="49" charset="-122"/>
            </a:endParaRPr>
          </a:p>
        </p:txBody>
      </p:sp>
      <p:sp>
        <p:nvSpPr>
          <p:cNvPr id="18" name="空心弧 17"/>
          <p:cNvSpPr/>
          <p:nvPr/>
        </p:nvSpPr>
        <p:spPr>
          <a:xfrm flipV="1">
            <a:off x="4396752" y="1780160"/>
            <a:ext cx="3398497" cy="3398497"/>
          </a:xfrm>
          <a:prstGeom prst="blockArc">
            <a:avLst>
              <a:gd name="adj1" fmla="val 10800000"/>
              <a:gd name="adj2" fmla="val 21545414"/>
              <a:gd name="adj3" fmla="val 741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spd="slow"/>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5" name="Text Box 147" descr="#clear#"/>
          <p:cNvSpPr txBox="1">
            <a:spLocks noChangeArrowheads="1"/>
          </p:cNvSpPr>
          <p:nvPr/>
        </p:nvSpPr>
        <p:spPr bwMode="auto">
          <a:xfrm>
            <a:off x="2936268" y="484870"/>
            <a:ext cx="631946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anose="020b0604020202020204" pitchFamily="34" charset="0"/>
              <a:buNone/>
              <a:defRPr/>
            </a:pPr>
            <a:r>
              <a:rPr lang="en-US" altLang="zh-CN" sz="6000" b="1">
                <a:solidFill>
                  <a:schemeClr val="accent1"/>
                </a:solidFill>
                <a:effectLst>
                  <a:outerShdw blurRad="38100" dist="38100" dir="2700000" algn="tl">
                    <a:srgbClr val="000000">
                      <a:alpha val="43137"/>
                    </a:srgbClr>
                  </a:outerShdw>
                </a:effectLst>
                <a:latin typeface="+mj-ea"/>
                <a:ea typeface="+mj-ea"/>
              </a:rPr>
              <a:t>CONTENTS</a:t>
            </a:r>
            <a:endParaRPr lang="en-US" altLang="zh-CN" sz="6000" b="1">
              <a:solidFill>
                <a:schemeClr val="accent1"/>
              </a:solidFill>
              <a:effectLst>
                <a:outerShdw blurRad="38100" dist="38100" dir="2700000" algn="tl">
                  <a:srgbClr val="000000">
                    <a:alpha val="43137"/>
                  </a:srgbClr>
                </a:outerShdw>
              </a:effectLst>
              <a:latin typeface="+mj-ea"/>
              <a:ea typeface="+mj-ea"/>
            </a:endParaRPr>
          </a:p>
        </p:txBody>
      </p:sp>
      <p:cxnSp>
        <p:nvCxnSpPr>
          <p:cNvPr id="11" name="MH_Others_1"/>
          <p:cNvCxnSpPr/>
          <p:nvPr>
            <p:custDataLst>
              <p:tags r:id="rId2"/>
            </p:custDataLst>
          </p:nvPr>
        </p:nvCxnSpPr>
        <p:spPr>
          <a:xfrm>
            <a:off x="1382112" y="3081237"/>
            <a:ext cx="4232925"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2" name="MH_Entry_1" descr="#clear#">
            <a:hlinkClick r:id="rId4" action="ppaction://hlinksldjump"/>
          </p:cNvPr>
          <p:cNvSpPr txBox="1"/>
          <p:nvPr>
            <p:custDataLst>
              <p:tags r:id="rId3"/>
            </p:custDataLst>
          </p:nvPr>
        </p:nvSpPr>
        <p:spPr>
          <a:xfrm>
            <a:off x="2058427" y="2635715"/>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a:t>请在此输入您的文本</a:t>
            </a:r>
            <a:endParaRPr lang="zh-CN" altLang="en-US"/>
          </a:p>
        </p:txBody>
      </p:sp>
      <p:cxnSp>
        <p:nvCxnSpPr>
          <p:cNvPr id="13" name="MH_Others_2"/>
          <p:cNvCxnSpPr/>
          <p:nvPr>
            <p:custDataLst>
              <p:tags r:id="rId5"/>
            </p:custDataLst>
          </p:nvPr>
        </p:nvCxnSpPr>
        <p:spPr>
          <a:xfrm flipH="1">
            <a:off x="1858665" y="2703046"/>
            <a:ext cx="185248" cy="328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MH_Number_1" descr="#clear#">
            <a:hlinkClick r:id="rId4" action="ppaction://hlinksldjump"/>
          </p:cNvPr>
          <p:cNvSpPr txBox="1"/>
          <p:nvPr>
            <p:custDataLst>
              <p:tags r:id="rId6"/>
            </p:custDataLst>
          </p:nvPr>
        </p:nvSpPr>
        <p:spPr>
          <a:xfrm>
            <a:off x="1382111" y="2600187"/>
            <a:ext cx="534424" cy="541829"/>
          </a:xfrm>
          <a:prstGeom prst="rect">
            <a:avLst/>
          </a:prstGeom>
          <a:noFill/>
        </p:spPr>
        <p:txBody>
          <a:bodyPr wrap="square" lIns="0" tIns="0" rIns="0" bIns="0" rtlCol="0" anchor="b" anchorCtr="0">
            <a:noAutofit/>
          </a:bodyPr>
          <a:lstStyle/>
          <a:p>
            <a:pPr algn="ctr">
              <a:lnSpc>
                <a:spcPct val="130000"/>
              </a:lnSpc>
            </a:pPr>
            <a:r>
              <a:rPr lang="en-US" altLang="zh-CN" sz="2800">
                <a:solidFill>
                  <a:schemeClr val="accent1"/>
                </a:solidFill>
                <a:latin typeface="+mj-ea"/>
                <a:ea typeface="+mj-ea"/>
                <a:cs typeface="Times New Roman" panose="02020603050405020304" pitchFamily="18" charset="0"/>
              </a:rPr>
              <a:t>A</a:t>
            </a:r>
            <a:endParaRPr lang="zh-CN" altLang="en-US" sz="2800">
              <a:solidFill>
                <a:schemeClr val="accent1"/>
              </a:solidFill>
              <a:latin typeface="+mj-ea"/>
              <a:ea typeface="+mj-ea"/>
              <a:cs typeface="Times New Roman" panose="02020603050405020304" pitchFamily="18" charset="0"/>
            </a:endParaRPr>
          </a:p>
        </p:txBody>
      </p:sp>
      <p:cxnSp>
        <p:nvCxnSpPr>
          <p:cNvPr id="16" name="MH_Others_1"/>
          <p:cNvCxnSpPr/>
          <p:nvPr>
            <p:custDataLst>
              <p:tags r:id="rId7"/>
            </p:custDataLst>
          </p:nvPr>
        </p:nvCxnSpPr>
        <p:spPr>
          <a:xfrm>
            <a:off x="6576964" y="3081237"/>
            <a:ext cx="4232925"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7" name="MH_Entry_1" descr="#clear#">
            <a:hlinkClick r:id="rId4" action="ppaction://hlinksldjump"/>
          </p:cNvPr>
          <p:cNvSpPr txBox="1"/>
          <p:nvPr>
            <p:custDataLst>
              <p:tags r:id="rId8"/>
            </p:custDataLst>
          </p:nvPr>
        </p:nvSpPr>
        <p:spPr>
          <a:xfrm>
            <a:off x="7253279" y="2635715"/>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a:t>请在此输入您的文本</a:t>
            </a:r>
            <a:endParaRPr lang="zh-CN" altLang="en-US"/>
          </a:p>
        </p:txBody>
      </p:sp>
      <p:cxnSp>
        <p:nvCxnSpPr>
          <p:cNvPr id="18" name="MH_Others_2"/>
          <p:cNvCxnSpPr/>
          <p:nvPr>
            <p:custDataLst>
              <p:tags r:id="rId9"/>
            </p:custDataLst>
          </p:nvPr>
        </p:nvCxnSpPr>
        <p:spPr>
          <a:xfrm flipH="1">
            <a:off x="7053517" y="2703046"/>
            <a:ext cx="185248" cy="328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MH_Number_1" descr="#clear#">
            <a:hlinkClick r:id="rId4" action="ppaction://hlinksldjump"/>
          </p:cNvPr>
          <p:cNvSpPr txBox="1"/>
          <p:nvPr>
            <p:custDataLst>
              <p:tags r:id="rId10"/>
            </p:custDataLst>
          </p:nvPr>
        </p:nvSpPr>
        <p:spPr>
          <a:xfrm>
            <a:off x="6576963" y="2600187"/>
            <a:ext cx="534424" cy="541829"/>
          </a:xfrm>
          <a:prstGeom prst="rect">
            <a:avLst/>
          </a:prstGeom>
          <a:noFill/>
        </p:spPr>
        <p:txBody>
          <a:bodyPr wrap="square" lIns="0" tIns="0" rIns="0" bIns="0" rtlCol="0" anchor="b" anchorCtr="0">
            <a:noAutofit/>
          </a:bodyPr>
          <a:lstStyle/>
          <a:p>
            <a:pPr algn="ctr">
              <a:lnSpc>
                <a:spcPct val="130000"/>
              </a:lnSpc>
            </a:pPr>
            <a:r>
              <a:rPr lang="en-US" altLang="zh-CN" sz="2800">
                <a:solidFill>
                  <a:schemeClr val="accent1"/>
                </a:solidFill>
                <a:latin typeface="+mj-ea"/>
                <a:ea typeface="+mj-ea"/>
                <a:cs typeface="Times New Roman" panose="02020603050405020304" pitchFamily="18" charset="0"/>
              </a:rPr>
              <a:t>B</a:t>
            </a:r>
            <a:endParaRPr lang="zh-CN" altLang="en-US" sz="2800">
              <a:solidFill>
                <a:schemeClr val="accent1"/>
              </a:solidFill>
              <a:latin typeface="+mj-ea"/>
              <a:ea typeface="+mj-ea"/>
              <a:cs typeface="Times New Roman" panose="02020603050405020304" pitchFamily="18" charset="0"/>
            </a:endParaRPr>
          </a:p>
        </p:txBody>
      </p:sp>
      <p:cxnSp>
        <p:nvCxnSpPr>
          <p:cNvPr id="20" name="MH_Others_1"/>
          <p:cNvCxnSpPr/>
          <p:nvPr>
            <p:custDataLst>
              <p:tags r:id="rId11"/>
            </p:custDataLst>
          </p:nvPr>
        </p:nvCxnSpPr>
        <p:spPr>
          <a:xfrm>
            <a:off x="1382112" y="4214951"/>
            <a:ext cx="4232925"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1" name="MH_Entry_1" descr="#clear#">
            <a:hlinkClick r:id="rId4" action="ppaction://hlinksldjump"/>
          </p:cNvPr>
          <p:cNvSpPr txBox="1"/>
          <p:nvPr>
            <p:custDataLst>
              <p:tags r:id="rId12"/>
            </p:custDataLst>
          </p:nvPr>
        </p:nvSpPr>
        <p:spPr>
          <a:xfrm>
            <a:off x="2058427" y="3769429"/>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a:t>请在此输入您的文本</a:t>
            </a:r>
            <a:endParaRPr lang="zh-CN" altLang="en-US"/>
          </a:p>
        </p:txBody>
      </p:sp>
      <p:cxnSp>
        <p:nvCxnSpPr>
          <p:cNvPr id="22" name="MH_Others_2"/>
          <p:cNvCxnSpPr/>
          <p:nvPr>
            <p:custDataLst>
              <p:tags r:id="rId13"/>
            </p:custDataLst>
          </p:nvPr>
        </p:nvCxnSpPr>
        <p:spPr>
          <a:xfrm flipH="1">
            <a:off x="1858665" y="3836760"/>
            <a:ext cx="185248" cy="328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MH_Number_1" descr="#clear#">
            <a:hlinkClick r:id="rId4" action="ppaction://hlinksldjump"/>
          </p:cNvPr>
          <p:cNvSpPr txBox="1"/>
          <p:nvPr>
            <p:custDataLst>
              <p:tags r:id="rId14"/>
            </p:custDataLst>
          </p:nvPr>
        </p:nvSpPr>
        <p:spPr>
          <a:xfrm>
            <a:off x="1382111" y="3733901"/>
            <a:ext cx="534424" cy="541829"/>
          </a:xfrm>
          <a:prstGeom prst="rect">
            <a:avLst/>
          </a:prstGeom>
          <a:noFill/>
        </p:spPr>
        <p:txBody>
          <a:bodyPr wrap="square" lIns="0" tIns="0" rIns="0" bIns="0" rtlCol="0" anchor="b" anchorCtr="0">
            <a:noAutofit/>
          </a:bodyPr>
          <a:lstStyle/>
          <a:p>
            <a:pPr algn="ctr">
              <a:lnSpc>
                <a:spcPct val="130000"/>
              </a:lnSpc>
            </a:pPr>
            <a:r>
              <a:rPr lang="en-US" altLang="zh-CN" sz="2800">
                <a:solidFill>
                  <a:schemeClr val="accent1"/>
                </a:solidFill>
                <a:latin typeface="+mj-ea"/>
                <a:ea typeface="+mj-ea"/>
                <a:cs typeface="Times New Roman" panose="02020603050405020304" pitchFamily="18" charset="0"/>
              </a:rPr>
              <a:t>C</a:t>
            </a:r>
            <a:endParaRPr lang="zh-CN" altLang="en-US" sz="2800">
              <a:solidFill>
                <a:schemeClr val="accent1"/>
              </a:solidFill>
              <a:latin typeface="+mj-ea"/>
              <a:ea typeface="+mj-ea"/>
              <a:cs typeface="Times New Roman" panose="02020603050405020304" pitchFamily="18" charset="0"/>
            </a:endParaRPr>
          </a:p>
        </p:txBody>
      </p:sp>
      <p:cxnSp>
        <p:nvCxnSpPr>
          <p:cNvPr id="24" name="MH_Others_1"/>
          <p:cNvCxnSpPr/>
          <p:nvPr>
            <p:custDataLst>
              <p:tags r:id="rId15"/>
            </p:custDataLst>
          </p:nvPr>
        </p:nvCxnSpPr>
        <p:spPr>
          <a:xfrm>
            <a:off x="6576964" y="4214951"/>
            <a:ext cx="4232925"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5" name="MH_Entry_1" descr="#clear#">
            <a:hlinkClick r:id="rId4" action="ppaction://hlinksldjump"/>
          </p:cNvPr>
          <p:cNvSpPr txBox="1"/>
          <p:nvPr>
            <p:custDataLst>
              <p:tags r:id="rId16"/>
            </p:custDataLst>
          </p:nvPr>
        </p:nvSpPr>
        <p:spPr>
          <a:xfrm>
            <a:off x="7253279" y="3769429"/>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a:t>请在此输入您的文本</a:t>
            </a:r>
            <a:endParaRPr lang="zh-CN" altLang="en-US"/>
          </a:p>
        </p:txBody>
      </p:sp>
      <p:cxnSp>
        <p:nvCxnSpPr>
          <p:cNvPr id="26" name="MH_Others_2"/>
          <p:cNvCxnSpPr/>
          <p:nvPr>
            <p:custDataLst>
              <p:tags r:id="rId17"/>
            </p:custDataLst>
          </p:nvPr>
        </p:nvCxnSpPr>
        <p:spPr>
          <a:xfrm flipH="1">
            <a:off x="7053517" y="3836760"/>
            <a:ext cx="185248" cy="328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MH_Number_1" descr="#clear#">
            <a:hlinkClick r:id="rId4" action="ppaction://hlinksldjump"/>
          </p:cNvPr>
          <p:cNvSpPr txBox="1"/>
          <p:nvPr>
            <p:custDataLst>
              <p:tags r:id="rId18"/>
            </p:custDataLst>
          </p:nvPr>
        </p:nvSpPr>
        <p:spPr>
          <a:xfrm>
            <a:off x="6576963" y="3733901"/>
            <a:ext cx="534424" cy="541829"/>
          </a:xfrm>
          <a:prstGeom prst="rect">
            <a:avLst/>
          </a:prstGeom>
          <a:noFill/>
        </p:spPr>
        <p:txBody>
          <a:bodyPr wrap="square" lIns="0" tIns="0" rIns="0" bIns="0" rtlCol="0" anchor="b" anchorCtr="0">
            <a:noAutofit/>
          </a:bodyPr>
          <a:lstStyle/>
          <a:p>
            <a:pPr algn="ctr">
              <a:lnSpc>
                <a:spcPct val="130000"/>
              </a:lnSpc>
            </a:pPr>
            <a:r>
              <a:rPr lang="en-US" altLang="zh-CN" sz="2800">
                <a:solidFill>
                  <a:schemeClr val="accent1"/>
                </a:solidFill>
                <a:latin typeface="+mj-ea"/>
                <a:ea typeface="+mj-ea"/>
                <a:cs typeface="Times New Roman" panose="02020603050405020304" pitchFamily="18" charset="0"/>
              </a:rPr>
              <a:t>D</a:t>
            </a:r>
            <a:endParaRPr lang="zh-CN" altLang="en-US" sz="2800">
              <a:solidFill>
                <a:schemeClr val="accent1"/>
              </a:solidFill>
              <a:latin typeface="+mj-ea"/>
              <a:ea typeface="+mj-ea"/>
              <a:cs typeface="Times New Roman" panose="02020603050405020304" pitchFamily="18" charset="0"/>
            </a:endParaRPr>
          </a:p>
        </p:txBody>
      </p:sp>
      <p:cxnSp>
        <p:nvCxnSpPr>
          <p:cNvPr id="28" name="MH_Others_1"/>
          <p:cNvCxnSpPr/>
          <p:nvPr>
            <p:custDataLst>
              <p:tags r:id="rId19"/>
            </p:custDataLst>
          </p:nvPr>
        </p:nvCxnSpPr>
        <p:spPr>
          <a:xfrm>
            <a:off x="1382112" y="5348665"/>
            <a:ext cx="4232925"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9" name="MH_Entry_1" descr="#clear#">
            <a:hlinkClick r:id="rId4" action="ppaction://hlinksldjump"/>
          </p:cNvPr>
          <p:cNvSpPr txBox="1"/>
          <p:nvPr>
            <p:custDataLst>
              <p:tags r:id="rId20"/>
            </p:custDataLst>
          </p:nvPr>
        </p:nvSpPr>
        <p:spPr>
          <a:xfrm>
            <a:off x="2058427" y="4903143"/>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a:t>请在此输入您的文本</a:t>
            </a:r>
            <a:endParaRPr lang="zh-CN" altLang="en-US"/>
          </a:p>
        </p:txBody>
      </p:sp>
      <p:cxnSp>
        <p:nvCxnSpPr>
          <p:cNvPr id="31" name="MH_Others_2"/>
          <p:cNvCxnSpPr/>
          <p:nvPr>
            <p:custDataLst>
              <p:tags r:id="rId21"/>
            </p:custDataLst>
          </p:nvPr>
        </p:nvCxnSpPr>
        <p:spPr>
          <a:xfrm flipH="1">
            <a:off x="1858665" y="4970474"/>
            <a:ext cx="185248" cy="328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MH_Number_1" descr="#clear#">
            <a:hlinkClick r:id="rId4" action="ppaction://hlinksldjump"/>
          </p:cNvPr>
          <p:cNvSpPr txBox="1"/>
          <p:nvPr>
            <p:custDataLst>
              <p:tags r:id="rId22"/>
            </p:custDataLst>
          </p:nvPr>
        </p:nvSpPr>
        <p:spPr>
          <a:xfrm>
            <a:off x="1382111" y="4867615"/>
            <a:ext cx="534424" cy="541829"/>
          </a:xfrm>
          <a:prstGeom prst="rect">
            <a:avLst/>
          </a:prstGeom>
          <a:noFill/>
        </p:spPr>
        <p:txBody>
          <a:bodyPr wrap="square" lIns="0" tIns="0" rIns="0" bIns="0" rtlCol="0" anchor="b" anchorCtr="0">
            <a:noAutofit/>
          </a:bodyPr>
          <a:lstStyle/>
          <a:p>
            <a:pPr algn="ctr">
              <a:lnSpc>
                <a:spcPct val="130000"/>
              </a:lnSpc>
            </a:pPr>
            <a:r>
              <a:rPr lang="en-US" altLang="zh-CN" sz="2800">
                <a:solidFill>
                  <a:schemeClr val="accent1"/>
                </a:solidFill>
                <a:latin typeface="+mj-ea"/>
                <a:ea typeface="+mj-ea"/>
                <a:cs typeface="Times New Roman" panose="02020603050405020304" pitchFamily="18" charset="0"/>
              </a:rPr>
              <a:t>E</a:t>
            </a:r>
            <a:endParaRPr lang="zh-CN" altLang="en-US" sz="2800">
              <a:solidFill>
                <a:schemeClr val="accent1"/>
              </a:solidFill>
              <a:latin typeface="+mj-ea"/>
              <a:ea typeface="+mj-ea"/>
              <a:cs typeface="Times New Roman" panose="02020603050405020304" pitchFamily="18" charset="0"/>
            </a:endParaRPr>
          </a:p>
        </p:txBody>
      </p:sp>
      <p:cxnSp>
        <p:nvCxnSpPr>
          <p:cNvPr id="33" name="MH_Others_1"/>
          <p:cNvCxnSpPr/>
          <p:nvPr>
            <p:custDataLst>
              <p:tags r:id="rId23"/>
            </p:custDataLst>
          </p:nvPr>
        </p:nvCxnSpPr>
        <p:spPr>
          <a:xfrm>
            <a:off x="6576964" y="5348665"/>
            <a:ext cx="4232925"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4" name="MH_Entry_1" descr="#clear#">
            <a:hlinkClick r:id="rId4" action="ppaction://hlinksldjump"/>
          </p:cNvPr>
          <p:cNvSpPr txBox="1"/>
          <p:nvPr>
            <p:custDataLst>
              <p:tags r:id="rId24"/>
            </p:custDataLst>
          </p:nvPr>
        </p:nvSpPr>
        <p:spPr>
          <a:xfrm>
            <a:off x="7253279" y="4903143"/>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a:t>请在此输入您的文本</a:t>
            </a:r>
            <a:endParaRPr lang="zh-CN" altLang="en-US"/>
          </a:p>
        </p:txBody>
      </p:sp>
      <p:cxnSp>
        <p:nvCxnSpPr>
          <p:cNvPr id="36" name="MH_Others_2"/>
          <p:cNvCxnSpPr/>
          <p:nvPr>
            <p:custDataLst>
              <p:tags r:id="rId25"/>
            </p:custDataLst>
          </p:nvPr>
        </p:nvCxnSpPr>
        <p:spPr>
          <a:xfrm flipH="1">
            <a:off x="7053517" y="4970474"/>
            <a:ext cx="185248" cy="328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MH_Number_1" descr="#clear#">
            <a:hlinkClick r:id="rId4" action="ppaction://hlinksldjump"/>
          </p:cNvPr>
          <p:cNvSpPr txBox="1"/>
          <p:nvPr>
            <p:custDataLst>
              <p:tags r:id="rId26"/>
            </p:custDataLst>
          </p:nvPr>
        </p:nvSpPr>
        <p:spPr>
          <a:xfrm>
            <a:off x="6576963" y="4867615"/>
            <a:ext cx="534424" cy="541829"/>
          </a:xfrm>
          <a:prstGeom prst="rect">
            <a:avLst/>
          </a:prstGeom>
          <a:noFill/>
        </p:spPr>
        <p:txBody>
          <a:bodyPr wrap="square" lIns="0" tIns="0" rIns="0" bIns="0" rtlCol="0" anchor="b" anchorCtr="0">
            <a:noAutofit/>
          </a:bodyPr>
          <a:lstStyle/>
          <a:p>
            <a:pPr algn="ctr">
              <a:lnSpc>
                <a:spcPct val="130000"/>
              </a:lnSpc>
            </a:pPr>
            <a:r>
              <a:rPr lang="en-US" altLang="zh-CN" sz="2800">
                <a:solidFill>
                  <a:schemeClr val="accent1"/>
                </a:solidFill>
                <a:latin typeface="+mj-ea"/>
                <a:ea typeface="+mj-ea"/>
                <a:cs typeface="Times New Roman" panose="02020603050405020304" pitchFamily="18" charset="0"/>
              </a:rPr>
              <a:t>F</a:t>
            </a:r>
            <a:endParaRPr lang="zh-CN" altLang="en-US" sz="2800">
              <a:solidFill>
                <a:schemeClr val="accent1"/>
              </a:solidFill>
              <a:latin typeface="+mj-ea"/>
              <a:ea typeface="+mj-ea"/>
              <a:cs typeface="Times New Roman" panose="02020603050405020304" pitchFamily="18" charset="0"/>
            </a:endParaRPr>
          </a:p>
        </p:txBody>
      </p:sp>
    </p:spTree>
  </p:cSld>
  <p:clrMapOvr>
    <a:masterClrMapping/>
  </p:clrMapOvr>
  <p:transition spd="slow"/>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434" name="标题 3" descr="#clear#"/>
          <p:cNvSpPr>
            <a:spLocks noGrp="1"/>
          </p:cNvSpPr>
          <p:nvPr>
            <p:ph type="title"/>
          </p:nvPr>
        </p:nvSpPr>
        <p:spPr/>
        <p:txBody>
          <a:bodyPr/>
          <a:lstStyle/>
          <a:p>
            <a:pPr eaLnBrk="1" hangingPunct="1"/>
            <a:r>
              <a:rPr lang="zh-CN" altLang="en-US"/>
              <a:t>请在此输入您的大标题</a:t>
            </a:r>
            <a:endParaRPr lang="en-US" altLang="zh-CN"/>
          </a:p>
        </p:txBody>
      </p:sp>
      <p:sp>
        <p:nvSpPr>
          <p:cNvPr id="20" name="任意多边形: 形状 19" descr="#clear#"/>
          <p:cNvSpPr/>
          <p:nvPr/>
        </p:nvSpPr>
        <p:spPr>
          <a:xfrm>
            <a:off x="933304" y="4031709"/>
            <a:ext cx="2419350" cy="740053"/>
          </a:xfrm>
          <a:custGeom>
            <a:gdLst>
              <a:gd name="connsiteX0" fmla="*/ 0 w 2419350"/>
              <a:gd name="connsiteY0" fmla="*/ 0 h 740053"/>
              <a:gd name="connsiteX1" fmla="*/ 2419350 w 2419350"/>
              <a:gd name="connsiteY1" fmla="*/ 0 h 740053"/>
              <a:gd name="connsiteX2" fmla="*/ 1209675 w 2419350"/>
              <a:gd name="connsiteY2" fmla="*/ 739984 h 740053"/>
              <a:gd name="connsiteX3" fmla="*/ 0 w 2419350"/>
              <a:gd name="connsiteY3" fmla="*/ 0 h 740053"/>
            </a:gdLst>
            <a:cxnLst>
              <a:cxn ang="0">
                <a:pos x="connsiteX0" y="connsiteY0"/>
              </a:cxn>
              <a:cxn ang="0">
                <a:pos x="connsiteX1" y="connsiteY1"/>
              </a:cxn>
              <a:cxn ang="0">
                <a:pos x="connsiteX2" y="connsiteY2"/>
              </a:cxn>
              <a:cxn ang="0">
                <a:pos x="connsiteX3" y="connsiteY3"/>
              </a:cxn>
            </a:cxnLst>
            <a:rect l="l" t="t" r="r" b="b"/>
            <a:pathLst>
              <a:path w="2419350" h="740053">
                <a:moveTo>
                  <a:pt x="0" y="0"/>
                </a:moveTo>
                <a:lnTo>
                  <a:pt x="2419350" y="0"/>
                </a:lnTo>
                <a:cubicBezTo>
                  <a:pt x="1882546" y="81136"/>
                  <a:pt x="1619962" y="732257"/>
                  <a:pt x="1209675" y="739984"/>
                </a:cubicBezTo>
                <a:cubicBezTo>
                  <a:pt x="799388" y="747712"/>
                  <a:pt x="569626" y="107337"/>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i="1">
                <a:effectLst>
                  <a:outerShdw blurRad="38100" dist="38100" dir="2700000" algn="tl">
                    <a:srgbClr val="000000">
                      <a:alpha val="43137"/>
                    </a:srgbClr>
                  </a:outerShdw>
                </a:effectLst>
                <a:latin typeface="+mj-ea"/>
                <a:ea typeface="+mj-ea"/>
              </a:rPr>
              <a:t>01</a:t>
            </a:r>
            <a:endParaRPr lang="zh-CN" altLang="en-US" sz="3200" b="1" i="1">
              <a:effectLst>
                <a:outerShdw blurRad="38100" dist="38100" dir="2700000" algn="tl">
                  <a:srgbClr val="000000">
                    <a:alpha val="43137"/>
                  </a:srgbClr>
                </a:outerShdw>
              </a:effectLst>
              <a:latin typeface="+mj-ea"/>
              <a:ea typeface="+mj-ea"/>
            </a:endParaRPr>
          </a:p>
        </p:txBody>
      </p:sp>
      <p:sp>
        <p:nvSpPr>
          <p:cNvPr id="21" name="타원 108" descr="#clear#"/>
          <p:cNvSpPr/>
          <p:nvPr/>
        </p:nvSpPr>
        <p:spPr>
          <a:xfrm>
            <a:off x="335751" y="3446585"/>
            <a:ext cx="3614457" cy="585123"/>
          </a:xfrm>
          <a:prstGeom prst="roundRect">
            <a:avLst>
              <a:gd name="adj" fmla="val 50000"/>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a:solidFill>
                  <a:srgbClr val="4C4D4D"/>
                </a:solidFill>
                <a:latin typeface="+mj-ea"/>
                <a:ea typeface="+mj-ea"/>
              </a:rPr>
              <a:t>请输入您的小标题</a:t>
            </a:r>
            <a:endParaRPr lang="ko-KR" altLang="en-US" sz="2000" b="1">
              <a:solidFill>
                <a:srgbClr val="4C4D4D"/>
              </a:solidFill>
              <a:latin typeface="+mj-ea"/>
              <a:ea typeface="+mj-ea"/>
            </a:endParaRPr>
          </a:p>
        </p:txBody>
      </p:sp>
      <p:sp>
        <p:nvSpPr>
          <p:cNvPr id="22" name="矩形 21" descr="#clear#"/>
          <p:cNvSpPr/>
          <p:nvPr/>
        </p:nvSpPr>
        <p:spPr>
          <a:xfrm>
            <a:off x="397413" y="1730326"/>
            <a:ext cx="3491132" cy="1674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a:solidFill>
                <a:schemeClr val="tx1"/>
              </a:solidFill>
              <a:latin typeface="幼圆" panose="02010509060101010101" pitchFamily="49" charset="-122"/>
              <a:ea typeface="幼圆" panose="02010509060101010101" pitchFamily="49" charset="-122"/>
            </a:endParaRPr>
          </a:p>
        </p:txBody>
      </p:sp>
      <p:sp>
        <p:nvSpPr>
          <p:cNvPr id="23" name="任意多边形: 形状 22" descr="#clear#"/>
          <p:cNvSpPr/>
          <p:nvPr/>
        </p:nvSpPr>
        <p:spPr>
          <a:xfrm>
            <a:off x="4886325" y="4031709"/>
            <a:ext cx="2419350" cy="740053"/>
          </a:xfrm>
          <a:custGeom>
            <a:gdLst>
              <a:gd name="connsiteX0" fmla="*/ 0 w 2419350"/>
              <a:gd name="connsiteY0" fmla="*/ 0 h 740053"/>
              <a:gd name="connsiteX1" fmla="*/ 2419350 w 2419350"/>
              <a:gd name="connsiteY1" fmla="*/ 0 h 740053"/>
              <a:gd name="connsiteX2" fmla="*/ 1209675 w 2419350"/>
              <a:gd name="connsiteY2" fmla="*/ 739984 h 740053"/>
              <a:gd name="connsiteX3" fmla="*/ 0 w 2419350"/>
              <a:gd name="connsiteY3" fmla="*/ 0 h 740053"/>
            </a:gdLst>
            <a:cxnLst>
              <a:cxn ang="0">
                <a:pos x="connsiteX0" y="connsiteY0"/>
              </a:cxn>
              <a:cxn ang="0">
                <a:pos x="connsiteX1" y="connsiteY1"/>
              </a:cxn>
              <a:cxn ang="0">
                <a:pos x="connsiteX2" y="connsiteY2"/>
              </a:cxn>
              <a:cxn ang="0">
                <a:pos x="connsiteX3" y="connsiteY3"/>
              </a:cxn>
            </a:cxnLst>
            <a:rect l="l" t="t" r="r" b="b"/>
            <a:pathLst>
              <a:path w="2419350" h="740053">
                <a:moveTo>
                  <a:pt x="0" y="0"/>
                </a:moveTo>
                <a:lnTo>
                  <a:pt x="2419350" y="0"/>
                </a:lnTo>
                <a:cubicBezTo>
                  <a:pt x="1882546" y="81136"/>
                  <a:pt x="1619962" y="732257"/>
                  <a:pt x="1209675" y="739984"/>
                </a:cubicBezTo>
                <a:cubicBezTo>
                  <a:pt x="799388" y="747712"/>
                  <a:pt x="569626" y="107337"/>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i="1">
                <a:effectLst>
                  <a:outerShdw blurRad="38100" dist="38100" dir="2700000" algn="tl">
                    <a:srgbClr val="000000">
                      <a:alpha val="43137"/>
                    </a:srgbClr>
                  </a:outerShdw>
                </a:effectLst>
                <a:latin typeface="+mj-ea"/>
                <a:ea typeface="+mj-ea"/>
              </a:rPr>
              <a:t>02</a:t>
            </a:r>
            <a:endParaRPr lang="zh-CN" altLang="en-US" sz="3200" b="1" i="1">
              <a:effectLst>
                <a:outerShdw blurRad="38100" dist="38100" dir="2700000" algn="tl">
                  <a:srgbClr val="000000">
                    <a:alpha val="43137"/>
                  </a:srgbClr>
                </a:outerShdw>
              </a:effectLst>
              <a:latin typeface="+mj-ea"/>
              <a:ea typeface="+mj-ea"/>
            </a:endParaRPr>
          </a:p>
        </p:txBody>
      </p:sp>
      <p:sp>
        <p:nvSpPr>
          <p:cNvPr id="24" name="타원 108" descr="#clear#"/>
          <p:cNvSpPr/>
          <p:nvPr/>
        </p:nvSpPr>
        <p:spPr>
          <a:xfrm>
            <a:off x="4288772" y="3446585"/>
            <a:ext cx="3614457" cy="585123"/>
          </a:xfrm>
          <a:prstGeom prst="roundRect">
            <a:avLst>
              <a:gd name="adj" fmla="val 50000"/>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a:solidFill>
                  <a:srgbClr val="4C4D4D"/>
                </a:solidFill>
                <a:latin typeface="+mj-ea"/>
                <a:ea typeface="+mj-ea"/>
              </a:rPr>
              <a:t>请输入您的小标题</a:t>
            </a:r>
            <a:endParaRPr lang="ko-KR" altLang="en-US" sz="2000" b="1">
              <a:solidFill>
                <a:srgbClr val="4C4D4D"/>
              </a:solidFill>
              <a:latin typeface="+mj-ea"/>
              <a:ea typeface="+mj-ea"/>
            </a:endParaRPr>
          </a:p>
        </p:txBody>
      </p:sp>
      <p:sp>
        <p:nvSpPr>
          <p:cNvPr id="25" name="矩形 24" descr="#clear#"/>
          <p:cNvSpPr/>
          <p:nvPr/>
        </p:nvSpPr>
        <p:spPr>
          <a:xfrm>
            <a:off x="4350434" y="1730326"/>
            <a:ext cx="3491132" cy="1674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a:solidFill>
                <a:schemeClr val="tx1"/>
              </a:solidFill>
              <a:latin typeface="幼圆" panose="02010509060101010101" pitchFamily="49" charset="-122"/>
              <a:ea typeface="幼圆" panose="02010509060101010101" pitchFamily="49" charset="-122"/>
            </a:endParaRPr>
          </a:p>
        </p:txBody>
      </p:sp>
      <p:sp>
        <p:nvSpPr>
          <p:cNvPr id="26" name="任意多边形: 形状 25" descr="#clear#"/>
          <p:cNvSpPr/>
          <p:nvPr/>
        </p:nvSpPr>
        <p:spPr>
          <a:xfrm>
            <a:off x="8839346" y="4031709"/>
            <a:ext cx="2419350" cy="740053"/>
          </a:xfrm>
          <a:custGeom>
            <a:gdLst>
              <a:gd name="connsiteX0" fmla="*/ 0 w 2419350"/>
              <a:gd name="connsiteY0" fmla="*/ 0 h 740053"/>
              <a:gd name="connsiteX1" fmla="*/ 2419350 w 2419350"/>
              <a:gd name="connsiteY1" fmla="*/ 0 h 740053"/>
              <a:gd name="connsiteX2" fmla="*/ 1209675 w 2419350"/>
              <a:gd name="connsiteY2" fmla="*/ 739984 h 740053"/>
              <a:gd name="connsiteX3" fmla="*/ 0 w 2419350"/>
              <a:gd name="connsiteY3" fmla="*/ 0 h 740053"/>
            </a:gdLst>
            <a:cxnLst>
              <a:cxn ang="0">
                <a:pos x="connsiteX0" y="connsiteY0"/>
              </a:cxn>
              <a:cxn ang="0">
                <a:pos x="connsiteX1" y="connsiteY1"/>
              </a:cxn>
              <a:cxn ang="0">
                <a:pos x="connsiteX2" y="connsiteY2"/>
              </a:cxn>
              <a:cxn ang="0">
                <a:pos x="connsiteX3" y="connsiteY3"/>
              </a:cxn>
            </a:cxnLst>
            <a:rect l="l" t="t" r="r" b="b"/>
            <a:pathLst>
              <a:path w="2419350" h="740053">
                <a:moveTo>
                  <a:pt x="0" y="0"/>
                </a:moveTo>
                <a:lnTo>
                  <a:pt x="2419350" y="0"/>
                </a:lnTo>
                <a:cubicBezTo>
                  <a:pt x="1882546" y="81136"/>
                  <a:pt x="1619962" y="732257"/>
                  <a:pt x="1209675" y="739984"/>
                </a:cubicBezTo>
                <a:cubicBezTo>
                  <a:pt x="799388" y="747712"/>
                  <a:pt x="569626" y="107337"/>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i="1">
                <a:effectLst>
                  <a:outerShdw blurRad="38100" dist="38100" dir="2700000" algn="tl">
                    <a:srgbClr val="000000">
                      <a:alpha val="43137"/>
                    </a:srgbClr>
                  </a:outerShdw>
                </a:effectLst>
                <a:latin typeface="+mj-ea"/>
                <a:ea typeface="+mj-ea"/>
              </a:rPr>
              <a:t>03</a:t>
            </a:r>
            <a:endParaRPr lang="zh-CN" altLang="en-US" sz="3200" b="1" i="1">
              <a:effectLst>
                <a:outerShdw blurRad="38100" dist="38100" dir="2700000" algn="tl">
                  <a:srgbClr val="000000">
                    <a:alpha val="43137"/>
                  </a:srgbClr>
                </a:outerShdw>
              </a:effectLst>
              <a:latin typeface="+mj-ea"/>
              <a:ea typeface="+mj-ea"/>
            </a:endParaRPr>
          </a:p>
        </p:txBody>
      </p:sp>
      <p:sp>
        <p:nvSpPr>
          <p:cNvPr id="27" name="타원 108" descr="#clear#"/>
          <p:cNvSpPr/>
          <p:nvPr/>
        </p:nvSpPr>
        <p:spPr>
          <a:xfrm>
            <a:off x="8241793" y="3446585"/>
            <a:ext cx="3614457" cy="585123"/>
          </a:xfrm>
          <a:prstGeom prst="roundRect">
            <a:avLst>
              <a:gd name="adj" fmla="val 50000"/>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a:solidFill>
                  <a:srgbClr val="4C4D4D"/>
                </a:solidFill>
                <a:latin typeface="+mj-ea"/>
                <a:ea typeface="+mj-ea"/>
              </a:rPr>
              <a:t>请输入您的小标题</a:t>
            </a:r>
            <a:endParaRPr lang="ko-KR" altLang="en-US" sz="2000" b="1">
              <a:solidFill>
                <a:srgbClr val="4C4D4D"/>
              </a:solidFill>
              <a:latin typeface="+mj-ea"/>
              <a:ea typeface="+mj-ea"/>
            </a:endParaRPr>
          </a:p>
        </p:txBody>
      </p:sp>
      <p:sp>
        <p:nvSpPr>
          <p:cNvPr id="28" name="矩形 27" descr="#clear#"/>
          <p:cNvSpPr/>
          <p:nvPr/>
        </p:nvSpPr>
        <p:spPr>
          <a:xfrm>
            <a:off x="8303455" y="1730326"/>
            <a:ext cx="3491132" cy="1674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a:solidFill>
                <a:schemeClr val="tx1"/>
              </a:solidFill>
              <a:latin typeface="幼圆" panose="02010509060101010101" pitchFamily="49" charset="-122"/>
              <a:ea typeface="幼圆" panose="02010509060101010101" pitchFamily="49" charset="-122"/>
            </a:endParaRPr>
          </a:p>
        </p:txBody>
      </p:sp>
      <p:cxnSp>
        <p:nvCxnSpPr>
          <p:cNvPr id="29" name="直接连接符 28"/>
          <p:cNvCxnSpPr/>
          <p:nvPr/>
        </p:nvCxnSpPr>
        <p:spPr>
          <a:xfrm>
            <a:off x="335751" y="5177351"/>
            <a:ext cx="1152049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矩形 29" descr="#clear#"/>
          <p:cNvSpPr/>
          <p:nvPr/>
        </p:nvSpPr>
        <p:spPr>
          <a:xfrm>
            <a:off x="1136129" y="5403511"/>
            <a:ext cx="9919743" cy="94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218" name="标题 1" descr="#clear#"/>
          <p:cNvSpPr>
            <a:spLocks noGrp="1"/>
          </p:cNvSpPr>
          <p:nvPr>
            <p:ph type="title"/>
          </p:nvPr>
        </p:nvSpPr>
        <p:spPr/>
        <p:txBody>
          <a:bodyPr/>
          <a:lstStyle/>
          <a:p>
            <a:r>
              <a:rPr lang="zh-CN" altLang="en-US"/>
              <a:t>请输入第四章大标题</a:t>
            </a:r>
            <a:endParaRPr lang="zh-CN" altLang="en-US"/>
          </a:p>
        </p:txBody>
      </p:sp>
      <p:sp>
        <p:nvSpPr>
          <p:cNvPr id="9219" name="文本占位符 2" descr="#clear#"/>
          <p:cNvSpPr>
            <a:spLocks noGrp="1"/>
          </p:cNvSpPr>
          <p:nvPr>
            <p:ph type="body" idx="1"/>
          </p:nvPr>
        </p:nvSpPr>
        <p:spPr/>
        <p:txBody>
          <a:bodyPr/>
          <a:lstStyle/>
          <a:p>
            <a:r>
              <a:rPr lang="zh-CN" altLang="en-US"/>
              <a:t>请输入第四章说明小标题</a:t>
            </a:r>
            <a:endParaRPr lang="zh-CN" altLang="en-US"/>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338" name="标题 3" descr="#clear#"/>
          <p:cNvSpPr>
            <a:spLocks noGrp="1"/>
          </p:cNvSpPr>
          <p:nvPr>
            <p:ph type="title"/>
          </p:nvPr>
        </p:nvSpPr>
        <p:spPr/>
        <p:txBody>
          <a:bodyPr/>
          <a:lstStyle/>
          <a:p>
            <a:pPr eaLnBrk="1" hangingPunct="1"/>
            <a:r>
              <a:rPr lang="zh-CN" altLang="en-US"/>
              <a:t>请在此输入您的大标题</a:t>
            </a:r>
            <a:endParaRPr lang="en-US" altLang="zh-CN"/>
          </a:p>
        </p:txBody>
      </p:sp>
      <p:sp>
        <p:nvSpPr>
          <p:cNvPr id="18" name="Freeform 14"/>
          <p:cNvSpPr/>
          <p:nvPr/>
        </p:nvSpPr>
        <p:spPr bwMode="auto">
          <a:xfrm rot="5400000">
            <a:off x="1773361" y="2988265"/>
            <a:ext cx="1538145" cy="676087"/>
          </a:xfrm>
          <a:custGeom>
            <a:gdLst>
              <a:gd name="T0" fmla="*/ 794 w 794"/>
              <a:gd name="T1" fmla="*/ 0 h 349"/>
              <a:gd name="T2" fmla="*/ 729 w 794"/>
              <a:gd name="T3" fmla="*/ 349 h 349"/>
              <a:gd name="T4" fmla="*/ 0 w 794"/>
              <a:gd name="T5" fmla="*/ 349 h 349"/>
              <a:gd name="T6" fmla="*/ 214 w 794"/>
              <a:gd name="T7" fmla="*/ 0 h 349"/>
              <a:gd name="T8" fmla="*/ 794 w 794"/>
              <a:gd name="T9" fmla="*/ 0 h 349"/>
            </a:gdLst>
            <a:cxnLst>
              <a:cxn ang="0">
                <a:pos x="T0" y="T1"/>
              </a:cxn>
              <a:cxn ang="0">
                <a:pos x="T2" y="T3"/>
              </a:cxn>
              <a:cxn ang="0">
                <a:pos x="T4" y="T5"/>
              </a:cxn>
              <a:cxn ang="0">
                <a:pos x="T6" y="T7"/>
              </a:cxn>
              <a:cxn ang="0">
                <a:pos x="T8" y="T9"/>
              </a:cxn>
            </a:cxnLst>
            <a:rect l="0" t="0" r="r" b="b"/>
            <a:pathLst>
              <a:path w="794" h="349">
                <a:moveTo>
                  <a:pt x="794" y="0"/>
                </a:moveTo>
                <a:lnTo>
                  <a:pt x="729" y="349"/>
                </a:lnTo>
                <a:lnTo>
                  <a:pt x="0" y="349"/>
                </a:lnTo>
                <a:lnTo>
                  <a:pt x="214" y="0"/>
                </a:lnTo>
                <a:lnTo>
                  <a:pt x="794" y="0"/>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20" name="Rectangle 15"/>
          <p:cNvSpPr>
            <a:spLocks noChangeArrowheads="1"/>
          </p:cNvSpPr>
          <p:nvPr/>
        </p:nvSpPr>
        <p:spPr bwMode="auto">
          <a:xfrm rot="5400000">
            <a:off x="471490" y="2236563"/>
            <a:ext cx="2053573" cy="1412226"/>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21" name="KSO_Shape"/>
          <p:cNvSpPr/>
          <p:nvPr/>
        </p:nvSpPr>
        <p:spPr bwMode="auto">
          <a:xfrm>
            <a:off x="1051456" y="2154239"/>
            <a:ext cx="856319" cy="1154586"/>
          </a:xfrm>
          <a:custGeom>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rgbClr val="FEFFFF"/>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2" name="矩形 21" descr="#clear#"/>
          <p:cNvSpPr/>
          <p:nvPr/>
        </p:nvSpPr>
        <p:spPr>
          <a:xfrm>
            <a:off x="3177091" y="2949033"/>
            <a:ext cx="4474430" cy="1020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a:solidFill>
                  <a:schemeClr val="tx1"/>
                </a:solidFill>
                <a:latin typeface="+mj-ea"/>
                <a:ea typeface="+mj-ea"/>
              </a:rPr>
              <a:t>请输入文本请输入文本请输入文本请输入文本请输入文本请输入文本请输入文本</a:t>
            </a:r>
            <a:endParaRPr lang="zh-CN" altLang="zh-CN" sz="1800">
              <a:solidFill>
                <a:schemeClr val="tx1"/>
              </a:solidFill>
              <a:latin typeface="+mj-ea"/>
              <a:ea typeface="+mj-ea"/>
            </a:endParaRPr>
          </a:p>
        </p:txBody>
      </p:sp>
      <p:sp>
        <p:nvSpPr>
          <p:cNvPr id="23" name="Rectangle 42" descr="#clear#"/>
          <p:cNvSpPr>
            <a:spLocks noChangeArrowheads="1"/>
          </p:cNvSpPr>
          <p:nvPr/>
        </p:nvSpPr>
        <p:spPr bwMode="auto">
          <a:xfrm>
            <a:off x="2128518" y="1734965"/>
            <a:ext cx="18338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6600">
                <a:solidFill>
                  <a:schemeClr val="accent1"/>
                </a:solidFill>
                <a:latin typeface="+mn-lt"/>
              </a:rPr>
              <a:t>68</a:t>
            </a:r>
            <a:r>
              <a:rPr lang="en-US" altLang="zh-CN" sz="3600">
                <a:solidFill>
                  <a:schemeClr val="accent1"/>
                </a:solidFill>
                <a:latin typeface="+mn-lt"/>
              </a:rPr>
              <a:t>%</a:t>
            </a:r>
            <a:endParaRPr lang="zh-CN" altLang="en-US" sz="4800">
              <a:solidFill>
                <a:schemeClr val="accent1"/>
              </a:solidFill>
              <a:latin typeface="+mn-lt"/>
            </a:endParaRPr>
          </a:p>
        </p:txBody>
      </p:sp>
      <p:sp>
        <p:nvSpPr>
          <p:cNvPr id="25" name="Freeform 14"/>
          <p:cNvSpPr/>
          <p:nvPr/>
        </p:nvSpPr>
        <p:spPr bwMode="auto">
          <a:xfrm rot="5400000">
            <a:off x="5590618" y="5542780"/>
            <a:ext cx="1538145" cy="676087"/>
          </a:xfrm>
          <a:custGeom>
            <a:gdLst>
              <a:gd name="T0" fmla="*/ 794 w 794"/>
              <a:gd name="T1" fmla="*/ 0 h 349"/>
              <a:gd name="T2" fmla="*/ 729 w 794"/>
              <a:gd name="T3" fmla="*/ 349 h 349"/>
              <a:gd name="T4" fmla="*/ 0 w 794"/>
              <a:gd name="T5" fmla="*/ 349 h 349"/>
              <a:gd name="T6" fmla="*/ 214 w 794"/>
              <a:gd name="T7" fmla="*/ 0 h 349"/>
              <a:gd name="T8" fmla="*/ 794 w 794"/>
              <a:gd name="T9" fmla="*/ 0 h 349"/>
            </a:gdLst>
            <a:cxnLst>
              <a:cxn ang="0">
                <a:pos x="T0" y="T1"/>
              </a:cxn>
              <a:cxn ang="0">
                <a:pos x="T2" y="T3"/>
              </a:cxn>
              <a:cxn ang="0">
                <a:pos x="T4" y="T5"/>
              </a:cxn>
              <a:cxn ang="0">
                <a:pos x="T6" y="T7"/>
              </a:cxn>
              <a:cxn ang="0">
                <a:pos x="T8" y="T9"/>
              </a:cxn>
            </a:cxnLst>
            <a:rect l="0" t="0" r="r" b="b"/>
            <a:pathLst>
              <a:path w="794" h="349">
                <a:moveTo>
                  <a:pt x="794" y="0"/>
                </a:moveTo>
                <a:lnTo>
                  <a:pt x="729" y="349"/>
                </a:lnTo>
                <a:lnTo>
                  <a:pt x="0" y="349"/>
                </a:lnTo>
                <a:lnTo>
                  <a:pt x="214" y="0"/>
                </a:lnTo>
                <a:lnTo>
                  <a:pt x="794" y="0"/>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26" name="Rectangle 15"/>
          <p:cNvSpPr>
            <a:spLocks noChangeArrowheads="1"/>
          </p:cNvSpPr>
          <p:nvPr/>
        </p:nvSpPr>
        <p:spPr bwMode="auto">
          <a:xfrm rot="5400000">
            <a:off x="4288747" y="4791078"/>
            <a:ext cx="2053573" cy="1412226"/>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27" name="矩形 26" descr="#clear#"/>
          <p:cNvSpPr/>
          <p:nvPr/>
        </p:nvSpPr>
        <p:spPr>
          <a:xfrm>
            <a:off x="6994348" y="5503548"/>
            <a:ext cx="4474430" cy="1020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a:solidFill>
                  <a:schemeClr val="tx1"/>
                </a:solidFill>
                <a:latin typeface="+mj-ea"/>
                <a:ea typeface="+mj-ea"/>
              </a:rPr>
              <a:t>请输入文本请输入文本请输入文本请输入文本请输入文本请输入文本请输入文本</a:t>
            </a:r>
            <a:endParaRPr lang="zh-CN" altLang="zh-CN" sz="1800">
              <a:solidFill>
                <a:schemeClr val="tx1"/>
              </a:solidFill>
              <a:latin typeface="+mj-ea"/>
              <a:ea typeface="+mj-ea"/>
            </a:endParaRPr>
          </a:p>
        </p:txBody>
      </p:sp>
      <p:sp>
        <p:nvSpPr>
          <p:cNvPr id="28" name="Rectangle 42" descr="#clear#"/>
          <p:cNvSpPr>
            <a:spLocks noChangeArrowheads="1"/>
          </p:cNvSpPr>
          <p:nvPr/>
        </p:nvSpPr>
        <p:spPr bwMode="auto">
          <a:xfrm>
            <a:off x="5945775" y="4289480"/>
            <a:ext cx="18338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6600">
                <a:solidFill>
                  <a:schemeClr val="accent1"/>
                </a:solidFill>
                <a:latin typeface="+mn-lt"/>
              </a:rPr>
              <a:t>93</a:t>
            </a:r>
            <a:r>
              <a:rPr lang="en-US" altLang="zh-CN" sz="3600">
                <a:solidFill>
                  <a:schemeClr val="accent1"/>
                </a:solidFill>
                <a:latin typeface="+mn-lt"/>
              </a:rPr>
              <a:t>%</a:t>
            </a:r>
            <a:endParaRPr lang="zh-CN" altLang="en-US" sz="4800">
              <a:solidFill>
                <a:schemeClr val="accent1"/>
              </a:solidFill>
              <a:latin typeface="+mn-lt"/>
            </a:endParaRPr>
          </a:p>
        </p:txBody>
      </p:sp>
      <p:sp>
        <p:nvSpPr>
          <p:cNvPr id="29" name="KSO_Shape"/>
          <p:cNvSpPr/>
          <p:nvPr/>
        </p:nvSpPr>
        <p:spPr bwMode="auto">
          <a:xfrm>
            <a:off x="4781629" y="4986361"/>
            <a:ext cx="1077062" cy="972945"/>
          </a:xfrm>
          <a:custGeom>
            <a:gdLst>
              <a:gd name="T0" fmla="*/ 2973387 w 3048000"/>
              <a:gd name="T1" fmla="*/ 754063 h 2751138"/>
              <a:gd name="T2" fmla="*/ 2990845 w 3048000"/>
              <a:gd name="T3" fmla="*/ 10052 h 2751138"/>
              <a:gd name="T4" fmla="*/ 3028154 w 3048000"/>
              <a:gd name="T5" fmla="*/ 40471 h 2751138"/>
              <a:gd name="T6" fmla="*/ 3046942 w 3048000"/>
              <a:gd name="T7" fmla="*/ 85174 h 2751138"/>
              <a:gd name="T8" fmla="*/ 3042443 w 3048000"/>
              <a:gd name="T9" fmla="*/ 134109 h 2751138"/>
              <a:gd name="T10" fmla="*/ 3017306 w 3048000"/>
              <a:gd name="T11" fmla="*/ 172993 h 2751138"/>
              <a:gd name="T12" fmla="*/ 2977086 w 3048000"/>
              <a:gd name="T13" fmla="*/ 196535 h 2751138"/>
              <a:gd name="T14" fmla="*/ 2766459 w 3048000"/>
              <a:gd name="T15" fmla="*/ 790371 h 2751138"/>
              <a:gd name="T16" fmla="*/ 2788950 w 3048000"/>
              <a:gd name="T17" fmla="*/ 842480 h 2751138"/>
              <a:gd name="T18" fmla="*/ 2781806 w 3048000"/>
              <a:gd name="T19" fmla="*/ 893532 h 2751138"/>
              <a:gd name="T20" fmla="*/ 2753228 w 3048000"/>
              <a:gd name="T21" fmla="*/ 931887 h 2751138"/>
              <a:gd name="T22" fmla="*/ 2709304 w 3048000"/>
              <a:gd name="T23" fmla="*/ 953048 h 2751138"/>
              <a:gd name="T24" fmla="*/ 2664850 w 3048000"/>
              <a:gd name="T25" fmla="*/ 951990 h 2751138"/>
              <a:gd name="T26" fmla="*/ 2603991 w 3048000"/>
              <a:gd name="T27" fmla="*/ 907287 h 2751138"/>
              <a:gd name="T28" fmla="*/ 1948032 w 3048000"/>
              <a:gd name="T29" fmla="*/ 1675967 h 2751138"/>
              <a:gd name="T30" fmla="*/ 1961527 w 3048000"/>
              <a:gd name="T31" fmla="*/ 1721199 h 2751138"/>
              <a:gd name="T32" fmla="*/ 1951736 w 3048000"/>
              <a:gd name="T33" fmla="*/ 1769870 h 2751138"/>
              <a:gd name="T34" fmla="*/ 1921307 w 3048000"/>
              <a:gd name="T35" fmla="*/ 1806902 h 2751138"/>
              <a:gd name="T36" fmla="*/ 1876323 w 3048000"/>
              <a:gd name="T37" fmla="*/ 1825683 h 2751138"/>
              <a:gd name="T38" fmla="*/ 1826313 w 3048000"/>
              <a:gd name="T39" fmla="*/ 1820921 h 2751138"/>
              <a:gd name="T40" fmla="*/ 1786622 w 3048000"/>
              <a:gd name="T41" fmla="*/ 1794205 h 2751138"/>
              <a:gd name="T42" fmla="*/ 1763337 w 3048000"/>
              <a:gd name="T43" fmla="*/ 1751618 h 2751138"/>
              <a:gd name="T44" fmla="*/ 1324619 w 3048000"/>
              <a:gd name="T45" fmla="*/ 1442400 h 2751138"/>
              <a:gd name="T46" fmla="*/ 1282018 w 3048000"/>
              <a:gd name="T47" fmla="*/ 1454304 h 2751138"/>
              <a:gd name="T48" fmla="*/ 779795 w 3048000"/>
              <a:gd name="T49" fmla="*/ 1902127 h 2751138"/>
              <a:gd name="T50" fmla="*/ 790379 w 3048000"/>
              <a:gd name="T51" fmla="*/ 1957411 h 2751138"/>
              <a:gd name="T52" fmla="*/ 773709 w 3048000"/>
              <a:gd name="T53" fmla="*/ 2003437 h 2751138"/>
              <a:gd name="T54" fmla="*/ 738252 w 3048000"/>
              <a:gd name="T55" fmla="*/ 2035707 h 2751138"/>
              <a:gd name="T56" fmla="*/ 690093 w 3048000"/>
              <a:gd name="T57" fmla="*/ 2047875 h 2751138"/>
              <a:gd name="T58" fmla="*/ 642200 w 3048000"/>
              <a:gd name="T59" fmla="*/ 2035707 h 2751138"/>
              <a:gd name="T60" fmla="*/ 606478 w 3048000"/>
              <a:gd name="T61" fmla="*/ 2003437 h 2751138"/>
              <a:gd name="T62" fmla="*/ 589808 w 3048000"/>
              <a:gd name="T63" fmla="*/ 1957411 h 2751138"/>
              <a:gd name="T64" fmla="*/ 153207 w 3048000"/>
              <a:gd name="T65" fmla="*/ 1811928 h 2751138"/>
              <a:gd name="T66" fmla="*/ 100815 w 3048000"/>
              <a:gd name="T67" fmla="*/ 1827005 h 2751138"/>
              <a:gd name="T68" fmla="*/ 52657 w 3048000"/>
              <a:gd name="T69" fmla="*/ 1814837 h 2751138"/>
              <a:gd name="T70" fmla="*/ 17464 w 3048000"/>
              <a:gd name="T71" fmla="*/ 1782567 h 2751138"/>
              <a:gd name="T72" fmla="*/ 529 w 3048000"/>
              <a:gd name="T73" fmla="*/ 1736806 h 2751138"/>
              <a:gd name="T74" fmla="*/ 7938 w 3048000"/>
              <a:gd name="T75" fmla="*/ 1687341 h 2751138"/>
              <a:gd name="T76" fmla="*/ 36781 w 3048000"/>
              <a:gd name="T77" fmla="*/ 1648722 h 2751138"/>
              <a:gd name="T78" fmla="*/ 80441 w 3048000"/>
              <a:gd name="T79" fmla="*/ 1627561 h 2751138"/>
              <a:gd name="T80" fmla="*/ 130716 w 3048000"/>
              <a:gd name="T81" fmla="*/ 1629942 h 2751138"/>
              <a:gd name="T82" fmla="*/ 171994 w 3048000"/>
              <a:gd name="T83" fmla="*/ 1655070 h 2751138"/>
              <a:gd name="T84" fmla="*/ 196867 w 3048000"/>
              <a:gd name="T85" fmla="*/ 1696335 h 2751138"/>
              <a:gd name="T86" fmla="*/ 615474 w 3048000"/>
              <a:gd name="T87" fmla="*/ 1879908 h 2751138"/>
              <a:gd name="T88" fmla="*/ 661516 w 3048000"/>
              <a:gd name="T89" fmla="*/ 1850547 h 2751138"/>
              <a:gd name="T90" fmla="*/ 718406 w 3048000"/>
              <a:gd name="T91" fmla="*/ 1850812 h 2751138"/>
              <a:gd name="T92" fmla="*/ 1178027 w 3048000"/>
              <a:gd name="T93" fmla="*/ 1365427 h 2751138"/>
              <a:gd name="T94" fmla="*/ 1184907 w 3048000"/>
              <a:gd name="T95" fmla="*/ 1314375 h 2751138"/>
              <a:gd name="T96" fmla="*/ 1213485 w 3048000"/>
              <a:gd name="T97" fmla="*/ 1275756 h 2751138"/>
              <a:gd name="T98" fmla="*/ 1257409 w 3048000"/>
              <a:gd name="T99" fmla="*/ 1254859 h 2751138"/>
              <a:gd name="T100" fmla="*/ 1307685 w 3048000"/>
              <a:gd name="T101" fmla="*/ 1257504 h 2751138"/>
              <a:gd name="T102" fmla="*/ 1348963 w 3048000"/>
              <a:gd name="T103" fmla="*/ 1282369 h 2751138"/>
              <a:gd name="T104" fmla="*/ 1373836 w 3048000"/>
              <a:gd name="T105" fmla="*/ 1323633 h 2751138"/>
              <a:gd name="T106" fmla="*/ 1374101 w 3048000"/>
              <a:gd name="T107" fmla="*/ 1380768 h 2751138"/>
              <a:gd name="T108" fmla="*/ 1822873 w 3048000"/>
              <a:gd name="T109" fmla="*/ 1633116 h 2751138"/>
              <a:gd name="T110" fmla="*/ 1877647 w 3048000"/>
              <a:gd name="T111" fmla="*/ 1627296 h 2751138"/>
              <a:gd name="T112" fmla="*/ 2629658 w 3048000"/>
              <a:gd name="T113" fmla="*/ 772913 h 2751138"/>
              <a:gd name="T114" fmla="*/ 2684696 w 3048000"/>
              <a:gd name="T115" fmla="*/ 753603 h 2751138"/>
              <a:gd name="T116" fmla="*/ 2861982 w 3048000"/>
              <a:gd name="T117" fmla="*/ 154212 h 2751138"/>
              <a:gd name="T118" fmla="*/ 2846634 w 3048000"/>
              <a:gd name="T119" fmla="*/ 95755 h 2751138"/>
              <a:gd name="T120" fmla="*/ 2861188 w 3048000"/>
              <a:gd name="T121" fmla="*/ 48671 h 2751138"/>
              <a:gd name="T122" fmla="*/ 2895058 w 3048000"/>
              <a:gd name="T123" fmla="*/ 14548 h 2751138"/>
              <a:gd name="T124" fmla="*/ 2942158 w 3048000"/>
              <a:gd name="T125" fmla="*/ 265 h 27511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48000" h="2751138">
                <a:moveTo>
                  <a:pt x="2973387" y="754063"/>
                </a:moveTo>
                <a:lnTo>
                  <a:pt x="2973387" y="2751138"/>
                </a:lnTo>
                <a:lnTo>
                  <a:pt x="52387" y="2751138"/>
                </a:lnTo>
                <a:lnTo>
                  <a:pt x="52387" y="1947389"/>
                </a:lnTo>
                <a:lnTo>
                  <a:pt x="725752" y="2240166"/>
                </a:lnTo>
                <a:lnTo>
                  <a:pt x="1313127" y="1626577"/>
                </a:lnTo>
                <a:lnTo>
                  <a:pt x="1965060" y="2027790"/>
                </a:lnTo>
                <a:lnTo>
                  <a:pt x="2471473" y="1128300"/>
                </a:lnTo>
                <a:lnTo>
                  <a:pt x="2756958" y="1128300"/>
                </a:lnTo>
                <a:lnTo>
                  <a:pt x="2973387" y="754063"/>
                </a:lnTo>
                <a:close/>
                <a:moveTo>
                  <a:pt x="2947185" y="0"/>
                </a:moveTo>
                <a:lnTo>
                  <a:pt x="2952742" y="265"/>
                </a:lnTo>
                <a:lnTo>
                  <a:pt x="2957769" y="529"/>
                </a:lnTo>
                <a:lnTo>
                  <a:pt x="2962797" y="1323"/>
                </a:lnTo>
                <a:lnTo>
                  <a:pt x="2967824" y="2116"/>
                </a:lnTo>
                <a:lnTo>
                  <a:pt x="2972587" y="3174"/>
                </a:lnTo>
                <a:lnTo>
                  <a:pt x="2977350" y="4497"/>
                </a:lnTo>
                <a:lnTo>
                  <a:pt x="2981848" y="6084"/>
                </a:lnTo>
                <a:lnTo>
                  <a:pt x="2986611" y="7936"/>
                </a:lnTo>
                <a:lnTo>
                  <a:pt x="2990845" y="10052"/>
                </a:lnTo>
                <a:lnTo>
                  <a:pt x="2995343" y="12168"/>
                </a:lnTo>
                <a:lnTo>
                  <a:pt x="2999577" y="14548"/>
                </a:lnTo>
                <a:lnTo>
                  <a:pt x="3003811" y="17194"/>
                </a:lnTo>
                <a:lnTo>
                  <a:pt x="3007780" y="20103"/>
                </a:lnTo>
                <a:lnTo>
                  <a:pt x="3011484" y="23013"/>
                </a:lnTo>
                <a:lnTo>
                  <a:pt x="3015189" y="26187"/>
                </a:lnTo>
                <a:lnTo>
                  <a:pt x="3018629" y="29361"/>
                </a:lnTo>
                <a:lnTo>
                  <a:pt x="3022068" y="33064"/>
                </a:lnTo>
                <a:lnTo>
                  <a:pt x="3024979" y="36503"/>
                </a:lnTo>
                <a:lnTo>
                  <a:pt x="3028154" y="40471"/>
                </a:lnTo>
                <a:lnTo>
                  <a:pt x="3030800" y="44174"/>
                </a:lnTo>
                <a:lnTo>
                  <a:pt x="3033447" y="48671"/>
                </a:lnTo>
                <a:lnTo>
                  <a:pt x="3035828" y="52903"/>
                </a:lnTo>
                <a:lnTo>
                  <a:pt x="3038210" y="57135"/>
                </a:lnTo>
                <a:lnTo>
                  <a:pt x="3040062" y="61632"/>
                </a:lnTo>
                <a:lnTo>
                  <a:pt x="3041914" y="66129"/>
                </a:lnTo>
                <a:lnTo>
                  <a:pt x="3043502" y="70890"/>
                </a:lnTo>
                <a:lnTo>
                  <a:pt x="3044825" y="75651"/>
                </a:lnTo>
                <a:lnTo>
                  <a:pt x="3045883" y="80413"/>
                </a:lnTo>
                <a:lnTo>
                  <a:pt x="3046942" y="85174"/>
                </a:lnTo>
                <a:lnTo>
                  <a:pt x="3047471" y="90200"/>
                </a:lnTo>
                <a:lnTo>
                  <a:pt x="3047736" y="95755"/>
                </a:lnTo>
                <a:lnTo>
                  <a:pt x="3048000" y="100780"/>
                </a:lnTo>
                <a:lnTo>
                  <a:pt x="3047736" y="105806"/>
                </a:lnTo>
                <a:lnTo>
                  <a:pt x="3047471" y="110567"/>
                </a:lnTo>
                <a:lnTo>
                  <a:pt x="3046942" y="115593"/>
                </a:lnTo>
                <a:lnTo>
                  <a:pt x="3046148" y="120354"/>
                </a:lnTo>
                <a:lnTo>
                  <a:pt x="3045089" y="124851"/>
                </a:lnTo>
                <a:lnTo>
                  <a:pt x="3043766" y="129612"/>
                </a:lnTo>
                <a:lnTo>
                  <a:pt x="3042443" y="134109"/>
                </a:lnTo>
                <a:lnTo>
                  <a:pt x="3040591" y="138341"/>
                </a:lnTo>
                <a:lnTo>
                  <a:pt x="3038739" y="142838"/>
                </a:lnTo>
                <a:lnTo>
                  <a:pt x="3036622" y="147070"/>
                </a:lnTo>
                <a:lnTo>
                  <a:pt x="3034505" y="151303"/>
                </a:lnTo>
                <a:lnTo>
                  <a:pt x="3032124" y="155270"/>
                </a:lnTo>
                <a:lnTo>
                  <a:pt x="3029478" y="158974"/>
                </a:lnTo>
                <a:lnTo>
                  <a:pt x="3026567" y="162677"/>
                </a:lnTo>
                <a:lnTo>
                  <a:pt x="3023656" y="166380"/>
                </a:lnTo>
                <a:lnTo>
                  <a:pt x="3020481" y="169554"/>
                </a:lnTo>
                <a:lnTo>
                  <a:pt x="3017306" y="172993"/>
                </a:lnTo>
                <a:lnTo>
                  <a:pt x="3013866" y="176167"/>
                </a:lnTo>
                <a:lnTo>
                  <a:pt x="3010426" y="179077"/>
                </a:lnTo>
                <a:lnTo>
                  <a:pt x="3006722" y="181722"/>
                </a:lnTo>
                <a:lnTo>
                  <a:pt x="3002752" y="184367"/>
                </a:lnTo>
                <a:lnTo>
                  <a:pt x="2998518" y="187012"/>
                </a:lnTo>
                <a:lnTo>
                  <a:pt x="2994550" y="189128"/>
                </a:lnTo>
                <a:lnTo>
                  <a:pt x="2990316" y="191244"/>
                </a:lnTo>
                <a:lnTo>
                  <a:pt x="2986082" y="193096"/>
                </a:lnTo>
                <a:lnTo>
                  <a:pt x="2981584" y="195212"/>
                </a:lnTo>
                <a:lnTo>
                  <a:pt x="2977086" y="196535"/>
                </a:lnTo>
                <a:lnTo>
                  <a:pt x="2972587" y="197857"/>
                </a:lnTo>
                <a:lnTo>
                  <a:pt x="2968089" y="198915"/>
                </a:lnTo>
                <a:lnTo>
                  <a:pt x="2963326" y="199973"/>
                </a:lnTo>
                <a:lnTo>
                  <a:pt x="2958298" y="200502"/>
                </a:lnTo>
                <a:lnTo>
                  <a:pt x="2953536" y="201032"/>
                </a:lnTo>
                <a:lnTo>
                  <a:pt x="2750053" y="774765"/>
                </a:lnTo>
                <a:lnTo>
                  <a:pt x="2754552" y="778203"/>
                </a:lnTo>
                <a:lnTo>
                  <a:pt x="2758785" y="781907"/>
                </a:lnTo>
                <a:lnTo>
                  <a:pt x="2762754" y="785874"/>
                </a:lnTo>
                <a:lnTo>
                  <a:pt x="2766459" y="790371"/>
                </a:lnTo>
                <a:lnTo>
                  <a:pt x="2769899" y="794868"/>
                </a:lnTo>
                <a:lnTo>
                  <a:pt x="2773074" y="799364"/>
                </a:lnTo>
                <a:lnTo>
                  <a:pt x="2775985" y="804126"/>
                </a:lnTo>
                <a:lnTo>
                  <a:pt x="2778896" y="809152"/>
                </a:lnTo>
                <a:lnTo>
                  <a:pt x="2781277" y="814442"/>
                </a:lnTo>
                <a:lnTo>
                  <a:pt x="2783394" y="819732"/>
                </a:lnTo>
                <a:lnTo>
                  <a:pt x="2785246" y="825022"/>
                </a:lnTo>
                <a:lnTo>
                  <a:pt x="2786834" y="830577"/>
                </a:lnTo>
                <a:lnTo>
                  <a:pt x="2787892" y="836397"/>
                </a:lnTo>
                <a:lnTo>
                  <a:pt x="2788950" y="842480"/>
                </a:lnTo>
                <a:lnTo>
                  <a:pt x="2789480" y="848300"/>
                </a:lnTo>
                <a:lnTo>
                  <a:pt x="2789480" y="854384"/>
                </a:lnTo>
                <a:lnTo>
                  <a:pt x="2789480" y="859409"/>
                </a:lnTo>
                <a:lnTo>
                  <a:pt x="2788950" y="864435"/>
                </a:lnTo>
                <a:lnTo>
                  <a:pt x="2788421" y="869461"/>
                </a:lnTo>
                <a:lnTo>
                  <a:pt x="2787628" y="874487"/>
                </a:lnTo>
                <a:lnTo>
                  <a:pt x="2786304" y="879248"/>
                </a:lnTo>
                <a:lnTo>
                  <a:pt x="2784981" y="884009"/>
                </a:lnTo>
                <a:lnTo>
                  <a:pt x="2783394" y="888771"/>
                </a:lnTo>
                <a:lnTo>
                  <a:pt x="2781806" y="893532"/>
                </a:lnTo>
                <a:lnTo>
                  <a:pt x="2779689" y="898029"/>
                </a:lnTo>
                <a:lnTo>
                  <a:pt x="2777572" y="902261"/>
                </a:lnTo>
                <a:lnTo>
                  <a:pt x="2775191" y="906493"/>
                </a:lnTo>
                <a:lnTo>
                  <a:pt x="2772545" y="910461"/>
                </a:lnTo>
                <a:lnTo>
                  <a:pt x="2769634" y="914429"/>
                </a:lnTo>
                <a:lnTo>
                  <a:pt x="2766724" y="918396"/>
                </a:lnTo>
                <a:lnTo>
                  <a:pt x="2763548" y="921835"/>
                </a:lnTo>
                <a:lnTo>
                  <a:pt x="2760108" y="925274"/>
                </a:lnTo>
                <a:lnTo>
                  <a:pt x="2756668" y="928712"/>
                </a:lnTo>
                <a:lnTo>
                  <a:pt x="2753228" y="931887"/>
                </a:lnTo>
                <a:lnTo>
                  <a:pt x="2749260" y="934796"/>
                </a:lnTo>
                <a:lnTo>
                  <a:pt x="2745026" y="937706"/>
                </a:lnTo>
                <a:lnTo>
                  <a:pt x="2741057" y="940351"/>
                </a:lnTo>
                <a:lnTo>
                  <a:pt x="2736823" y="942996"/>
                </a:lnTo>
                <a:lnTo>
                  <a:pt x="2732589" y="945112"/>
                </a:lnTo>
                <a:lnTo>
                  <a:pt x="2728091" y="947228"/>
                </a:lnTo>
                <a:lnTo>
                  <a:pt x="2723593" y="948815"/>
                </a:lnTo>
                <a:lnTo>
                  <a:pt x="2718830" y="950403"/>
                </a:lnTo>
                <a:lnTo>
                  <a:pt x="2714067" y="951725"/>
                </a:lnTo>
                <a:lnTo>
                  <a:pt x="2709304" y="953048"/>
                </a:lnTo>
                <a:lnTo>
                  <a:pt x="2704277" y="953841"/>
                </a:lnTo>
                <a:lnTo>
                  <a:pt x="2699249" y="954370"/>
                </a:lnTo>
                <a:lnTo>
                  <a:pt x="2693957" y="954899"/>
                </a:lnTo>
                <a:lnTo>
                  <a:pt x="2688929" y="954899"/>
                </a:lnTo>
                <a:lnTo>
                  <a:pt x="2684696" y="954899"/>
                </a:lnTo>
                <a:lnTo>
                  <a:pt x="2680727" y="954635"/>
                </a:lnTo>
                <a:lnTo>
                  <a:pt x="2676757" y="954106"/>
                </a:lnTo>
                <a:lnTo>
                  <a:pt x="2672524" y="953577"/>
                </a:lnTo>
                <a:lnTo>
                  <a:pt x="2668819" y="953048"/>
                </a:lnTo>
                <a:lnTo>
                  <a:pt x="2664850" y="951990"/>
                </a:lnTo>
                <a:lnTo>
                  <a:pt x="2657177" y="949874"/>
                </a:lnTo>
                <a:lnTo>
                  <a:pt x="2650032" y="946964"/>
                </a:lnTo>
                <a:lnTo>
                  <a:pt x="2642888" y="943790"/>
                </a:lnTo>
                <a:lnTo>
                  <a:pt x="2636008" y="940086"/>
                </a:lnTo>
                <a:lnTo>
                  <a:pt x="2629658" y="935325"/>
                </a:lnTo>
                <a:lnTo>
                  <a:pt x="2623836" y="930564"/>
                </a:lnTo>
                <a:lnTo>
                  <a:pt x="2618015" y="925274"/>
                </a:lnTo>
                <a:lnTo>
                  <a:pt x="2612987" y="919719"/>
                </a:lnTo>
                <a:lnTo>
                  <a:pt x="2608224" y="913635"/>
                </a:lnTo>
                <a:lnTo>
                  <a:pt x="2603991" y="907287"/>
                </a:lnTo>
                <a:lnTo>
                  <a:pt x="2600022" y="900674"/>
                </a:lnTo>
                <a:lnTo>
                  <a:pt x="2596846" y="893532"/>
                </a:lnTo>
                <a:lnTo>
                  <a:pt x="2593671" y="886125"/>
                </a:lnTo>
                <a:lnTo>
                  <a:pt x="2370873" y="886125"/>
                </a:lnTo>
                <a:lnTo>
                  <a:pt x="1934008" y="1657451"/>
                </a:lnTo>
                <a:lnTo>
                  <a:pt x="1937448" y="1660890"/>
                </a:lnTo>
                <a:lnTo>
                  <a:pt x="1940358" y="1664593"/>
                </a:lnTo>
                <a:lnTo>
                  <a:pt x="1943004" y="1668296"/>
                </a:lnTo>
                <a:lnTo>
                  <a:pt x="1945650" y="1671999"/>
                </a:lnTo>
                <a:lnTo>
                  <a:pt x="1948032" y="1675967"/>
                </a:lnTo>
                <a:lnTo>
                  <a:pt x="1950413" y="1679935"/>
                </a:lnTo>
                <a:lnTo>
                  <a:pt x="1952530" y="1684167"/>
                </a:lnTo>
                <a:lnTo>
                  <a:pt x="1954382" y="1688664"/>
                </a:lnTo>
                <a:lnTo>
                  <a:pt x="1955970" y="1693161"/>
                </a:lnTo>
                <a:lnTo>
                  <a:pt x="1957558" y="1697657"/>
                </a:lnTo>
                <a:lnTo>
                  <a:pt x="1958881" y="1702154"/>
                </a:lnTo>
                <a:lnTo>
                  <a:pt x="1959939" y="1706915"/>
                </a:lnTo>
                <a:lnTo>
                  <a:pt x="1960733" y="1711677"/>
                </a:lnTo>
                <a:lnTo>
                  <a:pt x="1961262" y="1716438"/>
                </a:lnTo>
                <a:lnTo>
                  <a:pt x="1961527" y="1721199"/>
                </a:lnTo>
                <a:lnTo>
                  <a:pt x="1961791" y="1726225"/>
                </a:lnTo>
                <a:lnTo>
                  <a:pt x="1961527" y="1731251"/>
                </a:lnTo>
                <a:lnTo>
                  <a:pt x="1961262" y="1736806"/>
                </a:lnTo>
                <a:lnTo>
                  <a:pt x="1960468" y="1741831"/>
                </a:lnTo>
                <a:lnTo>
                  <a:pt x="1959674" y="1746593"/>
                </a:lnTo>
                <a:lnTo>
                  <a:pt x="1958616" y="1751618"/>
                </a:lnTo>
                <a:lnTo>
                  <a:pt x="1957293" y="1756380"/>
                </a:lnTo>
                <a:lnTo>
                  <a:pt x="1955705" y="1760876"/>
                </a:lnTo>
                <a:lnTo>
                  <a:pt x="1953853" y="1765373"/>
                </a:lnTo>
                <a:lnTo>
                  <a:pt x="1951736" y="1769870"/>
                </a:lnTo>
                <a:lnTo>
                  <a:pt x="1949619" y="1774102"/>
                </a:lnTo>
                <a:lnTo>
                  <a:pt x="1947238" y="1778334"/>
                </a:lnTo>
                <a:lnTo>
                  <a:pt x="1944592" y="1782567"/>
                </a:lnTo>
                <a:lnTo>
                  <a:pt x="1941681" y="1786799"/>
                </a:lnTo>
                <a:lnTo>
                  <a:pt x="1938771" y="1790502"/>
                </a:lnTo>
                <a:lnTo>
                  <a:pt x="1935331" y="1794205"/>
                </a:lnTo>
                <a:lnTo>
                  <a:pt x="1932155" y="1797644"/>
                </a:lnTo>
                <a:lnTo>
                  <a:pt x="1928716" y="1800818"/>
                </a:lnTo>
                <a:lnTo>
                  <a:pt x="1925011" y="1803992"/>
                </a:lnTo>
                <a:lnTo>
                  <a:pt x="1921307" y="1806902"/>
                </a:lnTo>
                <a:lnTo>
                  <a:pt x="1917337" y="1809812"/>
                </a:lnTo>
                <a:lnTo>
                  <a:pt x="1913104" y="1812457"/>
                </a:lnTo>
                <a:lnTo>
                  <a:pt x="1909135" y="1814837"/>
                </a:lnTo>
                <a:lnTo>
                  <a:pt x="1904636" y="1816954"/>
                </a:lnTo>
                <a:lnTo>
                  <a:pt x="1900138" y="1819070"/>
                </a:lnTo>
                <a:lnTo>
                  <a:pt x="1895640" y="1820921"/>
                </a:lnTo>
                <a:lnTo>
                  <a:pt x="1891141" y="1822508"/>
                </a:lnTo>
                <a:lnTo>
                  <a:pt x="1886379" y="1823831"/>
                </a:lnTo>
                <a:lnTo>
                  <a:pt x="1881086" y="1824889"/>
                </a:lnTo>
                <a:lnTo>
                  <a:pt x="1876323" y="1825683"/>
                </a:lnTo>
                <a:lnTo>
                  <a:pt x="1871296" y="1826476"/>
                </a:lnTo>
                <a:lnTo>
                  <a:pt x="1866268" y="1826741"/>
                </a:lnTo>
                <a:lnTo>
                  <a:pt x="1860976" y="1827005"/>
                </a:lnTo>
                <a:lnTo>
                  <a:pt x="1855949" y="1826741"/>
                </a:lnTo>
                <a:lnTo>
                  <a:pt x="1850657" y="1826476"/>
                </a:lnTo>
                <a:lnTo>
                  <a:pt x="1845629" y="1825683"/>
                </a:lnTo>
                <a:lnTo>
                  <a:pt x="1840866" y="1824889"/>
                </a:lnTo>
                <a:lnTo>
                  <a:pt x="1835839" y="1823831"/>
                </a:lnTo>
                <a:lnTo>
                  <a:pt x="1831076" y="1822508"/>
                </a:lnTo>
                <a:lnTo>
                  <a:pt x="1826313" y="1820921"/>
                </a:lnTo>
                <a:lnTo>
                  <a:pt x="1821815" y="1819070"/>
                </a:lnTo>
                <a:lnTo>
                  <a:pt x="1817316" y="1816954"/>
                </a:lnTo>
                <a:lnTo>
                  <a:pt x="1813083" y="1814837"/>
                </a:lnTo>
                <a:lnTo>
                  <a:pt x="1808849" y="1812457"/>
                </a:lnTo>
                <a:lnTo>
                  <a:pt x="1804615" y="1809812"/>
                </a:lnTo>
                <a:lnTo>
                  <a:pt x="1800911" y="1806902"/>
                </a:lnTo>
                <a:lnTo>
                  <a:pt x="1796942" y="1803992"/>
                </a:lnTo>
                <a:lnTo>
                  <a:pt x="1793237" y="1800818"/>
                </a:lnTo>
                <a:lnTo>
                  <a:pt x="1789797" y="1797644"/>
                </a:lnTo>
                <a:lnTo>
                  <a:pt x="1786622" y="1794205"/>
                </a:lnTo>
                <a:lnTo>
                  <a:pt x="1783182" y="1790502"/>
                </a:lnTo>
                <a:lnTo>
                  <a:pt x="1780271" y="1786799"/>
                </a:lnTo>
                <a:lnTo>
                  <a:pt x="1777361" y="1782567"/>
                </a:lnTo>
                <a:lnTo>
                  <a:pt x="1774715" y="1778334"/>
                </a:lnTo>
                <a:lnTo>
                  <a:pt x="1772333" y="1774102"/>
                </a:lnTo>
                <a:lnTo>
                  <a:pt x="1770216" y="1769870"/>
                </a:lnTo>
                <a:lnTo>
                  <a:pt x="1768100" y="1765373"/>
                </a:lnTo>
                <a:lnTo>
                  <a:pt x="1766247" y="1760876"/>
                </a:lnTo>
                <a:lnTo>
                  <a:pt x="1764660" y="1756380"/>
                </a:lnTo>
                <a:lnTo>
                  <a:pt x="1763337" y="1751618"/>
                </a:lnTo>
                <a:lnTo>
                  <a:pt x="1762278" y="1746593"/>
                </a:lnTo>
                <a:lnTo>
                  <a:pt x="1761484" y="1741831"/>
                </a:lnTo>
                <a:lnTo>
                  <a:pt x="1760691" y="1736806"/>
                </a:lnTo>
                <a:lnTo>
                  <a:pt x="1760426" y="1731251"/>
                </a:lnTo>
                <a:lnTo>
                  <a:pt x="1760161" y="1726225"/>
                </a:lnTo>
                <a:lnTo>
                  <a:pt x="1760426" y="1724373"/>
                </a:lnTo>
                <a:lnTo>
                  <a:pt x="1760691" y="1722522"/>
                </a:lnTo>
                <a:lnTo>
                  <a:pt x="1338379" y="1433407"/>
                </a:lnTo>
                <a:lnTo>
                  <a:pt x="1331764" y="1438168"/>
                </a:lnTo>
                <a:lnTo>
                  <a:pt x="1324619" y="1442400"/>
                </a:lnTo>
                <a:lnTo>
                  <a:pt x="1317475" y="1445839"/>
                </a:lnTo>
                <a:lnTo>
                  <a:pt x="1314035" y="1447426"/>
                </a:lnTo>
                <a:lnTo>
                  <a:pt x="1310066" y="1448749"/>
                </a:lnTo>
                <a:lnTo>
                  <a:pt x="1306362" y="1450071"/>
                </a:lnTo>
                <a:lnTo>
                  <a:pt x="1302392" y="1451129"/>
                </a:lnTo>
                <a:lnTo>
                  <a:pt x="1298423" y="1452187"/>
                </a:lnTo>
                <a:lnTo>
                  <a:pt x="1294454" y="1452981"/>
                </a:lnTo>
                <a:lnTo>
                  <a:pt x="1290485" y="1453510"/>
                </a:lnTo>
                <a:lnTo>
                  <a:pt x="1286251" y="1454039"/>
                </a:lnTo>
                <a:lnTo>
                  <a:pt x="1282018" y="1454304"/>
                </a:lnTo>
                <a:lnTo>
                  <a:pt x="1277784" y="1454304"/>
                </a:lnTo>
                <a:lnTo>
                  <a:pt x="1271698" y="1454039"/>
                </a:lnTo>
                <a:lnTo>
                  <a:pt x="1265877" y="1453510"/>
                </a:lnTo>
                <a:lnTo>
                  <a:pt x="1260320" y="1452716"/>
                </a:lnTo>
                <a:lnTo>
                  <a:pt x="1254763" y="1451394"/>
                </a:lnTo>
                <a:lnTo>
                  <a:pt x="1249207" y="1449807"/>
                </a:lnTo>
                <a:lnTo>
                  <a:pt x="1243914" y="1448220"/>
                </a:lnTo>
                <a:lnTo>
                  <a:pt x="1238622" y="1446104"/>
                </a:lnTo>
                <a:lnTo>
                  <a:pt x="1233595" y="1443723"/>
                </a:lnTo>
                <a:lnTo>
                  <a:pt x="779795" y="1902127"/>
                </a:lnTo>
                <a:lnTo>
                  <a:pt x="782176" y="1907153"/>
                </a:lnTo>
                <a:lnTo>
                  <a:pt x="784293" y="1912444"/>
                </a:lnTo>
                <a:lnTo>
                  <a:pt x="786410" y="1917998"/>
                </a:lnTo>
                <a:lnTo>
                  <a:pt x="787998" y="1923553"/>
                </a:lnTo>
                <a:lnTo>
                  <a:pt x="789056" y="1929108"/>
                </a:lnTo>
                <a:lnTo>
                  <a:pt x="790115" y="1935192"/>
                </a:lnTo>
                <a:lnTo>
                  <a:pt x="790644" y="1941011"/>
                </a:lnTo>
                <a:lnTo>
                  <a:pt x="790908" y="1947095"/>
                </a:lnTo>
                <a:lnTo>
                  <a:pt x="790644" y="1952385"/>
                </a:lnTo>
                <a:lnTo>
                  <a:pt x="790379" y="1957411"/>
                </a:lnTo>
                <a:lnTo>
                  <a:pt x="789585" y="1962437"/>
                </a:lnTo>
                <a:lnTo>
                  <a:pt x="788792" y="1967463"/>
                </a:lnTo>
                <a:lnTo>
                  <a:pt x="787733" y="1972224"/>
                </a:lnTo>
                <a:lnTo>
                  <a:pt x="786410" y="1976985"/>
                </a:lnTo>
                <a:lnTo>
                  <a:pt x="784823" y="1981482"/>
                </a:lnTo>
                <a:lnTo>
                  <a:pt x="782970" y="1986508"/>
                </a:lnTo>
                <a:lnTo>
                  <a:pt x="780853" y="1990740"/>
                </a:lnTo>
                <a:lnTo>
                  <a:pt x="778737" y="1995237"/>
                </a:lnTo>
                <a:lnTo>
                  <a:pt x="776355" y="1999469"/>
                </a:lnTo>
                <a:lnTo>
                  <a:pt x="773709" y="2003437"/>
                </a:lnTo>
                <a:lnTo>
                  <a:pt x="771063" y="2007404"/>
                </a:lnTo>
                <a:lnTo>
                  <a:pt x="767623" y="2011108"/>
                </a:lnTo>
                <a:lnTo>
                  <a:pt x="764448" y="2014811"/>
                </a:lnTo>
                <a:lnTo>
                  <a:pt x="761273" y="2018250"/>
                </a:lnTo>
                <a:lnTo>
                  <a:pt x="757833" y="2021688"/>
                </a:lnTo>
                <a:lnTo>
                  <a:pt x="754128" y="2024598"/>
                </a:lnTo>
                <a:lnTo>
                  <a:pt x="750424" y="2027772"/>
                </a:lnTo>
                <a:lnTo>
                  <a:pt x="746455" y="2030417"/>
                </a:lnTo>
                <a:lnTo>
                  <a:pt x="742221" y="2033327"/>
                </a:lnTo>
                <a:lnTo>
                  <a:pt x="738252" y="2035707"/>
                </a:lnTo>
                <a:lnTo>
                  <a:pt x="733753" y="2038088"/>
                </a:lnTo>
                <a:lnTo>
                  <a:pt x="729255" y="2039940"/>
                </a:lnTo>
                <a:lnTo>
                  <a:pt x="724757" y="2041791"/>
                </a:lnTo>
                <a:lnTo>
                  <a:pt x="720259" y="2043378"/>
                </a:lnTo>
                <a:lnTo>
                  <a:pt x="715231" y="2044701"/>
                </a:lnTo>
                <a:lnTo>
                  <a:pt x="710204" y="2045759"/>
                </a:lnTo>
                <a:lnTo>
                  <a:pt x="705441" y="2046553"/>
                </a:lnTo>
                <a:lnTo>
                  <a:pt x="700413" y="2047346"/>
                </a:lnTo>
                <a:lnTo>
                  <a:pt x="695386" y="2047611"/>
                </a:lnTo>
                <a:lnTo>
                  <a:pt x="690093" y="2047875"/>
                </a:lnTo>
                <a:lnTo>
                  <a:pt x="685066" y="2047611"/>
                </a:lnTo>
                <a:lnTo>
                  <a:pt x="679774" y="2047346"/>
                </a:lnTo>
                <a:lnTo>
                  <a:pt x="674746" y="2046553"/>
                </a:lnTo>
                <a:lnTo>
                  <a:pt x="669983" y="2045759"/>
                </a:lnTo>
                <a:lnTo>
                  <a:pt x="664691" y="2044701"/>
                </a:lnTo>
                <a:lnTo>
                  <a:pt x="659928" y="2043378"/>
                </a:lnTo>
                <a:lnTo>
                  <a:pt x="655430" y="2041791"/>
                </a:lnTo>
                <a:lnTo>
                  <a:pt x="650932" y="2039940"/>
                </a:lnTo>
                <a:lnTo>
                  <a:pt x="646433" y="2038088"/>
                </a:lnTo>
                <a:lnTo>
                  <a:pt x="642200" y="2035707"/>
                </a:lnTo>
                <a:lnTo>
                  <a:pt x="637966" y="2033327"/>
                </a:lnTo>
                <a:lnTo>
                  <a:pt x="633732" y="2030417"/>
                </a:lnTo>
                <a:lnTo>
                  <a:pt x="630028" y="2027772"/>
                </a:lnTo>
                <a:lnTo>
                  <a:pt x="626059" y="2024598"/>
                </a:lnTo>
                <a:lnTo>
                  <a:pt x="622619" y="2021688"/>
                </a:lnTo>
                <a:lnTo>
                  <a:pt x="618914" y="2018250"/>
                </a:lnTo>
                <a:lnTo>
                  <a:pt x="615474" y="2014811"/>
                </a:lnTo>
                <a:lnTo>
                  <a:pt x="612299" y="2011108"/>
                </a:lnTo>
                <a:lnTo>
                  <a:pt x="609389" y="2007404"/>
                </a:lnTo>
                <a:lnTo>
                  <a:pt x="606478" y="2003437"/>
                </a:lnTo>
                <a:lnTo>
                  <a:pt x="603832" y="1999469"/>
                </a:lnTo>
                <a:lnTo>
                  <a:pt x="601450" y="1995237"/>
                </a:lnTo>
                <a:lnTo>
                  <a:pt x="599333" y="1990740"/>
                </a:lnTo>
                <a:lnTo>
                  <a:pt x="597217" y="1986508"/>
                </a:lnTo>
                <a:lnTo>
                  <a:pt x="595364" y="1981482"/>
                </a:lnTo>
                <a:lnTo>
                  <a:pt x="593777" y="1976985"/>
                </a:lnTo>
                <a:lnTo>
                  <a:pt x="592454" y="1972224"/>
                </a:lnTo>
                <a:lnTo>
                  <a:pt x="591395" y="1967463"/>
                </a:lnTo>
                <a:lnTo>
                  <a:pt x="590601" y="1962437"/>
                </a:lnTo>
                <a:lnTo>
                  <a:pt x="589808" y="1957411"/>
                </a:lnTo>
                <a:lnTo>
                  <a:pt x="589543" y="1952385"/>
                </a:lnTo>
                <a:lnTo>
                  <a:pt x="589278" y="1947095"/>
                </a:lnTo>
                <a:lnTo>
                  <a:pt x="589808" y="1943921"/>
                </a:lnTo>
                <a:lnTo>
                  <a:pt x="177551" y="1791031"/>
                </a:lnTo>
                <a:lnTo>
                  <a:pt x="173847" y="1794999"/>
                </a:lnTo>
                <a:lnTo>
                  <a:pt x="170142" y="1798967"/>
                </a:lnTo>
                <a:lnTo>
                  <a:pt x="166173" y="1802405"/>
                </a:lnTo>
                <a:lnTo>
                  <a:pt x="162204" y="1805844"/>
                </a:lnTo>
                <a:lnTo>
                  <a:pt x="157441" y="1809018"/>
                </a:lnTo>
                <a:lnTo>
                  <a:pt x="153207" y="1811928"/>
                </a:lnTo>
                <a:lnTo>
                  <a:pt x="148444" y="1814573"/>
                </a:lnTo>
                <a:lnTo>
                  <a:pt x="143681" y="1817218"/>
                </a:lnTo>
                <a:lnTo>
                  <a:pt x="138654" y="1819334"/>
                </a:lnTo>
                <a:lnTo>
                  <a:pt x="133626" y="1821186"/>
                </a:lnTo>
                <a:lnTo>
                  <a:pt x="128599" y="1823037"/>
                </a:lnTo>
                <a:lnTo>
                  <a:pt x="123307" y="1824360"/>
                </a:lnTo>
                <a:lnTo>
                  <a:pt x="117750" y="1825418"/>
                </a:lnTo>
                <a:lnTo>
                  <a:pt x="112193" y="1826212"/>
                </a:lnTo>
                <a:lnTo>
                  <a:pt x="106372" y="1826741"/>
                </a:lnTo>
                <a:lnTo>
                  <a:pt x="100815" y="1827005"/>
                </a:lnTo>
                <a:lnTo>
                  <a:pt x="95523" y="1826741"/>
                </a:lnTo>
                <a:lnTo>
                  <a:pt x="90496" y="1826476"/>
                </a:lnTo>
                <a:lnTo>
                  <a:pt x="85468" y="1825683"/>
                </a:lnTo>
                <a:lnTo>
                  <a:pt x="80441" y="1824889"/>
                </a:lnTo>
                <a:lnTo>
                  <a:pt x="75678" y="1823831"/>
                </a:lnTo>
                <a:lnTo>
                  <a:pt x="70915" y="1822508"/>
                </a:lnTo>
                <a:lnTo>
                  <a:pt x="66152" y="1820921"/>
                </a:lnTo>
                <a:lnTo>
                  <a:pt x="61654" y="1819070"/>
                </a:lnTo>
                <a:lnTo>
                  <a:pt x="56891" y="1816954"/>
                </a:lnTo>
                <a:lnTo>
                  <a:pt x="52657" y="1814837"/>
                </a:lnTo>
                <a:lnTo>
                  <a:pt x="48423" y="1812457"/>
                </a:lnTo>
                <a:lnTo>
                  <a:pt x="44454" y="1809812"/>
                </a:lnTo>
                <a:lnTo>
                  <a:pt x="40485" y="1806902"/>
                </a:lnTo>
                <a:lnTo>
                  <a:pt x="36781" y="1803992"/>
                </a:lnTo>
                <a:lnTo>
                  <a:pt x="33076" y="1800818"/>
                </a:lnTo>
                <a:lnTo>
                  <a:pt x="29636" y="1797644"/>
                </a:lnTo>
                <a:lnTo>
                  <a:pt x="26196" y="1794205"/>
                </a:lnTo>
                <a:lnTo>
                  <a:pt x="23021" y="1790502"/>
                </a:lnTo>
                <a:lnTo>
                  <a:pt x="20110" y="1786799"/>
                </a:lnTo>
                <a:lnTo>
                  <a:pt x="17464" y="1782567"/>
                </a:lnTo>
                <a:lnTo>
                  <a:pt x="14818" y="1778334"/>
                </a:lnTo>
                <a:lnTo>
                  <a:pt x="12437" y="1774102"/>
                </a:lnTo>
                <a:lnTo>
                  <a:pt x="10055" y="1769870"/>
                </a:lnTo>
                <a:lnTo>
                  <a:pt x="7938" y="1765373"/>
                </a:lnTo>
                <a:lnTo>
                  <a:pt x="6086" y="1760876"/>
                </a:lnTo>
                <a:lnTo>
                  <a:pt x="4499" y="1756380"/>
                </a:lnTo>
                <a:lnTo>
                  <a:pt x="3176" y="1751618"/>
                </a:lnTo>
                <a:lnTo>
                  <a:pt x="2117" y="1746593"/>
                </a:lnTo>
                <a:lnTo>
                  <a:pt x="1059" y="1741831"/>
                </a:lnTo>
                <a:lnTo>
                  <a:pt x="529" y="1736806"/>
                </a:lnTo>
                <a:lnTo>
                  <a:pt x="0" y="1731251"/>
                </a:lnTo>
                <a:lnTo>
                  <a:pt x="0" y="1726225"/>
                </a:lnTo>
                <a:lnTo>
                  <a:pt x="0" y="1720935"/>
                </a:lnTo>
                <a:lnTo>
                  <a:pt x="529" y="1715909"/>
                </a:lnTo>
                <a:lnTo>
                  <a:pt x="1059" y="1710883"/>
                </a:lnTo>
                <a:lnTo>
                  <a:pt x="2117" y="1706122"/>
                </a:lnTo>
                <a:lnTo>
                  <a:pt x="3176" y="1701096"/>
                </a:lnTo>
                <a:lnTo>
                  <a:pt x="4499" y="1696335"/>
                </a:lnTo>
                <a:lnTo>
                  <a:pt x="6086" y="1691838"/>
                </a:lnTo>
                <a:lnTo>
                  <a:pt x="7938" y="1687341"/>
                </a:lnTo>
                <a:lnTo>
                  <a:pt x="10055" y="1682580"/>
                </a:lnTo>
                <a:lnTo>
                  <a:pt x="12437" y="1678348"/>
                </a:lnTo>
                <a:lnTo>
                  <a:pt x="14818" y="1674116"/>
                </a:lnTo>
                <a:lnTo>
                  <a:pt x="17464" y="1669883"/>
                </a:lnTo>
                <a:lnTo>
                  <a:pt x="20110" y="1665916"/>
                </a:lnTo>
                <a:lnTo>
                  <a:pt x="23021" y="1662212"/>
                </a:lnTo>
                <a:lnTo>
                  <a:pt x="26196" y="1658509"/>
                </a:lnTo>
                <a:lnTo>
                  <a:pt x="29636" y="1655070"/>
                </a:lnTo>
                <a:lnTo>
                  <a:pt x="33076" y="1651896"/>
                </a:lnTo>
                <a:lnTo>
                  <a:pt x="36781" y="1648722"/>
                </a:lnTo>
                <a:lnTo>
                  <a:pt x="40485" y="1645812"/>
                </a:lnTo>
                <a:lnTo>
                  <a:pt x="44454" y="1642903"/>
                </a:lnTo>
                <a:lnTo>
                  <a:pt x="48423" y="1640258"/>
                </a:lnTo>
                <a:lnTo>
                  <a:pt x="52657" y="1637877"/>
                </a:lnTo>
                <a:lnTo>
                  <a:pt x="56891" y="1635761"/>
                </a:lnTo>
                <a:lnTo>
                  <a:pt x="61654" y="1633380"/>
                </a:lnTo>
                <a:lnTo>
                  <a:pt x="66152" y="1631529"/>
                </a:lnTo>
                <a:lnTo>
                  <a:pt x="70915" y="1629942"/>
                </a:lnTo>
                <a:lnTo>
                  <a:pt x="75678" y="1628619"/>
                </a:lnTo>
                <a:lnTo>
                  <a:pt x="80441" y="1627561"/>
                </a:lnTo>
                <a:lnTo>
                  <a:pt x="85468" y="1626767"/>
                </a:lnTo>
                <a:lnTo>
                  <a:pt x="90496" y="1625974"/>
                </a:lnTo>
                <a:lnTo>
                  <a:pt x="95523" y="1625709"/>
                </a:lnTo>
                <a:lnTo>
                  <a:pt x="100815" y="1625445"/>
                </a:lnTo>
                <a:lnTo>
                  <a:pt x="105843" y="1625709"/>
                </a:lnTo>
                <a:lnTo>
                  <a:pt x="111135" y="1625974"/>
                </a:lnTo>
                <a:lnTo>
                  <a:pt x="116162" y="1626767"/>
                </a:lnTo>
                <a:lnTo>
                  <a:pt x="121190" y="1627561"/>
                </a:lnTo>
                <a:lnTo>
                  <a:pt x="125953" y="1628619"/>
                </a:lnTo>
                <a:lnTo>
                  <a:pt x="130716" y="1629942"/>
                </a:lnTo>
                <a:lnTo>
                  <a:pt x="135479" y="1631529"/>
                </a:lnTo>
                <a:lnTo>
                  <a:pt x="139977" y="1633380"/>
                </a:lnTo>
                <a:lnTo>
                  <a:pt x="144475" y="1635761"/>
                </a:lnTo>
                <a:lnTo>
                  <a:pt x="148709" y="1637877"/>
                </a:lnTo>
                <a:lnTo>
                  <a:pt x="152943" y="1640258"/>
                </a:lnTo>
                <a:lnTo>
                  <a:pt x="156912" y="1642903"/>
                </a:lnTo>
                <a:lnTo>
                  <a:pt x="161145" y="1645812"/>
                </a:lnTo>
                <a:lnTo>
                  <a:pt x="164850" y="1648722"/>
                </a:lnTo>
                <a:lnTo>
                  <a:pt x="168554" y="1651896"/>
                </a:lnTo>
                <a:lnTo>
                  <a:pt x="171994" y="1655070"/>
                </a:lnTo>
                <a:lnTo>
                  <a:pt x="175434" y="1658509"/>
                </a:lnTo>
                <a:lnTo>
                  <a:pt x="178609" y="1662212"/>
                </a:lnTo>
                <a:lnTo>
                  <a:pt x="181520" y="1665916"/>
                </a:lnTo>
                <a:lnTo>
                  <a:pt x="184431" y="1669883"/>
                </a:lnTo>
                <a:lnTo>
                  <a:pt x="186812" y="1674116"/>
                </a:lnTo>
                <a:lnTo>
                  <a:pt x="189458" y="1678348"/>
                </a:lnTo>
                <a:lnTo>
                  <a:pt x="191575" y="1682580"/>
                </a:lnTo>
                <a:lnTo>
                  <a:pt x="193427" y="1687341"/>
                </a:lnTo>
                <a:lnTo>
                  <a:pt x="195280" y="1691838"/>
                </a:lnTo>
                <a:lnTo>
                  <a:pt x="196867" y="1696335"/>
                </a:lnTo>
                <a:lnTo>
                  <a:pt x="198190" y="1701096"/>
                </a:lnTo>
                <a:lnTo>
                  <a:pt x="199513" y="1706122"/>
                </a:lnTo>
                <a:lnTo>
                  <a:pt x="200307" y="1710883"/>
                </a:lnTo>
                <a:lnTo>
                  <a:pt x="200836" y="1715909"/>
                </a:lnTo>
                <a:lnTo>
                  <a:pt x="201366" y="1720935"/>
                </a:lnTo>
                <a:lnTo>
                  <a:pt x="201366" y="1726225"/>
                </a:lnTo>
                <a:lnTo>
                  <a:pt x="201101" y="1728870"/>
                </a:lnTo>
                <a:lnTo>
                  <a:pt x="200836" y="1731515"/>
                </a:lnTo>
                <a:lnTo>
                  <a:pt x="612035" y="1884140"/>
                </a:lnTo>
                <a:lnTo>
                  <a:pt x="615474" y="1879908"/>
                </a:lnTo>
                <a:lnTo>
                  <a:pt x="619708" y="1875940"/>
                </a:lnTo>
                <a:lnTo>
                  <a:pt x="623677" y="1871973"/>
                </a:lnTo>
                <a:lnTo>
                  <a:pt x="627646" y="1868534"/>
                </a:lnTo>
                <a:lnTo>
                  <a:pt x="632145" y="1865095"/>
                </a:lnTo>
                <a:lnTo>
                  <a:pt x="636643" y="1862186"/>
                </a:lnTo>
                <a:lnTo>
                  <a:pt x="641406" y="1859276"/>
                </a:lnTo>
                <a:lnTo>
                  <a:pt x="646169" y="1856631"/>
                </a:lnTo>
                <a:lnTo>
                  <a:pt x="651196" y="1854515"/>
                </a:lnTo>
                <a:lnTo>
                  <a:pt x="656224" y="1852399"/>
                </a:lnTo>
                <a:lnTo>
                  <a:pt x="661516" y="1850547"/>
                </a:lnTo>
                <a:lnTo>
                  <a:pt x="667073" y="1849224"/>
                </a:lnTo>
                <a:lnTo>
                  <a:pt x="672894" y="1847902"/>
                </a:lnTo>
                <a:lnTo>
                  <a:pt x="678451" y="1847108"/>
                </a:lnTo>
                <a:lnTo>
                  <a:pt x="684272" y="1846579"/>
                </a:lnTo>
                <a:lnTo>
                  <a:pt x="690093" y="1846579"/>
                </a:lnTo>
                <a:lnTo>
                  <a:pt x="695915" y="1846579"/>
                </a:lnTo>
                <a:lnTo>
                  <a:pt x="701736" y="1847108"/>
                </a:lnTo>
                <a:lnTo>
                  <a:pt x="707557" y="1848166"/>
                </a:lnTo>
                <a:lnTo>
                  <a:pt x="713114" y="1849224"/>
                </a:lnTo>
                <a:lnTo>
                  <a:pt x="718406" y="1850812"/>
                </a:lnTo>
                <a:lnTo>
                  <a:pt x="723963" y="1852663"/>
                </a:lnTo>
                <a:lnTo>
                  <a:pt x="729255" y="1854779"/>
                </a:lnTo>
                <a:lnTo>
                  <a:pt x="734283" y="1856895"/>
                </a:lnTo>
                <a:lnTo>
                  <a:pt x="1188082" y="1398755"/>
                </a:lnTo>
                <a:lnTo>
                  <a:pt x="1185701" y="1393465"/>
                </a:lnTo>
                <a:lnTo>
                  <a:pt x="1183584" y="1388175"/>
                </a:lnTo>
                <a:lnTo>
                  <a:pt x="1181732" y="1382620"/>
                </a:lnTo>
                <a:lnTo>
                  <a:pt x="1180144" y="1377065"/>
                </a:lnTo>
                <a:lnTo>
                  <a:pt x="1178821" y="1371246"/>
                </a:lnTo>
                <a:lnTo>
                  <a:pt x="1178027" y="1365427"/>
                </a:lnTo>
                <a:lnTo>
                  <a:pt x="1177234" y="1359607"/>
                </a:lnTo>
                <a:lnTo>
                  <a:pt x="1177234" y="1353523"/>
                </a:lnTo>
                <a:lnTo>
                  <a:pt x="1177234" y="1348498"/>
                </a:lnTo>
                <a:lnTo>
                  <a:pt x="1177763" y="1343472"/>
                </a:lnTo>
                <a:lnTo>
                  <a:pt x="1178292" y="1338446"/>
                </a:lnTo>
                <a:lnTo>
                  <a:pt x="1179086" y="1333156"/>
                </a:lnTo>
                <a:lnTo>
                  <a:pt x="1180409" y="1328394"/>
                </a:lnTo>
                <a:lnTo>
                  <a:pt x="1181732" y="1323633"/>
                </a:lnTo>
                <a:lnTo>
                  <a:pt x="1183320" y="1318872"/>
                </a:lnTo>
                <a:lnTo>
                  <a:pt x="1184907" y="1314375"/>
                </a:lnTo>
                <a:lnTo>
                  <a:pt x="1187024" y="1309878"/>
                </a:lnTo>
                <a:lnTo>
                  <a:pt x="1189141" y="1305646"/>
                </a:lnTo>
                <a:lnTo>
                  <a:pt x="1191522" y="1301414"/>
                </a:lnTo>
                <a:lnTo>
                  <a:pt x="1194168" y="1297446"/>
                </a:lnTo>
                <a:lnTo>
                  <a:pt x="1197079" y="1293478"/>
                </a:lnTo>
                <a:lnTo>
                  <a:pt x="1199990" y="1289511"/>
                </a:lnTo>
                <a:lnTo>
                  <a:pt x="1203165" y="1285808"/>
                </a:lnTo>
                <a:lnTo>
                  <a:pt x="1206605" y="1282369"/>
                </a:lnTo>
                <a:lnTo>
                  <a:pt x="1210045" y="1278930"/>
                </a:lnTo>
                <a:lnTo>
                  <a:pt x="1213485" y="1275756"/>
                </a:lnTo>
                <a:lnTo>
                  <a:pt x="1217454" y="1272846"/>
                </a:lnTo>
                <a:lnTo>
                  <a:pt x="1221423" y="1269937"/>
                </a:lnTo>
                <a:lnTo>
                  <a:pt x="1225392" y="1267291"/>
                </a:lnTo>
                <a:lnTo>
                  <a:pt x="1229890" y="1264911"/>
                </a:lnTo>
                <a:lnTo>
                  <a:pt x="1234124" y="1262795"/>
                </a:lnTo>
                <a:lnTo>
                  <a:pt x="1238622" y="1260679"/>
                </a:lnTo>
                <a:lnTo>
                  <a:pt x="1243121" y="1259092"/>
                </a:lnTo>
                <a:lnTo>
                  <a:pt x="1247884" y="1257504"/>
                </a:lnTo>
                <a:lnTo>
                  <a:pt x="1252646" y="1256182"/>
                </a:lnTo>
                <a:lnTo>
                  <a:pt x="1257409" y="1254859"/>
                </a:lnTo>
                <a:lnTo>
                  <a:pt x="1262437" y="1254066"/>
                </a:lnTo>
                <a:lnTo>
                  <a:pt x="1267464" y="1253537"/>
                </a:lnTo>
                <a:lnTo>
                  <a:pt x="1272492" y="1253008"/>
                </a:lnTo>
                <a:lnTo>
                  <a:pt x="1277784" y="1253008"/>
                </a:lnTo>
                <a:lnTo>
                  <a:pt x="1283076" y="1253008"/>
                </a:lnTo>
                <a:lnTo>
                  <a:pt x="1288104" y="1253537"/>
                </a:lnTo>
                <a:lnTo>
                  <a:pt x="1293131" y="1254066"/>
                </a:lnTo>
                <a:lnTo>
                  <a:pt x="1298159" y="1254859"/>
                </a:lnTo>
                <a:lnTo>
                  <a:pt x="1302922" y="1256182"/>
                </a:lnTo>
                <a:lnTo>
                  <a:pt x="1307685" y="1257504"/>
                </a:lnTo>
                <a:lnTo>
                  <a:pt x="1312183" y="1259092"/>
                </a:lnTo>
                <a:lnTo>
                  <a:pt x="1316946" y="1260679"/>
                </a:lnTo>
                <a:lnTo>
                  <a:pt x="1321179" y="1262795"/>
                </a:lnTo>
                <a:lnTo>
                  <a:pt x="1325678" y="1264911"/>
                </a:lnTo>
                <a:lnTo>
                  <a:pt x="1330176" y="1267291"/>
                </a:lnTo>
                <a:lnTo>
                  <a:pt x="1334145" y="1269937"/>
                </a:lnTo>
                <a:lnTo>
                  <a:pt x="1338114" y="1272846"/>
                </a:lnTo>
                <a:lnTo>
                  <a:pt x="1341819" y="1275756"/>
                </a:lnTo>
                <a:lnTo>
                  <a:pt x="1345523" y="1278930"/>
                </a:lnTo>
                <a:lnTo>
                  <a:pt x="1348963" y="1282369"/>
                </a:lnTo>
                <a:lnTo>
                  <a:pt x="1352403" y="1285808"/>
                </a:lnTo>
                <a:lnTo>
                  <a:pt x="1355314" y="1289511"/>
                </a:lnTo>
                <a:lnTo>
                  <a:pt x="1358489" y="1293478"/>
                </a:lnTo>
                <a:lnTo>
                  <a:pt x="1361135" y="1297446"/>
                </a:lnTo>
                <a:lnTo>
                  <a:pt x="1363781" y="1301414"/>
                </a:lnTo>
                <a:lnTo>
                  <a:pt x="1366163" y="1305646"/>
                </a:lnTo>
                <a:lnTo>
                  <a:pt x="1368544" y="1309878"/>
                </a:lnTo>
                <a:lnTo>
                  <a:pt x="1370396" y="1314375"/>
                </a:lnTo>
                <a:lnTo>
                  <a:pt x="1372248" y="1318872"/>
                </a:lnTo>
                <a:lnTo>
                  <a:pt x="1373836" y="1323633"/>
                </a:lnTo>
                <a:lnTo>
                  <a:pt x="1375159" y="1328394"/>
                </a:lnTo>
                <a:lnTo>
                  <a:pt x="1376218" y="1333156"/>
                </a:lnTo>
                <a:lnTo>
                  <a:pt x="1377276" y="1338446"/>
                </a:lnTo>
                <a:lnTo>
                  <a:pt x="1377805" y="1343472"/>
                </a:lnTo>
                <a:lnTo>
                  <a:pt x="1378070" y="1348498"/>
                </a:lnTo>
                <a:lnTo>
                  <a:pt x="1378599" y="1353523"/>
                </a:lnTo>
                <a:lnTo>
                  <a:pt x="1378070" y="1360665"/>
                </a:lnTo>
                <a:lnTo>
                  <a:pt x="1377011" y="1367543"/>
                </a:lnTo>
                <a:lnTo>
                  <a:pt x="1375688" y="1374156"/>
                </a:lnTo>
                <a:lnTo>
                  <a:pt x="1374101" y="1380768"/>
                </a:lnTo>
                <a:lnTo>
                  <a:pt x="1784505" y="1661419"/>
                </a:lnTo>
                <a:lnTo>
                  <a:pt x="1788210" y="1657451"/>
                </a:lnTo>
                <a:lnTo>
                  <a:pt x="1791914" y="1653748"/>
                </a:lnTo>
                <a:lnTo>
                  <a:pt x="1795883" y="1650045"/>
                </a:lnTo>
                <a:lnTo>
                  <a:pt x="1799852" y="1646870"/>
                </a:lnTo>
                <a:lnTo>
                  <a:pt x="1804351" y="1643696"/>
                </a:lnTo>
                <a:lnTo>
                  <a:pt x="1808584" y="1640787"/>
                </a:lnTo>
                <a:lnTo>
                  <a:pt x="1813347" y="1637877"/>
                </a:lnTo>
                <a:lnTo>
                  <a:pt x="1818110" y="1635496"/>
                </a:lnTo>
                <a:lnTo>
                  <a:pt x="1822873" y="1633116"/>
                </a:lnTo>
                <a:lnTo>
                  <a:pt x="1828165" y="1631000"/>
                </a:lnTo>
                <a:lnTo>
                  <a:pt x="1833193" y="1629412"/>
                </a:lnTo>
                <a:lnTo>
                  <a:pt x="1838749" y="1628090"/>
                </a:lnTo>
                <a:lnTo>
                  <a:pt x="1844306" y="1627032"/>
                </a:lnTo>
                <a:lnTo>
                  <a:pt x="1849598" y="1626238"/>
                </a:lnTo>
                <a:lnTo>
                  <a:pt x="1855420" y="1625709"/>
                </a:lnTo>
                <a:lnTo>
                  <a:pt x="1860976" y="1625445"/>
                </a:lnTo>
                <a:lnTo>
                  <a:pt x="1865210" y="1625709"/>
                </a:lnTo>
                <a:lnTo>
                  <a:pt x="1869444" y="1625974"/>
                </a:lnTo>
                <a:lnTo>
                  <a:pt x="1877647" y="1627296"/>
                </a:lnTo>
                <a:lnTo>
                  <a:pt x="2333563" y="822377"/>
                </a:lnTo>
                <a:lnTo>
                  <a:pt x="2593671" y="822377"/>
                </a:lnTo>
                <a:lnTo>
                  <a:pt x="2596846" y="814971"/>
                </a:lnTo>
                <a:lnTo>
                  <a:pt x="2600022" y="807829"/>
                </a:lnTo>
                <a:lnTo>
                  <a:pt x="2603991" y="801216"/>
                </a:lnTo>
                <a:lnTo>
                  <a:pt x="2608224" y="794868"/>
                </a:lnTo>
                <a:lnTo>
                  <a:pt x="2612987" y="788519"/>
                </a:lnTo>
                <a:lnTo>
                  <a:pt x="2618015" y="782965"/>
                </a:lnTo>
                <a:lnTo>
                  <a:pt x="2623836" y="777674"/>
                </a:lnTo>
                <a:lnTo>
                  <a:pt x="2629658" y="772913"/>
                </a:lnTo>
                <a:lnTo>
                  <a:pt x="2636008" y="768681"/>
                </a:lnTo>
                <a:lnTo>
                  <a:pt x="2642888" y="764713"/>
                </a:lnTo>
                <a:lnTo>
                  <a:pt x="2650032" y="761539"/>
                </a:lnTo>
                <a:lnTo>
                  <a:pt x="2657177" y="758629"/>
                </a:lnTo>
                <a:lnTo>
                  <a:pt x="2664850" y="756513"/>
                </a:lnTo>
                <a:lnTo>
                  <a:pt x="2668819" y="755720"/>
                </a:lnTo>
                <a:lnTo>
                  <a:pt x="2672524" y="754926"/>
                </a:lnTo>
                <a:lnTo>
                  <a:pt x="2676757" y="754397"/>
                </a:lnTo>
                <a:lnTo>
                  <a:pt x="2680727" y="753868"/>
                </a:lnTo>
                <a:lnTo>
                  <a:pt x="2684696" y="753603"/>
                </a:lnTo>
                <a:lnTo>
                  <a:pt x="2688929" y="753603"/>
                </a:lnTo>
                <a:lnTo>
                  <a:pt x="2689723" y="753603"/>
                </a:lnTo>
                <a:lnTo>
                  <a:pt x="2891353" y="184367"/>
                </a:lnTo>
                <a:lnTo>
                  <a:pt x="2886326" y="180928"/>
                </a:lnTo>
                <a:lnTo>
                  <a:pt x="2881563" y="176961"/>
                </a:lnTo>
                <a:lnTo>
                  <a:pt x="2877329" y="172993"/>
                </a:lnTo>
                <a:lnTo>
                  <a:pt x="2873095" y="168761"/>
                </a:lnTo>
                <a:lnTo>
                  <a:pt x="2869126" y="163999"/>
                </a:lnTo>
                <a:lnTo>
                  <a:pt x="2865422" y="159238"/>
                </a:lnTo>
                <a:lnTo>
                  <a:pt x="2861982" y="154212"/>
                </a:lnTo>
                <a:lnTo>
                  <a:pt x="2859071" y="148922"/>
                </a:lnTo>
                <a:lnTo>
                  <a:pt x="2856160" y="143367"/>
                </a:lnTo>
                <a:lnTo>
                  <a:pt x="2853779" y="137812"/>
                </a:lnTo>
                <a:lnTo>
                  <a:pt x="2851662" y="131993"/>
                </a:lnTo>
                <a:lnTo>
                  <a:pt x="2850074" y="125909"/>
                </a:lnTo>
                <a:lnTo>
                  <a:pt x="2848222" y="119825"/>
                </a:lnTo>
                <a:lnTo>
                  <a:pt x="2847428" y="113742"/>
                </a:lnTo>
                <a:lnTo>
                  <a:pt x="2846634" y="107393"/>
                </a:lnTo>
                <a:lnTo>
                  <a:pt x="2846634" y="100780"/>
                </a:lnTo>
                <a:lnTo>
                  <a:pt x="2846634" y="95755"/>
                </a:lnTo>
                <a:lnTo>
                  <a:pt x="2847164" y="90200"/>
                </a:lnTo>
                <a:lnTo>
                  <a:pt x="2847693" y="85174"/>
                </a:lnTo>
                <a:lnTo>
                  <a:pt x="2848487" y="80413"/>
                </a:lnTo>
                <a:lnTo>
                  <a:pt x="2850074" y="75651"/>
                </a:lnTo>
                <a:lnTo>
                  <a:pt x="2851398" y="70890"/>
                </a:lnTo>
                <a:lnTo>
                  <a:pt x="2852985" y="66129"/>
                </a:lnTo>
                <a:lnTo>
                  <a:pt x="2854573" y="61632"/>
                </a:lnTo>
                <a:lnTo>
                  <a:pt x="2856690" y="57135"/>
                </a:lnTo>
                <a:lnTo>
                  <a:pt x="2858806" y="52903"/>
                </a:lnTo>
                <a:lnTo>
                  <a:pt x="2861188" y="48671"/>
                </a:lnTo>
                <a:lnTo>
                  <a:pt x="2863834" y="44174"/>
                </a:lnTo>
                <a:lnTo>
                  <a:pt x="2866745" y="40471"/>
                </a:lnTo>
                <a:lnTo>
                  <a:pt x="2869655" y="36503"/>
                </a:lnTo>
                <a:lnTo>
                  <a:pt x="2872831" y="33064"/>
                </a:lnTo>
                <a:lnTo>
                  <a:pt x="2876006" y="29361"/>
                </a:lnTo>
                <a:lnTo>
                  <a:pt x="2879710" y="26187"/>
                </a:lnTo>
                <a:lnTo>
                  <a:pt x="2883150" y="23013"/>
                </a:lnTo>
                <a:lnTo>
                  <a:pt x="2887119" y="20103"/>
                </a:lnTo>
                <a:lnTo>
                  <a:pt x="2891088" y="17194"/>
                </a:lnTo>
                <a:lnTo>
                  <a:pt x="2895058" y="14548"/>
                </a:lnTo>
                <a:lnTo>
                  <a:pt x="2899291" y="12168"/>
                </a:lnTo>
                <a:lnTo>
                  <a:pt x="2903790" y="10052"/>
                </a:lnTo>
                <a:lnTo>
                  <a:pt x="2908288" y="7936"/>
                </a:lnTo>
                <a:lnTo>
                  <a:pt x="2912786" y="6084"/>
                </a:lnTo>
                <a:lnTo>
                  <a:pt x="2917549" y="4497"/>
                </a:lnTo>
                <a:lnTo>
                  <a:pt x="2922312" y="3174"/>
                </a:lnTo>
                <a:lnTo>
                  <a:pt x="2927075" y="2116"/>
                </a:lnTo>
                <a:lnTo>
                  <a:pt x="2932102" y="1323"/>
                </a:lnTo>
                <a:lnTo>
                  <a:pt x="2937130" y="529"/>
                </a:lnTo>
                <a:lnTo>
                  <a:pt x="2942158" y="265"/>
                </a:lnTo>
                <a:lnTo>
                  <a:pt x="2947185" y="0"/>
                </a:lnTo>
                <a:close/>
              </a:path>
            </a:pathLst>
          </a:custGeom>
          <a:solidFill>
            <a:srgbClr val="FE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Tree>
  </p:cSld>
  <p:clrMapOvr>
    <a:masterClrMapping/>
  </p:clrMapOvr>
  <p:transition spd="slow"/>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578" name="标题 3" descr="#clear#"/>
          <p:cNvSpPr>
            <a:spLocks noGrp="1"/>
          </p:cNvSpPr>
          <p:nvPr>
            <p:ph type="title"/>
          </p:nvPr>
        </p:nvSpPr>
        <p:spPr/>
        <p:txBody>
          <a:bodyPr/>
          <a:lstStyle/>
          <a:p>
            <a:pPr eaLnBrk="1" hangingPunct="1"/>
            <a:r>
              <a:rPr lang="zh-CN" altLang="en-US"/>
              <a:t>请在此输入您的大标题</a:t>
            </a:r>
            <a:endParaRPr lang="en-US" altLang="zh-CN"/>
          </a:p>
        </p:txBody>
      </p:sp>
      <p:sp>
        <p:nvSpPr>
          <p:cNvPr id="15" name="MH_Other_16"/>
          <p:cNvSpPr/>
          <p:nvPr>
            <p:custDataLst>
              <p:tags r:id="rId2"/>
            </p:custDataLst>
          </p:nvPr>
        </p:nvSpPr>
        <p:spPr>
          <a:xfrm>
            <a:off x="8828630" y="1743901"/>
            <a:ext cx="2487251" cy="2483501"/>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16" name="矩形 14" descr="#clear#"/>
          <p:cNvSpPr/>
          <p:nvPr/>
        </p:nvSpPr>
        <p:spPr>
          <a:xfrm>
            <a:off x="8460722" y="4985231"/>
            <a:ext cx="3223066" cy="591714"/>
          </a:xfrm>
          <a:prstGeom prst="roundRect">
            <a:avLst>
              <a:gd name="adj" fmla="val 50000"/>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zh-CN" altLang="en-US" kern="0">
                <a:solidFill>
                  <a:sysClr val="window" lastClr="FFFFFF"/>
                </a:solidFill>
                <a:latin typeface="+mj-ea"/>
                <a:ea typeface="+mj-ea"/>
              </a:rPr>
              <a:t>请输入文本</a:t>
            </a:r>
            <a:endParaRPr lang="zh-CN" altLang="en-US" kern="0">
              <a:solidFill>
                <a:sysClr val="window" lastClr="FFFFFF"/>
              </a:solidFill>
              <a:latin typeface="+mj-ea"/>
              <a:ea typeface="+mj-ea"/>
            </a:endParaRPr>
          </a:p>
        </p:txBody>
      </p:sp>
      <p:sp>
        <p:nvSpPr>
          <p:cNvPr id="17" name="矩形 16" descr="#clear#"/>
          <p:cNvSpPr/>
          <p:nvPr/>
        </p:nvSpPr>
        <p:spPr>
          <a:xfrm>
            <a:off x="876119" y="2062785"/>
            <a:ext cx="5884899" cy="3880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342900" indent="-342900">
              <a:lnSpc>
                <a:spcPct val="150000"/>
              </a:lnSpc>
              <a:buFont typeface="+mj-lt"/>
              <a:buAutoNum type="alphaLcParenR"/>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LcParenR"/>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LcParenR"/>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LcParenR"/>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a:solidFill>
                <a:schemeClr val="tx1"/>
              </a:solidFill>
              <a:latin typeface="幼圆" panose="02010509060101010101" pitchFamily="49" charset="-122"/>
              <a:ea typeface="幼圆" panose="02010509060101010101" pitchFamily="49" charset="-122"/>
            </a:endParaRPr>
          </a:p>
        </p:txBody>
      </p:sp>
      <p:sp>
        <p:nvSpPr>
          <p:cNvPr id="18" name="KSO_Shape"/>
          <p:cNvSpPr/>
          <p:nvPr/>
        </p:nvSpPr>
        <p:spPr bwMode="auto">
          <a:xfrm>
            <a:off x="9264471" y="2231719"/>
            <a:ext cx="1615569" cy="1507865"/>
          </a:xfrm>
          <a:custGeom>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Tree>
  </p:cSld>
  <p:clrMapOvr>
    <a:masterClrMapping/>
  </p:clrMapOvr>
  <p:transition spd="slow"/>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578" name="标题 3" descr="#clear#"/>
          <p:cNvSpPr>
            <a:spLocks noGrp="1"/>
          </p:cNvSpPr>
          <p:nvPr>
            <p:ph type="title"/>
          </p:nvPr>
        </p:nvSpPr>
        <p:spPr/>
        <p:txBody>
          <a:bodyPr/>
          <a:lstStyle/>
          <a:p>
            <a:pPr eaLnBrk="1" hangingPunct="1"/>
            <a:r>
              <a:rPr lang="zh-CN" altLang="en-US"/>
              <a:t>请在此输入您的大标题</a:t>
            </a:r>
            <a:endParaRPr lang="en-US" altLang="zh-CN"/>
          </a:p>
        </p:txBody>
      </p:sp>
      <p:sp>
        <p:nvSpPr>
          <p:cNvPr id="19" name="矩形: 圆角 18"/>
          <p:cNvSpPr/>
          <p:nvPr/>
        </p:nvSpPr>
        <p:spPr>
          <a:xfrm>
            <a:off x="5218304" y="2343143"/>
            <a:ext cx="5866228" cy="1041010"/>
          </a:xfrm>
          <a:prstGeom prst="roundRect">
            <a:avLst>
              <a:gd name="adj" fmla="val 1126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495813" y="2329192"/>
            <a:ext cx="5477226" cy="1015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mn-ea"/>
              </a:rPr>
              <a:t>请输入文本请输入文本请输入文本请输入文本</a:t>
            </a:r>
            <a:endParaRPr lang="en-US" altLang="zh-CN" sz="1800">
              <a:solidFill>
                <a:schemeClr val="tx1"/>
              </a:solidFill>
              <a:latin typeface="+mn-ea"/>
            </a:endParaRPr>
          </a:p>
          <a:p>
            <a:pPr algn="ctr">
              <a:lnSpc>
                <a:spcPct val="150000"/>
              </a:lnSpc>
            </a:pPr>
            <a:r>
              <a:rPr lang="zh-CN" altLang="en-US" sz="1800">
                <a:solidFill>
                  <a:schemeClr val="tx1"/>
                </a:solidFill>
                <a:latin typeface="+mn-ea"/>
              </a:rPr>
              <a:t>请输入文本请输入文本请输入文本请输入文本</a:t>
            </a:r>
            <a:endParaRPr lang="zh-CN" altLang="zh-CN" sz="1800">
              <a:solidFill>
                <a:schemeClr val="tx1"/>
              </a:solidFill>
              <a:latin typeface="+mn-ea"/>
            </a:endParaRPr>
          </a:p>
        </p:txBody>
      </p:sp>
      <p:sp>
        <p:nvSpPr>
          <p:cNvPr id="37" name="矩形 36"/>
          <p:cNvSpPr/>
          <p:nvPr>
            <p:custDataLst>
              <p:tags r:id="rId2"/>
            </p:custDataLst>
          </p:nvPr>
        </p:nvSpPr>
        <p:spPr>
          <a:xfrm>
            <a:off x="6729184" y="1702798"/>
            <a:ext cx="2844468" cy="4483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pc="51">
                <a:solidFill>
                  <a:schemeClr val="accent1"/>
                </a:solidFill>
              </a:rPr>
              <a:t>请输入您的小标题</a:t>
            </a:r>
            <a:endParaRPr lang="zh-CN" altLang="en-US" spc="51">
              <a:solidFill>
                <a:schemeClr val="accent1"/>
              </a:solidFill>
            </a:endParaRPr>
          </a:p>
        </p:txBody>
      </p:sp>
      <p:sp>
        <p:nvSpPr>
          <p:cNvPr id="38" name="矩形: 圆角 37"/>
          <p:cNvSpPr/>
          <p:nvPr/>
        </p:nvSpPr>
        <p:spPr>
          <a:xfrm>
            <a:off x="5218304" y="4661598"/>
            <a:ext cx="5866228" cy="1041010"/>
          </a:xfrm>
          <a:prstGeom prst="roundRect">
            <a:avLst>
              <a:gd name="adj" fmla="val 1126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5495813" y="4647647"/>
            <a:ext cx="5477226" cy="1015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mn-ea"/>
              </a:rPr>
              <a:t>请输入文本请输入文本请输入文本请输入文本</a:t>
            </a:r>
            <a:endParaRPr lang="en-US" altLang="zh-CN" sz="1800">
              <a:solidFill>
                <a:schemeClr val="tx1"/>
              </a:solidFill>
              <a:latin typeface="+mn-ea"/>
            </a:endParaRPr>
          </a:p>
          <a:p>
            <a:pPr algn="ctr">
              <a:lnSpc>
                <a:spcPct val="150000"/>
              </a:lnSpc>
            </a:pPr>
            <a:r>
              <a:rPr lang="zh-CN" altLang="en-US" sz="1800">
                <a:solidFill>
                  <a:schemeClr val="tx1"/>
                </a:solidFill>
                <a:latin typeface="+mn-ea"/>
              </a:rPr>
              <a:t>请输入文本请输入文本请输入文本请输入文本</a:t>
            </a:r>
            <a:endParaRPr lang="zh-CN" altLang="zh-CN" sz="1800">
              <a:solidFill>
                <a:schemeClr val="tx1"/>
              </a:solidFill>
              <a:latin typeface="+mn-ea"/>
            </a:endParaRPr>
          </a:p>
        </p:txBody>
      </p:sp>
      <p:sp>
        <p:nvSpPr>
          <p:cNvPr id="40" name="矩形 39"/>
          <p:cNvSpPr/>
          <p:nvPr>
            <p:custDataLst>
              <p:tags r:id="rId3"/>
            </p:custDataLst>
          </p:nvPr>
        </p:nvSpPr>
        <p:spPr>
          <a:xfrm>
            <a:off x="6729184" y="4021253"/>
            <a:ext cx="2844468" cy="4483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pc="51">
                <a:solidFill>
                  <a:schemeClr val="accent1"/>
                </a:solidFill>
              </a:rPr>
              <a:t>请输入您的小标题</a:t>
            </a:r>
            <a:endParaRPr lang="zh-CN" altLang="en-US" spc="51">
              <a:solidFill>
                <a:schemeClr val="accent1"/>
              </a:solidFill>
            </a:endParaRPr>
          </a:p>
        </p:txBody>
      </p:sp>
      <p:sp>
        <p:nvSpPr>
          <p:cNvPr id="41" name="KSO_Shape"/>
          <p:cNvSpPr/>
          <p:nvPr/>
        </p:nvSpPr>
        <p:spPr bwMode="auto">
          <a:xfrm>
            <a:off x="1943849" y="1982825"/>
            <a:ext cx="1108525" cy="1591185"/>
          </a:xfrm>
          <a:custGeom>
            <a:gdLst>
              <a:gd name="T0" fmla="*/ 2147483646 w 78"/>
              <a:gd name="T1" fmla="*/ 2147483646 h 112"/>
              <a:gd name="T2" fmla="*/ 2147483646 w 78"/>
              <a:gd name="T3" fmla="*/ 2147483646 h 112"/>
              <a:gd name="T4" fmla="*/ 2147483646 w 78"/>
              <a:gd name="T5" fmla="*/ 2147483646 h 112"/>
              <a:gd name="T6" fmla="*/ 2147483646 w 78"/>
              <a:gd name="T7" fmla="*/ 2147483646 h 112"/>
              <a:gd name="T8" fmla="*/ 2147483646 w 78"/>
              <a:gd name="T9" fmla="*/ 2147483646 h 112"/>
              <a:gd name="T10" fmla="*/ 2147483646 w 78"/>
              <a:gd name="T11" fmla="*/ 2147483646 h 112"/>
              <a:gd name="T12" fmla="*/ 2147483646 w 78"/>
              <a:gd name="T13" fmla="*/ 2147483646 h 112"/>
              <a:gd name="T14" fmla="*/ 2147483646 w 78"/>
              <a:gd name="T15" fmla="*/ 2147483646 h 112"/>
              <a:gd name="T16" fmla="*/ 2147483646 w 78"/>
              <a:gd name="T17" fmla="*/ 2147483646 h 112"/>
              <a:gd name="T18" fmla="*/ 2147483646 w 78"/>
              <a:gd name="T19" fmla="*/ 2147483646 h 112"/>
              <a:gd name="T20" fmla="*/ 2147483646 w 78"/>
              <a:gd name="T21" fmla="*/ 2147483646 h 112"/>
              <a:gd name="T22" fmla="*/ 2147483646 w 78"/>
              <a:gd name="T23" fmla="*/ 2147483646 h 112"/>
              <a:gd name="T24" fmla="*/ 2147483646 w 78"/>
              <a:gd name="T25" fmla="*/ 2147483646 h 112"/>
              <a:gd name="T26" fmla="*/ 2147483646 w 78"/>
              <a:gd name="T27" fmla="*/ 2147483646 h 112"/>
              <a:gd name="T28" fmla="*/ 2147483646 w 78"/>
              <a:gd name="T29" fmla="*/ 2147483646 h 112"/>
              <a:gd name="T30" fmla="*/ 2147483646 w 78"/>
              <a:gd name="T31" fmla="*/ 2147483646 h 112"/>
              <a:gd name="T32" fmla="*/ 2147483646 w 78"/>
              <a:gd name="T33" fmla="*/ 2147483646 h 112"/>
              <a:gd name="T34" fmla="*/ 2147483646 w 78"/>
              <a:gd name="T35" fmla="*/ 2147483646 h 112"/>
              <a:gd name="T36" fmla="*/ 2147483646 w 78"/>
              <a:gd name="T37" fmla="*/ 2147483646 h 112"/>
              <a:gd name="T38" fmla="*/ 2147483646 w 78"/>
              <a:gd name="T39" fmla="*/ 2147483646 h 112"/>
              <a:gd name="T40" fmla="*/ 2147483646 w 78"/>
              <a:gd name="T41" fmla="*/ 2147483646 h 112"/>
              <a:gd name="T42" fmla="*/ 2147483646 w 78"/>
              <a:gd name="T43" fmla="*/ 2147483646 h 112"/>
              <a:gd name="T44" fmla="*/ 2147483646 w 78"/>
              <a:gd name="T45" fmla="*/ 2147483646 h 112"/>
              <a:gd name="T46" fmla="*/ 2147483646 w 78"/>
              <a:gd name="T47" fmla="*/ 2147483646 h 112"/>
              <a:gd name="T48" fmla="*/ 2147483646 w 78"/>
              <a:gd name="T49" fmla="*/ 2147483646 h 112"/>
              <a:gd name="T50" fmla="*/ 2147483646 w 78"/>
              <a:gd name="T51" fmla="*/ 2147483646 h 112"/>
              <a:gd name="T52" fmla="*/ 2147483646 w 78"/>
              <a:gd name="T53" fmla="*/ 2147483646 h 112"/>
              <a:gd name="T54" fmla="*/ 2147483646 w 78"/>
              <a:gd name="T55" fmla="*/ 2147483646 h 112"/>
              <a:gd name="T56" fmla="*/ 2147483646 w 78"/>
              <a:gd name="T57" fmla="*/ 2147483646 h 112"/>
              <a:gd name="T58" fmla="*/ 2147483646 w 78"/>
              <a:gd name="T59" fmla="*/ 2147483646 h 112"/>
              <a:gd name="T60" fmla="*/ 2147483646 w 78"/>
              <a:gd name="T61" fmla="*/ 2147483646 h 112"/>
              <a:gd name="T62" fmla="*/ 2147483646 w 78"/>
              <a:gd name="T63" fmla="*/ 2147483646 h 112"/>
              <a:gd name="T64" fmla="*/ 2147483646 w 78"/>
              <a:gd name="T65" fmla="*/ 2147483646 h 112"/>
              <a:gd name="T66" fmla="*/ 2147483646 w 78"/>
              <a:gd name="T67" fmla="*/ 2147483646 h 112"/>
              <a:gd name="T68" fmla="*/ 2147483646 w 78"/>
              <a:gd name="T69" fmla="*/ 2147483646 h 112"/>
              <a:gd name="T70" fmla="*/ 2147483646 w 78"/>
              <a:gd name="T71" fmla="*/ 2147483646 h 112"/>
              <a:gd name="T72" fmla="*/ 2147483646 w 78"/>
              <a:gd name="T73" fmla="*/ 2147483646 h 112"/>
              <a:gd name="T74" fmla="*/ 2147483646 w 78"/>
              <a:gd name="T75" fmla="*/ 2147483646 h 112"/>
              <a:gd name="T76" fmla="*/ 2147483646 w 78"/>
              <a:gd name="T77" fmla="*/ 2147483646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chemeClr val="accent1"/>
          </a:solidFill>
          <a:ln>
            <a:noFill/>
          </a:ln>
        </p:spPr>
        <p:txBody>
          <a:bodyPr/>
          <a:lstStyle/>
          <a:p>
            <a:endParaRPr lang="zh-CN" altLang="en-US"/>
          </a:p>
        </p:txBody>
      </p:sp>
      <p:sp>
        <p:nvSpPr>
          <p:cNvPr id="42" name="矩形 41"/>
          <p:cNvSpPr/>
          <p:nvPr/>
        </p:nvSpPr>
        <p:spPr>
          <a:xfrm>
            <a:off x="687459" y="3754195"/>
            <a:ext cx="3621304" cy="2009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en-US" altLang="zh-CN" sz="3200">
                <a:solidFill>
                  <a:schemeClr val="accent1"/>
                </a:solidFill>
                <a:latin typeface="+mj-ea"/>
                <a:ea typeface="+mj-ea"/>
              </a:rPr>
              <a:t>35%</a:t>
            </a:r>
            <a:endParaRPr lang="en-US" altLang="zh-CN" sz="3200">
              <a:solidFill>
                <a:schemeClr val="accent1"/>
              </a:solidFill>
              <a:latin typeface="+mj-ea"/>
              <a:ea typeface="+mj-ea"/>
            </a:endParaRPr>
          </a:p>
          <a:p>
            <a:pPr algn="ctr">
              <a:lnSpc>
                <a:spcPct val="150000"/>
              </a:lnSpc>
            </a:pPr>
            <a:r>
              <a:rPr lang="zh-CN" altLang="en-US" sz="2000">
                <a:solidFill>
                  <a:schemeClr val="tx1"/>
                </a:solidFill>
                <a:latin typeface="+mj-ea"/>
                <a:ea typeface="+mj-ea"/>
              </a:rPr>
              <a:t>请输入文本请输入文本请输入文本请输入文本请输入文本</a:t>
            </a:r>
            <a:endParaRPr lang="zh-CN" altLang="zh-CN" sz="2000">
              <a:solidFill>
                <a:schemeClr val="tx1"/>
              </a:solidFill>
              <a:latin typeface="+mj-ea"/>
              <a:ea typeface="+mj-ea"/>
            </a:endParaRPr>
          </a:p>
        </p:txBody>
      </p:sp>
    </p:spTree>
  </p:cSld>
  <p:clrMapOvr>
    <a:masterClrMapping/>
  </p:clrMapOvr>
  <p:transition spd="slow"/>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338" name="标题 3" descr="#clear#"/>
          <p:cNvSpPr>
            <a:spLocks noGrp="1"/>
          </p:cNvSpPr>
          <p:nvPr>
            <p:ph type="title"/>
          </p:nvPr>
        </p:nvSpPr>
        <p:spPr/>
        <p:txBody>
          <a:bodyPr/>
          <a:lstStyle/>
          <a:p>
            <a:pPr eaLnBrk="1" hangingPunct="1"/>
            <a:r>
              <a:rPr lang="zh-CN" altLang="en-US"/>
              <a:t>请在此输入您的大标题</a:t>
            </a:r>
            <a:endParaRPr lang="en-US" altLang="zh-CN"/>
          </a:p>
        </p:txBody>
      </p:sp>
      <p:sp>
        <p:nvSpPr>
          <p:cNvPr id="42" name="同心圆 3" descr="#clear#"/>
          <p:cNvSpPr/>
          <p:nvPr/>
        </p:nvSpPr>
        <p:spPr>
          <a:xfrm>
            <a:off x="2029767" y="2236817"/>
            <a:ext cx="1144812" cy="1144813"/>
          </a:xfrm>
          <a:prstGeom prst="donut">
            <a:avLst>
              <a:gd name="adj" fmla="val 273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accent1"/>
                </a:solidFill>
              </a:rPr>
              <a:t>A</a:t>
            </a:r>
            <a:endParaRPr lang="zh-CN" altLang="en-US">
              <a:solidFill>
                <a:schemeClr val="accent1"/>
              </a:solidFill>
            </a:endParaRPr>
          </a:p>
        </p:txBody>
      </p:sp>
      <p:sp>
        <p:nvSpPr>
          <p:cNvPr id="43" name="任意多边形 4"/>
          <p:cNvSpPr/>
          <p:nvPr/>
        </p:nvSpPr>
        <p:spPr>
          <a:xfrm>
            <a:off x="1854832" y="3521291"/>
            <a:ext cx="1494682" cy="625964"/>
          </a:xfrm>
          <a:custGeom>
            <a:gdLst>
              <a:gd name="connsiteX0" fmla="*/ 46611 w 619034"/>
              <a:gd name="connsiteY0" fmla="*/ 88158 h 259248"/>
              <a:gd name="connsiteX1" fmla="*/ 73593 w 619034"/>
              <a:gd name="connsiteY1" fmla="*/ 104051 h 259248"/>
              <a:gd name="connsiteX2" fmla="*/ 81433 w 619034"/>
              <a:gd name="connsiteY2" fmla="*/ 134369 h 259248"/>
              <a:gd name="connsiteX3" fmla="*/ 68953 w 619034"/>
              <a:gd name="connsiteY3" fmla="*/ 155557 h 259248"/>
              <a:gd name="connsiteX4" fmla="*/ 145285 w 619034"/>
              <a:gd name="connsiteY4" fmla="*/ 256853 h 259248"/>
              <a:gd name="connsiteX5" fmla="*/ 132060 w 619034"/>
              <a:gd name="connsiteY5" fmla="*/ 259093 h 259248"/>
              <a:gd name="connsiteX6" fmla="*/ 131527 w 619034"/>
              <a:gd name="connsiteY6" fmla="*/ 259245 h 259248"/>
              <a:gd name="connsiteX7" fmla="*/ 59028 w 619034"/>
              <a:gd name="connsiteY7" fmla="*/ 163035 h 259248"/>
              <a:gd name="connsiteX8" fmla="*/ 35222 w 619034"/>
              <a:gd name="connsiteY8" fmla="*/ 169191 h 259248"/>
              <a:gd name="connsiteX9" fmla="*/ 8240 w 619034"/>
              <a:gd name="connsiteY9" fmla="*/ 153298 h 259248"/>
              <a:gd name="connsiteX10" fmla="*/ 16293 w 619034"/>
              <a:gd name="connsiteY10" fmla="*/ 95998 h 259248"/>
              <a:gd name="connsiteX11" fmla="*/ 46611 w 619034"/>
              <a:gd name="connsiteY11" fmla="*/ 88158 h 259248"/>
              <a:gd name="connsiteX12" fmla="*/ 571717 w 619034"/>
              <a:gd name="connsiteY12" fmla="*/ 83576 h 259248"/>
              <a:gd name="connsiteX13" fmla="*/ 602166 w 619034"/>
              <a:gd name="connsiteY13" fmla="*/ 90886 h 259248"/>
              <a:gd name="connsiteX14" fmla="*/ 611218 w 619034"/>
              <a:gd name="connsiteY14" fmla="*/ 148036 h 259248"/>
              <a:gd name="connsiteX15" fmla="*/ 584518 w 619034"/>
              <a:gd name="connsiteY15" fmla="*/ 164398 h 259248"/>
              <a:gd name="connsiteX16" fmla="*/ 560606 w 619034"/>
              <a:gd name="connsiteY16" fmla="*/ 158657 h 259248"/>
              <a:gd name="connsiteX17" fmla="*/ 487523 w 619034"/>
              <a:gd name="connsiteY17" fmla="*/ 259248 h 259248"/>
              <a:gd name="connsiteX18" fmla="*/ 486977 w 619034"/>
              <a:gd name="connsiteY18" fmla="*/ 259093 h 259248"/>
              <a:gd name="connsiteX19" fmla="*/ 473888 w 619034"/>
              <a:gd name="connsiteY19" fmla="*/ 256876 h 259248"/>
              <a:gd name="connsiteX20" fmla="*/ 550554 w 619034"/>
              <a:gd name="connsiteY20" fmla="*/ 151353 h 259248"/>
              <a:gd name="connsiteX21" fmla="*/ 537706 w 619034"/>
              <a:gd name="connsiteY21" fmla="*/ 130387 h 259248"/>
              <a:gd name="connsiteX22" fmla="*/ 545016 w 619034"/>
              <a:gd name="connsiteY22" fmla="*/ 99937 h 259248"/>
              <a:gd name="connsiteX23" fmla="*/ 571717 w 619034"/>
              <a:gd name="connsiteY23" fmla="*/ 83576 h 259248"/>
              <a:gd name="connsiteX24" fmla="*/ 140958 w 619034"/>
              <a:gd name="connsiteY24" fmla="*/ 30892 h 259248"/>
              <a:gd name="connsiteX25" fmla="*/ 178428 w 619034"/>
              <a:gd name="connsiteY25" fmla="*/ 56224 h 259248"/>
              <a:gd name="connsiteX26" fmla="*/ 178373 w 619034"/>
              <a:gd name="connsiteY26" fmla="*/ 87539 h 259248"/>
              <a:gd name="connsiteX27" fmla="*/ 160955 w 619034"/>
              <a:gd name="connsiteY27" fmla="*/ 104898 h 259248"/>
              <a:gd name="connsiteX28" fmla="*/ 218478 w 619034"/>
              <a:gd name="connsiteY28" fmla="*/ 244458 h 259248"/>
              <a:gd name="connsiteX29" fmla="*/ 205914 w 619034"/>
              <a:gd name="connsiteY29" fmla="*/ 246586 h 259248"/>
              <a:gd name="connsiteX30" fmla="*/ 149466 w 619034"/>
              <a:gd name="connsiteY30" fmla="*/ 109632 h 259248"/>
              <a:gd name="connsiteX31" fmla="*/ 124877 w 619034"/>
              <a:gd name="connsiteY31" fmla="*/ 109589 h 259248"/>
              <a:gd name="connsiteX32" fmla="*/ 102772 w 619034"/>
              <a:gd name="connsiteY32" fmla="*/ 87407 h 259248"/>
              <a:gd name="connsiteX33" fmla="*/ 125009 w 619034"/>
              <a:gd name="connsiteY33" fmla="*/ 33988 h 259248"/>
              <a:gd name="connsiteX34" fmla="*/ 140958 w 619034"/>
              <a:gd name="connsiteY34" fmla="*/ 30892 h 259248"/>
              <a:gd name="connsiteX35" fmla="*/ 476384 w 619034"/>
              <a:gd name="connsiteY35" fmla="*/ 27964 h 259248"/>
              <a:gd name="connsiteX36" fmla="*/ 492385 w 619034"/>
              <a:gd name="connsiteY36" fmla="*/ 30782 h 259248"/>
              <a:gd name="connsiteX37" fmla="*/ 515551 w 619034"/>
              <a:gd name="connsiteY37" fmla="*/ 83805 h 259248"/>
              <a:gd name="connsiteX38" fmla="*/ 493837 w 619034"/>
              <a:gd name="connsiteY38" fmla="*/ 106369 h 259248"/>
              <a:gd name="connsiteX39" fmla="*/ 469251 w 619034"/>
              <a:gd name="connsiteY39" fmla="*/ 106842 h 259248"/>
              <a:gd name="connsiteX40" fmla="*/ 414400 w 619034"/>
              <a:gd name="connsiteY40" fmla="*/ 246802 h 259248"/>
              <a:gd name="connsiteX41" fmla="*/ 401885 w 619034"/>
              <a:gd name="connsiteY41" fmla="*/ 244683 h 259248"/>
              <a:gd name="connsiteX42" fmla="*/ 457681 w 619034"/>
              <a:gd name="connsiteY42" fmla="*/ 102307 h 259248"/>
              <a:gd name="connsiteX43" fmla="*/ 439964 w 619034"/>
              <a:gd name="connsiteY43" fmla="*/ 85257 h 259248"/>
              <a:gd name="connsiteX44" fmla="*/ 439362 w 619034"/>
              <a:gd name="connsiteY44" fmla="*/ 53947 h 259248"/>
              <a:gd name="connsiteX45" fmla="*/ 476384 w 619034"/>
              <a:gd name="connsiteY45" fmla="*/ 27964 h 259248"/>
              <a:gd name="connsiteX46" fmla="*/ 245846 w 619034"/>
              <a:gd name="connsiteY46" fmla="*/ 1385 h 259248"/>
              <a:gd name="connsiteX47" fmla="*/ 291935 w 619034"/>
              <a:gd name="connsiteY47" fmla="*/ 36368 h 259248"/>
              <a:gd name="connsiteX48" fmla="*/ 283989 w 619034"/>
              <a:gd name="connsiteY48" fmla="*/ 66658 h 259248"/>
              <a:gd name="connsiteX49" fmla="*/ 262757 w 619034"/>
              <a:gd name="connsiteY49" fmla="*/ 79065 h 259248"/>
              <a:gd name="connsiteX50" fmla="*/ 284888 w 619034"/>
              <a:gd name="connsiteY50" fmla="*/ 240623 h 259248"/>
              <a:gd name="connsiteX51" fmla="*/ 272441 w 619034"/>
              <a:gd name="connsiteY51" fmla="*/ 241320 h 259248"/>
              <a:gd name="connsiteX52" fmla="*/ 250446 w 619034"/>
              <a:gd name="connsiteY52" fmla="*/ 80750 h 259248"/>
              <a:gd name="connsiteX53" fmla="*/ 226661 w 619034"/>
              <a:gd name="connsiteY53" fmla="*/ 74510 h 259248"/>
              <a:gd name="connsiteX54" fmla="*/ 210862 w 619034"/>
              <a:gd name="connsiteY54" fmla="*/ 47473 h 259248"/>
              <a:gd name="connsiteX55" fmla="*/ 245846 w 619034"/>
              <a:gd name="connsiteY55" fmla="*/ 1385 h 259248"/>
              <a:gd name="connsiteX56" fmla="*/ 370998 w 619034"/>
              <a:gd name="connsiteY56" fmla="*/ 292 h 259248"/>
              <a:gd name="connsiteX57" fmla="*/ 406780 w 619034"/>
              <a:gd name="connsiteY57" fmla="*/ 45764 h 259248"/>
              <a:gd name="connsiteX58" fmla="*/ 391455 w 619034"/>
              <a:gd name="connsiteY58" fmla="*/ 73072 h 259248"/>
              <a:gd name="connsiteX59" fmla="*/ 367782 w 619034"/>
              <a:gd name="connsiteY59" fmla="*/ 79727 h 259248"/>
              <a:gd name="connsiteX60" fmla="*/ 348500 w 619034"/>
              <a:gd name="connsiteY60" fmla="*/ 241427 h 259248"/>
              <a:gd name="connsiteX61" fmla="*/ 336070 w 619034"/>
              <a:gd name="connsiteY61" fmla="*/ 240731 h 259248"/>
              <a:gd name="connsiteX62" fmla="*/ 355443 w 619034"/>
              <a:gd name="connsiteY62" fmla="*/ 78255 h 259248"/>
              <a:gd name="connsiteX63" fmla="*/ 334000 w 619034"/>
              <a:gd name="connsiteY63" fmla="*/ 66221 h 259248"/>
              <a:gd name="connsiteX64" fmla="*/ 325526 w 619034"/>
              <a:gd name="connsiteY64" fmla="*/ 36074 h 259248"/>
              <a:gd name="connsiteX65" fmla="*/ 370998 w 619034"/>
              <a:gd name="connsiteY65" fmla="*/ 292 h 2592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19034" h="259248">
                <a:moveTo>
                  <a:pt x="46611" y="88158"/>
                </a:moveTo>
                <a:cubicBezTo>
                  <a:pt x="56980" y="89615"/>
                  <a:pt x="66793" y="95028"/>
                  <a:pt x="73593" y="104051"/>
                </a:cubicBezTo>
                <a:cubicBezTo>
                  <a:pt x="80392" y="113074"/>
                  <a:pt x="82891" y="123999"/>
                  <a:pt x="81433" y="134369"/>
                </a:cubicBezTo>
                <a:lnTo>
                  <a:pt x="68953" y="155557"/>
                </a:lnTo>
                <a:lnTo>
                  <a:pt x="145285" y="256853"/>
                </a:lnTo>
                <a:lnTo>
                  <a:pt x="132060" y="259093"/>
                </a:lnTo>
                <a:lnTo>
                  <a:pt x="131527" y="259245"/>
                </a:lnTo>
                <a:lnTo>
                  <a:pt x="59028" y="163035"/>
                </a:lnTo>
                <a:lnTo>
                  <a:pt x="35222" y="169191"/>
                </a:lnTo>
                <a:cubicBezTo>
                  <a:pt x="24853" y="167734"/>
                  <a:pt x="15040" y="162321"/>
                  <a:pt x="8240" y="153298"/>
                </a:cubicBezTo>
                <a:cubicBezTo>
                  <a:pt x="-5359" y="135251"/>
                  <a:pt x="-1753" y="109597"/>
                  <a:pt x="16293" y="95998"/>
                </a:cubicBezTo>
                <a:cubicBezTo>
                  <a:pt x="25316" y="89199"/>
                  <a:pt x="36242" y="86700"/>
                  <a:pt x="46611" y="88158"/>
                </a:cubicBezTo>
                <a:close/>
                <a:moveTo>
                  <a:pt x="571717" y="83576"/>
                </a:moveTo>
                <a:cubicBezTo>
                  <a:pt x="582059" y="81938"/>
                  <a:pt x="593026" y="84245"/>
                  <a:pt x="602166" y="90886"/>
                </a:cubicBezTo>
                <a:cubicBezTo>
                  <a:pt x="620447" y="104168"/>
                  <a:pt x="624500" y="129755"/>
                  <a:pt x="611218" y="148036"/>
                </a:cubicBezTo>
                <a:cubicBezTo>
                  <a:pt x="604577" y="157177"/>
                  <a:pt x="594860" y="162760"/>
                  <a:pt x="584518" y="164398"/>
                </a:cubicBezTo>
                <a:lnTo>
                  <a:pt x="560606" y="158657"/>
                </a:lnTo>
                <a:lnTo>
                  <a:pt x="487523" y="259248"/>
                </a:lnTo>
                <a:lnTo>
                  <a:pt x="486977" y="259093"/>
                </a:lnTo>
                <a:lnTo>
                  <a:pt x="473888" y="256876"/>
                </a:lnTo>
                <a:lnTo>
                  <a:pt x="550554" y="151353"/>
                </a:lnTo>
                <a:lnTo>
                  <a:pt x="537706" y="130387"/>
                </a:lnTo>
                <a:cubicBezTo>
                  <a:pt x="536068" y="120045"/>
                  <a:pt x="538375" y="109078"/>
                  <a:pt x="545016" y="99937"/>
                </a:cubicBezTo>
                <a:cubicBezTo>
                  <a:pt x="551657" y="90797"/>
                  <a:pt x="561375" y="85213"/>
                  <a:pt x="571717" y="83576"/>
                </a:cubicBezTo>
                <a:close/>
                <a:moveTo>
                  <a:pt x="140958" y="30892"/>
                </a:moveTo>
                <a:cubicBezTo>
                  <a:pt x="156902" y="31038"/>
                  <a:pt x="171970" y="40556"/>
                  <a:pt x="178428" y="56224"/>
                </a:cubicBezTo>
                <a:cubicBezTo>
                  <a:pt x="182733" y="66670"/>
                  <a:pt x="182398" y="77872"/>
                  <a:pt x="178373" y="87539"/>
                </a:cubicBezTo>
                <a:lnTo>
                  <a:pt x="160955" y="104898"/>
                </a:lnTo>
                <a:lnTo>
                  <a:pt x="218478" y="244458"/>
                </a:lnTo>
                <a:lnTo>
                  <a:pt x="205914" y="246586"/>
                </a:lnTo>
                <a:lnTo>
                  <a:pt x="149466" y="109632"/>
                </a:lnTo>
                <a:lnTo>
                  <a:pt x="124877" y="109589"/>
                </a:lnTo>
                <a:cubicBezTo>
                  <a:pt x="115210" y="105565"/>
                  <a:pt x="107078" y="97853"/>
                  <a:pt x="102772" y="87407"/>
                </a:cubicBezTo>
                <a:cubicBezTo>
                  <a:pt x="94162" y="66516"/>
                  <a:pt x="104117" y="42599"/>
                  <a:pt x="125009" y="33988"/>
                </a:cubicBezTo>
                <a:cubicBezTo>
                  <a:pt x="130232" y="31835"/>
                  <a:pt x="135644" y="30843"/>
                  <a:pt x="140958" y="30892"/>
                </a:cubicBezTo>
                <a:close/>
                <a:moveTo>
                  <a:pt x="476384" y="27964"/>
                </a:moveTo>
                <a:cubicBezTo>
                  <a:pt x="481697" y="27823"/>
                  <a:pt x="487126" y="28721"/>
                  <a:pt x="492385" y="30782"/>
                </a:cubicBezTo>
                <a:cubicBezTo>
                  <a:pt x="513424" y="39027"/>
                  <a:pt x="523796" y="62766"/>
                  <a:pt x="515551" y="83805"/>
                </a:cubicBezTo>
                <a:cubicBezTo>
                  <a:pt x="511428" y="94324"/>
                  <a:pt x="503432" y="102177"/>
                  <a:pt x="493837" y="106369"/>
                </a:cubicBezTo>
                <a:lnTo>
                  <a:pt x="469251" y="106842"/>
                </a:lnTo>
                <a:lnTo>
                  <a:pt x="414400" y="246802"/>
                </a:lnTo>
                <a:lnTo>
                  <a:pt x="401885" y="244683"/>
                </a:lnTo>
                <a:lnTo>
                  <a:pt x="457681" y="102307"/>
                </a:lnTo>
                <a:lnTo>
                  <a:pt x="439964" y="85257"/>
                </a:lnTo>
                <a:cubicBezTo>
                  <a:pt x="435771" y="75661"/>
                  <a:pt x="435240" y="64467"/>
                  <a:pt x="439362" y="53947"/>
                </a:cubicBezTo>
                <a:cubicBezTo>
                  <a:pt x="445546" y="38168"/>
                  <a:pt x="460446" y="28389"/>
                  <a:pt x="476384" y="27964"/>
                </a:cubicBezTo>
                <a:close/>
                <a:moveTo>
                  <a:pt x="245846" y="1385"/>
                </a:moveTo>
                <a:cubicBezTo>
                  <a:pt x="268233" y="-1683"/>
                  <a:pt x="288868" y="13981"/>
                  <a:pt x="291935" y="36368"/>
                </a:cubicBezTo>
                <a:cubicBezTo>
                  <a:pt x="293468" y="47562"/>
                  <a:pt x="290320" y="58318"/>
                  <a:pt x="283989" y="66658"/>
                </a:cubicBezTo>
                <a:lnTo>
                  <a:pt x="262757" y="79065"/>
                </a:lnTo>
                <a:lnTo>
                  <a:pt x="284888" y="240623"/>
                </a:lnTo>
                <a:lnTo>
                  <a:pt x="272441" y="241320"/>
                </a:lnTo>
                <a:lnTo>
                  <a:pt x="250446" y="80750"/>
                </a:lnTo>
                <a:lnTo>
                  <a:pt x="226661" y="74510"/>
                </a:lnTo>
                <a:cubicBezTo>
                  <a:pt x="218321" y="68180"/>
                  <a:pt x="212395" y="58667"/>
                  <a:pt x="210862" y="47473"/>
                </a:cubicBezTo>
                <a:cubicBezTo>
                  <a:pt x="207796" y="25086"/>
                  <a:pt x="223458" y="4451"/>
                  <a:pt x="245846" y="1385"/>
                </a:cubicBezTo>
                <a:close/>
                <a:moveTo>
                  <a:pt x="370998" y="292"/>
                </a:moveTo>
                <a:cubicBezTo>
                  <a:pt x="393436" y="2967"/>
                  <a:pt x="409456" y="23326"/>
                  <a:pt x="406780" y="45764"/>
                </a:cubicBezTo>
                <a:cubicBezTo>
                  <a:pt x="405443" y="56982"/>
                  <a:pt x="399685" y="66597"/>
                  <a:pt x="391455" y="73072"/>
                </a:cubicBezTo>
                <a:lnTo>
                  <a:pt x="367782" y="79727"/>
                </a:lnTo>
                <a:lnTo>
                  <a:pt x="348500" y="241427"/>
                </a:lnTo>
                <a:lnTo>
                  <a:pt x="336070" y="240731"/>
                </a:lnTo>
                <a:lnTo>
                  <a:pt x="355443" y="78255"/>
                </a:lnTo>
                <a:lnTo>
                  <a:pt x="334000" y="66221"/>
                </a:lnTo>
                <a:cubicBezTo>
                  <a:pt x="327525" y="57993"/>
                  <a:pt x="324189" y="47293"/>
                  <a:pt x="325526" y="36074"/>
                </a:cubicBezTo>
                <a:cubicBezTo>
                  <a:pt x="328201" y="13637"/>
                  <a:pt x="348560" y="-2383"/>
                  <a:pt x="370998" y="29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圆角 43" descr="#clear#"/>
          <p:cNvSpPr/>
          <p:nvPr/>
        </p:nvSpPr>
        <p:spPr>
          <a:xfrm>
            <a:off x="1275219" y="4076650"/>
            <a:ext cx="2653908" cy="1351128"/>
          </a:xfrm>
          <a:prstGeom prst="roundRect">
            <a:avLst/>
          </a:prstGeom>
          <a:ln w="57150">
            <a:solidFill>
              <a:srgbClr val="FFFFF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请输入文本</a:t>
            </a:r>
            <a:endParaRPr lang="zh-CN" altLang="en-US"/>
          </a:p>
        </p:txBody>
      </p:sp>
      <p:sp>
        <p:nvSpPr>
          <p:cNvPr id="45" name="同心圆 3" descr="#clear#"/>
          <p:cNvSpPr/>
          <p:nvPr/>
        </p:nvSpPr>
        <p:spPr>
          <a:xfrm>
            <a:off x="5523594" y="2236817"/>
            <a:ext cx="1144812" cy="1144813"/>
          </a:xfrm>
          <a:prstGeom prst="donut">
            <a:avLst>
              <a:gd name="adj" fmla="val 273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accent1"/>
                </a:solidFill>
              </a:rPr>
              <a:t>B</a:t>
            </a:r>
            <a:endParaRPr lang="zh-CN" altLang="en-US">
              <a:solidFill>
                <a:schemeClr val="accent1"/>
              </a:solidFill>
            </a:endParaRPr>
          </a:p>
        </p:txBody>
      </p:sp>
      <p:sp>
        <p:nvSpPr>
          <p:cNvPr id="46" name="任意多边形 4"/>
          <p:cNvSpPr/>
          <p:nvPr/>
        </p:nvSpPr>
        <p:spPr>
          <a:xfrm>
            <a:off x="5348659" y="3521291"/>
            <a:ext cx="1494682" cy="625964"/>
          </a:xfrm>
          <a:custGeom>
            <a:gdLst>
              <a:gd name="connsiteX0" fmla="*/ 46611 w 619034"/>
              <a:gd name="connsiteY0" fmla="*/ 88158 h 259248"/>
              <a:gd name="connsiteX1" fmla="*/ 73593 w 619034"/>
              <a:gd name="connsiteY1" fmla="*/ 104051 h 259248"/>
              <a:gd name="connsiteX2" fmla="*/ 81433 w 619034"/>
              <a:gd name="connsiteY2" fmla="*/ 134369 h 259248"/>
              <a:gd name="connsiteX3" fmla="*/ 68953 w 619034"/>
              <a:gd name="connsiteY3" fmla="*/ 155557 h 259248"/>
              <a:gd name="connsiteX4" fmla="*/ 145285 w 619034"/>
              <a:gd name="connsiteY4" fmla="*/ 256853 h 259248"/>
              <a:gd name="connsiteX5" fmla="*/ 132060 w 619034"/>
              <a:gd name="connsiteY5" fmla="*/ 259093 h 259248"/>
              <a:gd name="connsiteX6" fmla="*/ 131527 w 619034"/>
              <a:gd name="connsiteY6" fmla="*/ 259245 h 259248"/>
              <a:gd name="connsiteX7" fmla="*/ 59028 w 619034"/>
              <a:gd name="connsiteY7" fmla="*/ 163035 h 259248"/>
              <a:gd name="connsiteX8" fmla="*/ 35222 w 619034"/>
              <a:gd name="connsiteY8" fmla="*/ 169191 h 259248"/>
              <a:gd name="connsiteX9" fmla="*/ 8240 w 619034"/>
              <a:gd name="connsiteY9" fmla="*/ 153298 h 259248"/>
              <a:gd name="connsiteX10" fmla="*/ 16293 w 619034"/>
              <a:gd name="connsiteY10" fmla="*/ 95998 h 259248"/>
              <a:gd name="connsiteX11" fmla="*/ 46611 w 619034"/>
              <a:gd name="connsiteY11" fmla="*/ 88158 h 259248"/>
              <a:gd name="connsiteX12" fmla="*/ 571717 w 619034"/>
              <a:gd name="connsiteY12" fmla="*/ 83576 h 259248"/>
              <a:gd name="connsiteX13" fmla="*/ 602166 w 619034"/>
              <a:gd name="connsiteY13" fmla="*/ 90886 h 259248"/>
              <a:gd name="connsiteX14" fmla="*/ 611218 w 619034"/>
              <a:gd name="connsiteY14" fmla="*/ 148036 h 259248"/>
              <a:gd name="connsiteX15" fmla="*/ 584518 w 619034"/>
              <a:gd name="connsiteY15" fmla="*/ 164398 h 259248"/>
              <a:gd name="connsiteX16" fmla="*/ 560606 w 619034"/>
              <a:gd name="connsiteY16" fmla="*/ 158657 h 259248"/>
              <a:gd name="connsiteX17" fmla="*/ 487523 w 619034"/>
              <a:gd name="connsiteY17" fmla="*/ 259248 h 259248"/>
              <a:gd name="connsiteX18" fmla="*/ 486977 w 619034"/>
              <a:gd name="connsiteY18" fmla="*/ 259093 h 259248"/>
              <a:gd name="connsiteX19" fmla="*/ 473888 w 619034"/>
              <a:gd name="connsiteY19" fmla="*/ 256876 h 259248"/>
              <a:gd name="connsiteX20" fmla="*/ 550554 w 619034"/>
              <a:gd name="connsiteY20" fmla="*/ 151353 h 259248"/>
              <a:gd name="connsiteX21" fmla="*/ 537706 w 619034"/>
              <a:gd name="connsiteY21" fmla="*/ 130387 h 259248"/>
              <a:gd name="connsiteX22" fmla="*/ 545016 w 619034"/>
              <a:gd name="connsiteY22" fmla="*/ 99937 h 259248"/>
              <a:gd name="connsiteX23" fmla="*/ 571717 w 619034"/>
              <a:gd name="connsiteY23" fmla="*/ 83576 h 259248"/>
              <a:gd name="connsiteX24" fmla="*/ 140958 w 619034"/>
              <a:gd name="connsiteY24" fmla="*/ 30892 h 259248"/>
              <a:gd name="connsiteX25" fmla="*/ 178428 w 619034"/>
              <a:gd name="connsiteY25" fmla="*/ 56224 h 259248"/>
              <a:gd name="connsiteX26" fmla="*/ 178373 w 619034"/>
              <a:gd name="connsiteY26" fmla="*/ 87539 h 259248"/>
              <a:gd name="connsiteX27" fmla="*/ 160955 w 619034"/>
              <a:gd name="connsiteY27" fmla="*/ 104898 h 259248"/>
              <a:gd name="connsiteX28" fmla="*/ 218478 w 619034"/>
              <a:gd name="connsiteY28" fmla="*/ 244458 h 259248"/>
              <a:gd name="connsiteX29" fmla="*/ 205914 w 619034"/>
              <a:gd name="connsiteY29" fmla="*/ 246586 h 259248"/>
              <a:gd name="connsiteX30" fmla="*/ 149466 w 619034"/>
              <a:gd name="connsiteY30" fmla="*/ 109632 h 259248"/>
              <a:gd name="connsiteX31" fmla="*/ 124877 w 619034"/>
              <a:gd name="connsiteY31" fmla="*/ 109589 h 259248"/>
              <a:gd name="connsiteX32" fmla="*/ 102772 w 619034"/>
              <a:gd name="connsiteY32" fmla="*/ 87407 h 259248"/>
              <a:gd name="connsiteX33" fmla="*/ 125009 w 619034"/>
              <a:gd name="connsiteY33" fmla="*/ 33988 h 259248"/>
              <a:gd name="connsiteX34" fmla="*/ 140958 w 619034"/>
              <a:gd name="connsiteY34" fmla="*/ 30892 h 259248"/>
              <a:gd name="connsiteX35" fmla="*/ 476384 w 619034"/>
              <a:gd name="connsiteY35" fmla="*/ 27964 h 259248"/>
              <a:gd name="connsiteX36" fmla="*/ 492385 w 619034"/>
              <a:gd name="connsiteY36" fmla="*/ 30782 h 259248"/>
              <a:gd name="connsiteX37" fmla="*/ 515551 w 619034"/>
              <a:gd name="connsiteY37" fmla="*/ 83805 h 259248"/>
              <a:gd name="connsiteX38" fmla="*/ 493837 w 619034"/>
              <a:gd name="connsiteY38" fmla="*/ 106369 h 259248"/>
              <a:gd name="connsiteX39" fmla="*/ 469251 w 619034"/>
              <a:gd name="connsiteY39" fmla="*/ 106842 h 259248"/>
              <a:gd name="connsiteX40" fmla="*/ 414400 w 619034"/>
              <a:gd name="connsiteY40" fmla="*/ 246802 h 259248"/>
              <a:gd name="connsiteX41" fmla="*/ 401885 w 619034"/>
              <a:gd name="connsiteY41" fmla="*/ 244683 h 259248"/>
              <a:gd name="connsiteX42" fmla="*/ 457681 w 619034"/>
              <a:gd name="connsiteY42" fmla="*/ 102307 h 259248"/>
              <a:gd name="connsiteX43" fmla="*/ 439964 w 619034"/>
              <a:gd name="connsiteY43" fmla="*/ 85257 h 259248"/>
              <a:gd name="connsiteX44" fmla="*/ 439362 w 619034"/>
              <a:gd name="connsiteY44" fmla="*/ 53947 h 259248"/>
              <a:gd name="connsiteX45" fmla="*/ 476384 w 619034"/>
              <a:gd name="connsiteY45" fmla="*/ 27964 h 259248"/>
              <a:gd name="connsiteX46" fmla="*/ 245846 w 619034"/>
              <a:gd name="connsiteY46" fmla="*/ 1385 h 259248"/>
              <a:gd name="connsiteX47" fmla="*/ 291935 w 619034"/>
              <a:gd name="connsiteY47" fmla="*/ 36368 h 259248"/>
              <a:gd name="connsiteX48" fmla="*/ 283989 w 619034"/>
              <a:gd name="connsiteY48" fmla="*/ 66658 h 259248"/>
              <a:gd name="connsiteX49" fmla="*/ 262757 w 619034"/>
              <a:gd name="connsiteY49" fmla="*/ 79065 h 259248"/>
              <a:gd name="connsiteX50" fmla="*/ 284888 w 619034"/>
              <a:gd name="connsiteY50" fmla="*/ 240623 h 259248"/>
              <a:gd name="connsiteX51" fmla="*/ 272441 w 619034"/>
              <a:gd name="connsiteY51" fmla="*/ 241320 h 259248"/>
              <a:gd name="connsiteX52" fmla="*/ 250446 w 619034"/>
              <a:gd name="connsiteY52" fmla="*/ 80750 h 259248"/>
              <a:gd name="connsiteX53" fmla="*/ 226661 w 619034"/>
              <a:gd name="connsiteY53" fmla="*/ 74510 h 259248"/>
              <a:gd name="connsiteX54" fmla="*/ 210862 w 619034"/>
              <a:gd name="connsiteY54" fmla="*/ 47473 h 259248"/>
              <a:gd name="connsiteX55" fmla="*/ 245846 w 619034"/>
              <a:gd name="connsiteY55" fmla="*/ 1385 h 259248"/>
              <a:gd name="connsiteX56" fmla="*/ 370998 w 619034"/>
              <a:gd name="connsiteY56" fmla="*/ 292 h 259248"/>
              <a:gd name="connsiteX57" fmla="*/ 406780 w 619034"/>
              <a:gd name="connsiteY57" fmla="*/ 45764 h 259248"/>
              <a:gd name="connsiteX58" fmla="*/ 391455 w 619034"/>
              <a:gd name="connsiteY58" fmla="*/ 73072 h 259248"/>
              <a:gd name="connsiteX59" fmla="*/ 367782 w 619034"/>
              <a:gd name="connsiteY59" fmla="*/ 79727 h 259248"/>
              <a:gd name="connsiteX60" fmla="*/ 348500 w 619034"/>
              <a:gd name="connsiteY60" fmla="*/ 241427 h 259248"/>
              <a:gd name="connsiteX61" fmla="*/ 336070 w 619034"/>
              <a:gd name="connsiteY61" fmla="*/ 240731 h 259248"/>
              <a:gd name="connsiteX62" fmla="*/ 355443 w 619034"/>
              <a:gd name="connsiteY62" fmla="*/ 78255 h 259248"/>
              <a:gd name="connsiteX63" fmla="*/ 334000 w 619034"/>
              <a:gd name="connsiteY63" fmla="*/ 66221 h 259248"/>
              <a:gd name="connsiteX64" fmla="*/ 325526 w 619034"/>
              <a:gd name="connsiteY64" fmla="*/ 36074 h 259248"/>
              <a:gd name="connsiteX65" fmla="*/ 370998 w 619034"/>
              <a:gd name="connsiteY65" fmla="*/ 292 h 2592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19034" h="259248">
                <a:moveTo>
                  <a:pt x="46611" y="88158"/>
                </a:moveTo>
                <a:cubicBezTo>
                  <a:pt x="56980" y="89615"/>
                  <a:pt x="66793" y="95028"/>
                  <a:pt x="73593" y="104051"/>
                </a:cubicBezTo>
                <a:cubicBezTo>
                  <a:pt x="80392" y="113074"/>
                  <a:pt x="82891" y="123999"/>
                  <a:pt x="81433" y="134369"/>
                </a:cubicBezTo>
                <a:lnTo>
                  <a:pt x="68953" y="155557"/>
                </a:lnTo>
                <a:lnTo>
                  <a:pt x="145285" y="256853"/>
                </a:lnTo>
                <a:lnTo>
                  <a:pt x="132060" y="259093"/>
                </a:lnTo>
                <a:lnTo>
                  <a:pt x="131527" y="259245"/>
                </a:lnTo>
                <a:lnTo>
                  <a:pt x="59028" y="163035"/>
                </a:lnTo>
                <a:lnTo>
                  <a:pt x="35222" y="169191"/>
                </a:lnTo>
                <a:cubicBezTo>
                  <a:pt x="24853" y="167734"/>
                  <a:pt x="15040" y="162321"/>
                  <a:pt x="8240" y="153298"/>
                </a:cubicBezTo>
                <a:cubicBezTo>
                  <a:pt x="-5359" y="135251"/>
                  <a:pt x="-1753" y="109597"/>
                  <a:pt x="16293" y="95998"/>
                </a:cubicBezTo>
                <a:cubicBezTo>
                  <a:pt x="25316" y="89199"/>
                  <a:pt x="36242" y="86700"/>
                  <a:pt x="46611" y="88158"/>
                </a:cubicBezTo>
                <a:close/>
                <a:moveTo>
                  <a:pt x="571717" y="83576"/>
                </a:moveTo>
                <a:cubicBezTo>
                  <a:pt x="582059" y="81938"/>
                  <a:pt x="593026" y="84245"/>
                  <a:pt x="602166" y="90886"/>
                </a:cubicBezTo>
                <a:cubicBezTo>
                  <a:pt x="620447" y="104168"/>
                  <a:pt x="624500" y="129755"/>
                  <a:pt x="611218" y="148036"/>
                </a:cubicBezTo>
                <a:cubicBezTo>
                  <a:pt x="604577" y="157177"/>
                  <a:pt x="594860" y="162760"/>
                  <a:pt x="584518" y="164398"/>
                </a:cubicBezTo>
                <a:lnTo>
                  <a:pt x="560606" y="158657"/>
                </a:lnTo>
                <a:lnTo>
                  <a:pt x="487523" y="259248"/>
                </a:lnTo>
                <a:lnTo>
                  <a:pt x="486977" y="259093"/>
                </a:lnTo>
                <a:lnTo>
                  <a:pt x="473888" y="256876"/>
                </a:lnTo>
                <a:lnTo>
                  <a:pt x="550554" y="151353"/>
                </a:lnTo>
                <a:lnTo>
                  <a:pt x="537706" y="130387"/>
                </a:lnTo>
                <a:cubicBezTo>
                  <a:pt x="536068" y="120045"/>
                  <a:pt x="538375" y="109078"/>
                  <a:pt x="545016" y="99937"/>
                </a:cubicBezTo>
                <a:cubicBezTo>
                  <a:pt x="551657" y="90797"/>
                  <a:pt x="561375" y="85213"/>
                  <a:pt x="571717" y="83576"/>
                </a:cubicBezTo>
                <a:close/>
                <a:moveTo>
                  <a:pt x="140958" y="30892"/>
                </a:moveTo>
                <a:cubicBezTo>
                  <a:pt x="156902" y="31038"/>
                  <a:pt x="171970" y="40556"/>
                  <a:pt x="178428" y="56224"/>
                </a:cubicBezTo>
                <a:cubicBezTo>
                  <a:pt x="182733" y="66670"/>
                  <a:pt x="182398" y="77872"/>
                  <a:pt x="178373" y="87539"/>
                </a:cubicBezTo>
                <a:lnTo>
                  <a:pt x="160955" y="104898"/>
                </a:lnTo>
                <a:lnTo>
                  <a:pt x="218478" y="244458"/>
                </a:lnTo>
                <a:lnTo>
                  <a:pt x="205914" y="246586"/>
                </a:lnTo>
                <a:lnTo>
                  <a:pt x="149466" y="109632"/>
                </a:lnTo>
                <a:lnTo>
                  <a:pt x="124877" y="109589"/>
                </a:lnTo>
                <a:cubicBezTo>
                  <a:pt x="115210" y="105565"/>
                  <a:pt x="107078" y="97853"/>
                  <a:pt x="102772" y="87407"/>
                </a:cubicBezTo>
                <a:cubicBezTo>
                  <a:pt x="94162" y="66516"/>
                  <a:pt x="104117" y="42599"/>
                  <a:pt x="125009" y="33988"/>
                </a:cubicBezTo>
                <a:cubicBezTo>
                  <a:pt x="130232" y="31835"/>
                  <a:pt x="135644" y="30843"/>
                  <a:pt x="140958" y="30892"/>
                </a:cubicBezTo>
                <a:close/>
                <a:moveTo>
                  <a:pt x="476384" y="27964"/>
                </a:moveTo>
                <a:cubicBezTo>
                  <a:pt x="481697" y="27823"/>
                  <a:pt x="487126" y="28721"/>
                  <a:pt x="492385" y="30782"/>
                </a:cubicBezTo>
                <a:cubicBezTo>
                  <a:pt x="513424" y="39027"/>
                  <a:pt x="523796" y="62766"/>
                  <a:pt x="515551" y="83805"/>
                </a:cubicBezTo>
                <a:cubicBezTo>
                  <a:pt x="511428" y="94324"/>
                  <a:pt x="503432" y="102177"/>
                  <a:pt x="493837" y="106369"/>
                </a:cubicBezTo>
                <a:lnTo>
                  <a:pt x="469251" y="106842"/>
                </a:lnTo>
                <a:lnTo>
                  <a:pt x="414400" y="246802"/>
                </a:lnTo>
                <a:lnTo>
                  <a:pt x="401885" y="244683"/>
                </a:lnTo>
                <a:lnTo>
                  <a:pt x="457681" y="102307"/>
                </a:lnTo>
                <a:lnTo>
                  <a:pt x="439964" y="85257"/>
                </a:lnTo>
                <a:cubicBezTo>
                  <a:pt x="435771" y="75661"/>
                  <a:pt x="435240" y="64467"/>
                  <a:pt x="439362" y="53947"/>
                </a:cubicBezTo>
                <a:cubicBezTo>
                  <a:pt x="445546" y="38168"/>
                  <a:pt x="460446" y="28389"/>
                  <a:pt x="476384" y="27964"/>
                </a:cubicBezTo>
                <a:close/>
                <a:moveTo>
                  <a:pt x="245846" y="1385"/>
                </a:moveTo>
                <a:cubicBezTo>
                  <a:pt x="268233" y="-1683"/>
                  <a:pt x="288868" y="13981"/>
                  <a:pt x="291935" y="36368"/>
                </a:cubicBezTo>
                <a:cubicBezTo>
                  <a:pt x="293468" y="47562"/>
                  <a:pt x="290320" y="58318"/>
                  <a:pt x="283989" y="66658"/>
                </a:cubicBezTo>
                <a:lnTo>
                  <a:pt x="262757" y="79065"/>
                </a:lnTo>
                <a:lnTo>
                  <a:pt x="284888" y="240623"/>
                </a:lnTo>
                <a:lnTo>
                  <a:pt x="272441" y="241320"/>
                </a:lnTo>
                <a:lnTo>
                  <a:pt x="250446" y="80750"/>
                </a:lnTo>
                <a:lnTo>
                  <a:pt x="226661" y="74510"/>
                </a:lnTo>
                <a:cubicBezTo>
                  <a:pt x="218321" y="68180"/>
                  <a:pt x="212395" y="58667"/>
                  <a:pt x="210862" y="47473"/>
                </a:cubicBezTo>
                <a:cubicBezTo>
                  <a:pt x="207796" y="25086"/>
                  <a:pt x="223458" y="4451"/>
                  <a:pt x="245846" y="1385"/>
                </a:cubicBezTo>
                <a:close/>
                <a:moveTo>
                  <a:pt x="370998" y="292"/>
                </a:moveTo>
                <a:cubicBezTo>
                  <a:pt x="393436" y="2967"/>
                  <a:pt x="409456" y="23326"/>
                  <a:pt x="406780" y="45764"/>
                </a:cubicBezTo>
                <a:cubicBezTo>
                  <a:pt x="405443" y="56982"/>
                  <a:pt x="399685" y="66597"/>
                  <a:pt x="391455" y="73072"/>
                </a:cubicBezTo>
                <a:lnTo>
                  <a:pt x="367782" y="79727"/>
                </a:lnTo>
                <a:lnTo>
                  <a:pt x="348500" y="241427"/>
                </a:lnTo>
                <a:lnTo>
                  <a:pt x="336070" y="240731"/>
                </a:lnTo>
                <a:lnTo>
                  <a:pt x="355443" y="78255"/>
                </a:lnTo>
                <a:lnTo>
                  <a:pt x="334000" y="66221"/>
                </a:lnTo>
                <a:cubicBezTo>
                  <a:pt x="327525" y="57993"/>
                  <a:pt x="324189" y="47293"/>
                  <a:pt x="325526" y="36074"/>
                </a:cubicBezTo>
                <a:cubicBezTo>
                  <a:pt x="328201" y="13637"/>
                  <a:pt x="348560" y="-2383"/>
                  <a:pt x="370998" y="29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圆角 46" descr="#clear#"/>
          <p:cNvSpPr/>
          <p:nvPr/>
        </p:nvSpPr>
        <p:spPr>
          <a:xfrm>
            <a:off x="4769046" y="4076650"/>
            <a:ext cx="2653908" cy="1351128"/>
          </a:xfrm>
          <a:prstGeom prst="roundRect">
            <a:avLst/>
          </a:prstGeom>
          <a:ln w="57150">
            <a:solidFill>
              <a:srgbClr val="FFFFF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请输入文本</a:t>
            </a:r>
            <a:endParaRPr lang="zh-CN" altLang="en-US"/>
          </a:p>
        </p:txBody>
      </p:sp>
      <p:sp>
        <p:nvSpPr>
          <p:cNvPr id="48" name="同心圆 3" descr="#clear#"/>
          <p:cNvSpPr/>
          <p:nvPr/>
        </p:nvSpPr>
        <p:spPr>
          <a:xfrm>
            <a:off x="9017421" y="2236817"/>
            <a:ext cx="1144812" cy="1144813"/>
          </a:xfrm>
          <a:prstGeom prst="donut">
            <a:avLst>
              <a:gd name="adj" fmla="val 273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accent1"/>
                </a:solidFill>
              </a:rPr>
              <a:t>C</a:t>
            </a:r>
            <a:endParaRPr lang="zh-CN" altLang="en-US">
              <a:solidFill>
                <a:schemeClr val="accent1"/>
              </a:solidFill>
            </a:endParaRPr>
          </a:p>
        </p:txBody>
      </p:sp>
      <p:sp>
        <p:nvSpPr>
          <p:cNvPr id="49" name="任意多边形 4"/>
          <p:cNvSpPr/>
          <p:nvPr/>
        </p:nvSpPr>
        <p:spPr>
          <a:xfrm>
            <a:off x="8842486" y="3521291"/>
            <a:ext cx="1494682" cy="625964"/>
          </a:xfrm>
          <a:custGeom>
            <a:gdLst>
              <a:gd name="connsiteX0" fmla="*/ 46611 w 619034"/>
              <a:gd name="connsiteY0" fmla="*/ 88158 h 259248"/>
              <a:gd name="connsiteX1" fmla="*/ 73593 w 619034"/>
              <a:gd name="connsiteY1" fmla="*/ 104051 h 259248"/>
              <a:gd name="connsiteX2" fmla="*/ 81433 w 619034"/>
              <a:gd name="connsiteY2" fmla="*/ 134369 h 259248"/>
              <a:gd name="connsiteX3" fmla="*/ 68953 w 619034"/>
              <a:gd name="connsiteY3" fmla="*/ 155557 h 259248"/>
              <a:gd name="connsiteX4" fmla="*/ 145285 w 619034"/>
              <a:gd name="connsiteY4" fmla="*/ 256853 h 259248"/>
              <a:gd name="connsiteX5" fmla="*/ 132060 w 619034"/>
              <a:gd name="connsiteY5" fmla="*/ 259093 h 259248"/>
              <a:gd name="connsiteX6" fmla="*/ 131527 w 619034"/>
              <a:gd name="connsiteY6" fmla="*/ 259245 h 259248"/>
              <a:gd name="connsiteX7" fmla="*/ 59028 w 619034"/>
              <a:gd name="connsiteY7" fmla="*/ 163035 h 259248"/>
              <a:gd name="connsiteX8" fmla="*/ 35222 w 619034"/>
              <a:gd name="connsiteY8" fmla="*/ 169191 h 259248"/>
              <a:gd name="connsiteX9" fmla="*/ 8240 w 619034"/>
              <a:gd name="connsiteY9" fmla="*/ 153298 h 259248"/>
              <a:gd name="connsiteX10" fmla="*/ 16293 w 619034"/>
              <a:gd name="connsiteY10" fmla="*/ 95998 h 259248"/>
              <a:gd name="connsiteX11" fmla="*/ 46611 w 619034"/>
              <a:gd name="connsiteY11" fmla="*/ 88158 h 259248"/>
              <a:gd name="connsiteX12" fmla="*/ 571717 w 619034"/>
              <a:gd name="connsiteY12" fmla="*/ 83576 h 259248"/>
              <a:gd name="connsiteX13" fmla="*/ 602166 w 619034"/>
              <a:gd name="connsiteY13" fmla="*/ 90886 h 259248"/>
              <a:gd name="connsiteX14" fmla="*/ 611218 w 619034"/>
              <a:gd name="connsiteY14" fmla="*/ 148036 h 259248"/>
              <a:gd name="connsiteX15" fmla="*/ 584518 w 619034"/>
              <a:gd name="connsiteY15" fmla="*/ 164398 h 259248"/>
              <a:gd name="connsiteX16" fmla="*/ 560606 w 619034"/>
              <a:gd name="connsiteY16" fmla="*/ 158657 h 259248"/>
              <a:gd name="connsiteX17" fmla="*/ 487523 w 619034"/>
              <a:gd name="connsiteY17" fmla="*/ 259248 h 259248"/>
              <a:gd name="connsiteX18" fmla="*/ 486977 w 619034"/>
              <a:gd name="connsiteY18" fmla="*/ 259093 h 259248"/>
              <a:gd name="connsiteX19" fmla="*/ 473888 w 619034"/>
              <a:gd name="connsiteY19" fmla="*/ 256876 h 259248"/>
              <a:gd name="connsiteX20" fmla="*/ 550554 w 619034"/>
              <a:gd name="connsiteY20" fmla="*/ 151353 h 259248"/>
              <a:gd name="connsiteX21" fmla="*/ 537706 w 619034"/>
              <a:gd name="connsiteY21" fmla="*/ 130387 h 259248"/>
              <a:gd name="connsiteX22" fmla="*/ 545016 w 619034"/>
              <a:gd name="connsiteY22" fmla="*/ 99937 h 259248"/>
              <a:gd name="connsiteX23" fmla="*/ 571717 w 619034"/>
              <a:gd name="connsiteY23" fmla="*/ 83576 h 259248"/>
              <a:gd name="connsiteX24" fmla="*/ 140958 w 619034"/>
              <a:gd name="connsiteY24" fmla="*/ 30892 h 259248"/>
              <a:gd name="connsiteX25" fmla="*/ 178428 w 619034"/>
              <a:gd name="connsiteY25" fmla="*/ 56224 h 259248"/>
              <a:gd name="connsiteX26" fmla="*/ 178373 w 619034"/>
              <a:gd name="connsiteY26" fmla="*/ 87539 h 259248"/>
              <a:gd name="connsiteX27" fmla="*/ 160955 w 619034"/>
              <a:gd name="connsiteY27" fmla="*/ 104898 h 259248"/>
              <a:gd name="connsiteX28" fmla="*/ 218478 w 619034"/>
              <a:gd name="connsiteY28" fmla="*/ 244458 h 259248"/>
              <a:gd name="connsiteX29" fmla="*/ 205914 w 619034"/>
              <a:gd name="connsiteY29" fmla="*/ 246586 h 259248"/>
              <a:gd name="connsiteX30" fmla="*/ 149466 w 619034"/>
              <a:gd name="connsiteY30" fmla="*/ 109632 h 259248"/>
              <a:gd name="connsiteX31" fmla="*/ 124877 w 619034"/>
              <a:gd name="connsiteY31" fmla="*/ 109589 h 259248"/>
              <a:gd name="connsiteX32" fmla="*/ 102772 w 619034"/>
              <a:gd name="connsiteY32" fmla="*/ 87407 h 259248"/>
              <a:gd name="connsiteX33" fmla="*/ 125009 w 619034"/>
              <a:gd name="connsiteY33" fmla="*/ 33988 h 259248"/>
              <a:gd name="connsiteX34" fmla="*/ 140958 w 619034"/>
              <a:gd name="connsiteY34" fmla="*/ 30892 h 259248"/>
              <a:gd name="connsiteX35" fmla="*/ 476384 w 619034"/>
              <a:gd name="connsiteY35" fmla="*/ 27964 h 259248"/>
              <a:gd name="connsiteX36" fmla="*/ 492385 w 619034"/>
              <a:gd name="connsiteY36" fmla="*/ 30782 h 259248"/>
              <a:gd name="connsiteX37" fmla="*/ 515551 w 619034"/>
              <a:gd name="connsiteY37" fmla="*/ 83805 h 259248"/>
              <a:gd name="connsiteX38" fmla="*/ 493837 w 619034"/>
              <a:gd name="connsiteY38" fmla="*/ 106369 h 259248"/>
              <a:gd name="connsiteX39" fmla="*/ 469251 w 619034"/>
              <a:gd name="connsiteY39" fmla="*/ 106842 h 259248"/>
              <a:gd name="connsiteX40" fmla="*/ 414400 w 619034"/>
              <a:gd name="connsiteY40" fmla="*/ 246802 h 259248"/>
              <a:gd name="connsiteX41" fmla="*/ 401885 w 619034"/>
              <a:gd name="connsiteY41" fmla="*/ 244683 h 259248"/>
              <a:gd name="connsiteX42" fmla="*/ 457681 w 619034"/>
              <a:gd name="connsiteY42" fmla="*/ 102307 h 259248"/>
              <a:gd name="connsiteX43" fmla="*/ 439964 w 619034"/>
              <a:gd name="connsiteY43" fmla="*/ 85257 h 259248"/>
              <a:gd name="connsiteX44" fmla="*/ 439362 w 619034"/>
              <a:gd name="connsiteY44" fmla="*/ 53947 h 259248"/>
              <a:gd name="connsiteX45" fmla="*/ 476384 w 619034"/>
              <a:gd name="connsiteY45" fmla="*/ 27964 h 259248"/>
              <a:gd name="connsiteX46" fmla="*/ 245846 w 619034"/>
              <a:gd name="connsiteY46" fmla="*/ 1385 h 259248"/>
              <a:gd name="connsiteX47" fmla="*/ 291935 w 619034"/>
              <a:gd name="connsiteY47" fmla="*/ 36368 h 259248"/>
              <a:gd name="connsiteX48" fmla="*/ 283989 w 619034"/>
              <a:gd name="connsiteY48" fmla="*/ 66658 h 259248"/>
              <a:gd name="connsiteX49" fmla="*/ 262757 w 619034"/>
              <a:gd name="connsiteY49" fmla="*/ 79065 h 259248"/>
              <a:gd name="connsiteX50" fmla="*/ 284888 w 619034"/>
              <a:gd name="connsiteY50" fmla="*/ 240623 h 259248"/>
              <a:gd name="connsiteX51" fmla="*/ 272441 w 619034"/>
              <a:gd name="connsiteY51" fmla="*/ 241320 h 259248"/>
              <a:gd name="connsiteX52" fmla="*/ 250446 w 619034"/>
              <a:gd name="connsiteY52" fmla="*/ 80750 h 259248"/>
              <a:gd name="connsiteX53" fmla="*/ 226661 w 619034"/>
              <a:gd name="connsiteY53" fmla="*/ 74510 h 259248"/>
              <a:gd name="connsiteX54" fmla="*/ 210862 w 619034"/>
              <a:gd name="connsiteY54" fmla="*/ 47473 h 259248"/>
              <a:gd name="connsiteX55" fmla="*/ 245846 w 619034"/>
              <a:gd name="connsiteY55" fmla="*/ 1385 h 259248"/>
              <a:gd name="connsiteX56" fmla="*/ 370998 w 619034"/>
              <a:gd name="connsiteY56" fmla="*/ 292 h 259248"/>
              <a:gd name="connsiteX57" fmla="*/ 406780 w 619034"/>
              <a:gd name="connsiteY57" fmla="*/ 45764 h 259248"/>
              <a:gd name="connsiteX58" fmla="*/ 391455 w 619034"/>
              <a:gd name="connsiteY58" fmla="*/ 73072 h 259248"/>
              <a:gd name="connsiteX59" fmla="*/ 367782 w 619034"/>
              <a:gd name="connsiteY59" fmla="*/ 79727 h 259248"/>
              <a:gd name="connsiteX60" fmla="*/ 348500 w 619034"/>
              <a:gd name="connsiteY60" fmla="*/ 241427 h 259248"/>
              <a:gd name="connsiteX61" fmla="*/ 336070 w 619034"/>
              <a:gd name="connsiteY61" fmla="*/ 240731 h 259248"/>
              <a:gd name="connsiteX62" fmla="*/ 355443 w 619034"/>
              <a:gd name="connsiteY62" fmla="*/ 78255 h 259248"/>
              <a:gd name="connsiteX63" fmla="*/ 334000 w 619034"/>
              <a:gd name="connsiteY63" fmla="*/ 66221 h 259248"/>
              <a:gd name="connsiteX64" fmla="*/ 325526 w 619034"/>
              <a:gd name="connsiteY64" fmla="*/ 36074 h 259248"/>
              <a:gd name="connsiteX65" fmla="*/ 370998 w 619034"/>
              <a:gd name="connsiteY65" fmla="*/ 292 h 2592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19034" h="259248">
                <a:moveTo>
                  <a:pt x="46611" y="88158"/>
                </a:moveTo>
                <a:cubicBezTo>
                  <a:pt x="56980" y="89615"/>
                  <a:pt x="66793" y="95028"/>
                  <a:pt x="73593" y="104051"/>
                </a:cubicBezTo>
                <a:cubicBezTo>
                  <a:pt x="80392" y="113074"/>
                  <a:pt x="82891" y="123999"/>
                  <a:pt x="81433" y="134369"/>
                </a:cubicBezTo>
                <a:lnTo>
                  <a:pt x="68953" y="155557"/>
                </a:lnTo>
                <a:lnTo>
                  <a:pt x="145285" y="256853"/>
                </a:lnTo>
                <a:lnTo>
                  <a:pt x="132060" y="259093"/>
                </a:lnTo>
                <a:lnTo>
                  <a:pt x="131527" y="259245"/>
                </a:lnTo>
                <a:lnTo>
                  <a:pt x="59028" y="163035"/>
                </a:lnTo>
                <a:lnTo>
                  <a:pt x="35222" y="169191"/>
                </a:lnTo>
                <a:cubicBezTo>
                  <a:pt x="24853" y="167734"/>
                  <a:pt x="15040" y="162321"/>
                  <a:pt x="8240" y="153298"/>
                </a:cubicBezTo>
                <a:cubicBezTo>
                  <a:pt x="-5359" y="135251"/>
                  <a:pt x="-1753" y="109597"/>
                  <a:pt x="16293" y="95998"/>
                </a:cubicBezTo>
                <a:cubicBezTo>
                  <a:pt x="25316" y="89199"/>
                  <a:pt x="36242" y="86700"/>
                  <a:pt x="46611" y="88158"/>
                </a:cubicBezTo>
                <a:close/>
                <a:moveTo>
                  <a:pt x="571717" y="83576"/>
                </a:moveTo>
                <a:cubicBezTo>
                  <a:pt x="582059" y="81938"/>
                  <a:pt x="593026" y="84245"/>
                  <a:pt x="602166" y="90886"/>
                </a:cubicBezTo>
                <a:cubicBezTo>
                  <a:pt x="620447" y="104168"/>
                  <a:pt x="624500" y="129755"/>
                  <a:pt x="611218" y="148036"/>
                </a:cubicBezTo>
                <a:cubicBezTo>
                  <a:pt x="604577" y="157177"/>
                  <a:pt x="594860" y="162760"/>
                  <a:pt x="584518" y="164398"/>
                </a:cubicBezTo>
                <a:lnTo>
                  <a:pt x="560606" y="158657"/>
                </a:lnTo>
                <a:lnTo>
                  <a:pt x="487523" y="259248"/>
                </a:lnTo>
                <a:lnTo>
                  <a:pt x="486977" y="259093"/>
                </a:lnTo>
                <a:lnTo>
                  <a:pt x="473888" y="256876"/>
                </a:lnTo>
                <a:lnTo>
                  <a:pt x="550554" y="151353"/>
                </a:lnTo>
                <a:lnTo>
                  <a:pt x="537706" y="130387"/>
                </a:lnTo>
                <a:cubicBezTo>
                  <a:pt x="536068" y="120045"/>
                  <a:pt x="538375" y="109078"/>
                  <a:pt x="545016" y="99937"/>
                </a:cubicBezTo>
                <a:cubicBezTo>
                  <a:pt x="551657" y="90797"/>
                  <a:pt x="561375" y="85213"/>
                  <a:pt x="571717" y="83576"/>
                </a:cubicBezTo>
                <a:close/>
                <a:moveTo>
                  <a:pt x="140958" y="30892"/>
                </a:moveTo>
                <a:cubicBezTo>
                  <a:pt x="156902" y="31038"/>
                  <a:pt x="171970" y="40556"/>
                  <a:pt x="178428" y="56224"/>
                </a:cubicBezTo>
                <a:cubicBezTo>
                  <a:pt x="182733" y="66670"/>
                  <a:pt x="182398" y="77872"/>
                  <a:pt x="178373" y="87539"/>
                </a:cubicBezTo>
                <a:lnTo>
                  <a:pt x="160955" y="104898"/>
                </a:lnTo>
                <a:lnTo>
                  <a:pt x="218478" y="244458"/>
                </a:lnTo>
                <a:lnTo>
                  <a:pt x="205914" y="246586"/>
                </a:lnTo>
                <a:lnTo>
                  <a:pt x="149466" y="109632"/>
                </a:lnTo>
                <a:lnTo>
                  <a:pt x="124877" y="109589"/>
                </a:lnTo>
                <a:cubicBezTo>
                  <a:pt x="115210" y="105565"/>
                  <a:pt x="107078" y="97853"/>
                  <a:pt x="102772" y="87407"/>
                </a:cubicBezTo>
                <a:cubicBezTo>
                  <a:pt x="94162" y="66516"/>
                  <a:pt x="104117" y="42599"/>
                  <a:pt x="125009" y="33988"/>
                </a:cubicBezTo>
                <a:cubicBezTo>
                  <a:pt x="130232" y="31835"/>
                  <a:pt x="135644" y="30843"/>
                  <a:pt x="140958" y="30892"/>
                </a:cubicBezTo>
                <a:close/>
                <a:moveTo>
                  <a:pt x="476384" y="27964"/>
                </a:moveTo>
                <a:cubicBezTo>
                  <a:pt x="481697" y="27823"/>
                  <a:pt x="487126" y="28721"/>
                  <a:pt x="492385" y="30782"/>
                </a:cubicBezTo>
                <a:cubicBezTo>
                  <a:pt x="513424" y="39027"/>
                  <a:pt x="523796" y="62766"/>
                  <a:pt x="515551" y="83805"/>
                </a:cubicBezTo>
                <a:cubicBezTo>
                  <a:pt x="511428" y="94324"/>
                  <a:pt x="503432" y="102177"/>
                  <a:pt x="493837" y="106369"/>
                </a:cubicBezTo>
                <a:lnTo>
                  <a:pt x="469251" y="106842"/>
                </a:lnTo>
                <a:lnTo>
                  <a:pt x="414400" y="246802"/>
                </a:lnTo>
                <a:lnTo>
                  <a:pt x="401885" y="244683"/>
                </a:lnTo>
                <a:lnTo>
                  <a:pt x="457681" y="102307"/>
                </a:lnTo>
                <a:lnTo>
                  <a:pt x="439964" y="85257"/>
                </a:lnTo>
                <a:cubicBezTo>
                  <a:pt x="435771" y="75661"/>
                  <a:pt x="435240" y="64467"/>
                  <a:pt x="439362" y="53947"/>
                </a:cubicBezTo>
                <a:cubicBezTo>
                  <a:pt x="445546" y="38168"/>
                  <a:pt x="460446" y="28389"/>
                  <a:pt x="476384" y="27964"/>
                </a:cubicBezTo>
                <a:close/>
                <a:moveTo>
                  <a:pt x="245846" y="1385"/>
                </a:moveTo>
                <a:cubicBezTo>
                  <a:pt x="268233" y="-1683"/>
                  <a:pt x="288868" y="13981"/>
                  <a:pt x="291935" y="36368"/>
                </a:cubicBezTo>
                <a:cubicBezTo>
                  <a:pt x="293468" y="47562"/>
                  <a:pt x="290320" y="58318"/>
                  <a:pt x="283989" y="66658"/>
                </a:cubicBezTo>
                <a:lnTo>
                  <a:pt x="262757" y="79065"/>
                </a:lnTo>
                <a:lnTo>
                  <a:pt x="284888" y="240623"/>
                </a:lnTo>
                <a:lnTo>
                  <a:pt x="272441" y="241320"/>
                </a:lnTo>
                <a:lnTo>
                  <a:pt x="250446" y="80750"/>
                </a:lnTo>
                <a:lnTo>
                  <a:pt x="226661" y="74510"/>
                </a:lnTo>
                <a:cubicBezTo>
                  <a:pt x="218321" y="68180"/>
                  <a:pt x="212395" y="58667"/>
                  <a:pt x="210862" y="47473"/>
                </a:cubicBezTo>
                <a:cubicBezTo>
                  <a:pt x="207796" y="25086"/>
                  <a:pt x="223458" y="4451"/>
                  <a:pt x="245846" y="1385"/>
                </a:cubicBezTo>
                <a:close/>
                <a:moveTo>
                  <a:pt x="370998" y="292"/>
                </a:moveTo>
                <a:cubicBezTo>
                  <a:pt x="393436" y="2967"/>
                  <a:pt x="409456" y="23326"/>
                  <a:pt x="406780" y="45764"/>
                </a:cubicBezTo>
                <a:cubicBezTo>
                  <a:pt x="405443" y="56982"/>
                  <a:pt x="399685" y="66597"/>
                  <a:pt x="391455" y="73072"/>
                </a:cubicBezTo>
                <a:lnTo>
                  <a:pt x="367782" y="79727"/>
                </a:lnTo>
                <a:lnTo>
                  <a:pt x="348500" y="241427"/>
                </a:lnTo>
                <a:lnTo>
                  <a:pt x="336070" y="240731"/>
                </a:lnTo>
                <a:lnTo>
                  <a:pt x="355443" y="78255"/>
                </a:lnTo>
                <a:lnTo>
                  <a:pt x="334000" y="66221"/>
                </a:lnTo>
                <a:cubicBezTo>
                  <a:pt x="327525" y="57993"/>
                  <a:pt x="324189" y="47293"/>
                  <a:pt x="325526" y="36074"/>
                </a:cubicBezTo>
                <a:cubicBezTo>
                  <a:pt x="328201" y="13637"/>
                  <a:pt x="348560" y="-2383"/>
                  <a:pt x="370998" y="29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圆角 49" descr="#clear#"/>
          <p:cNvSpPr/>
          <p:nvPr/>
        </p:nvSpPr>
        <p:spPr>
          <a:xfrm>
            <a:off x="8262873" y="4076650"/>
            <a:ext cx="2653908" cy="1351128"/>
          </a:xfrm>
          <a:prstGeom prst="roundRect">
            <a:avLst/>
          </a:prstGeom>
          <a:ln w="57150">
            <a:solidFill>
              <a:srgbClr val="FFFFF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请输入文本</a:t>
            </a:r>
            <a:endParaRPr lang="zh-CN" altLang="en-US"/>
          </a:p>
        </p:txBody>
      </p:sp>
    </p:spTree>
  </p:cSld>
  <p:clrMapOvr>
    <a:masterClrMapping/>
  </p:clrMapOvr>
  <p:transition spd="slow"/>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434" name="标题 3" descr="#clear#"/>
          <p:cNvSpPr>
            <a:spLocks noGrp="1"/>
          </p:cNvSpPr>
          <p:nvPr>
            <p:ph type="title"/>
          </p:nvPr>
        </p:nvSpPr>
        <p:spPr/>
        <p:txBody>
          <a:bodyPr/>
          <a:lstStyle/>
          <a:p>
            <a:pPr eaLnBrk="1" hangingPunct="1"/>
            <a:r>
              <a:rPr lang="zh-CN" altLang="en-US"/>
              <a:t>请在此输入您的大标题</a:t>
            </a:r>
            <a:endParaRPr lang="en-US" altLang="zh-CN"/>
          </a:p>
        </p:txBody>
      </p:sp>
      <p:sp>
        <p:nvSpPr>
          <p:cNvPr id="21" name="KSO_Shape"/>
          <p:cNvSpPr/>
          <p:nvPr/>
        </p:nvSpPr>
        <p:spPr bwMode="auto">
          <a:xfrm>
            <a:off x="5129648" y="2632061"/>
            <a:ext cx="1932704" cy="2213018"/>
          </a:xfrm>
          <a:custGeom>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chemeClr val="accent1"/>
          </a:solidFill>
          <a:ln>
            <a:noFill/>
          </a:ln>
        </p:spPr>
        <p:txBody>
          <a:bodyPr anchor="ctr">
            <a:scene3d>
              <a:camera prst="orthographicFront"/>
              <a:lightRig rig="threePt" dir="t"/>
            </a:scene3d>
          </a:bodyPr>
          <a:lstStyle/>
          <a:p>
            <a:pPr algn="ctr"/>
            <a:endParaRPr lang="zh-CN" altLang="en-US">
              <a:solidFill>
                <a:srgbClr val="FFFFFF"/>
              </a:solidFill>
              <a:ea typeface="宋体" panose="02010600030101010101" pitchFamily="2" charset="-122"/>
            </a:endParaRPr>
          </a:p>
        </p:txBody>
      </p:sp>
      <p:sp>
        <p:nvSpPr>
          <p:cNvPr id="22" name="矩形 21"/>
          <p:cNvSpPr/>
          <p:nvPr/>
        </p:nvSpPr>
        <p:spPr>
          <a:xfrm>
            <a:off x="1031963" y="3309083"/>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mn-ea"/>
              </a:rPr>
              <a:t>请输入文本请输入文本请输入文本请输入文本请输入文本请输入文本</a:t>
            </a:r>
            <a:endParaRPr lang="zh-CN" altLang="zh-CN" sz="1800">
              <a:solidFill>
                <a:schemeClr val="tx1"/>
              </a:solidFill>
              <a:latin typeface="+mn-ea"/>
            </a:endParaRPr>
          </a:p>
        </p:txBody>
      </p:sp>
      <p:sp>
        <p:nvSpPr>
          <p:cNvPr id="29" name="KSO_Shape"/>
          <p:cNvSpPr/>
          <p:nvPr/>
        </p:nvSpPr>
        <p:spPr bwMode="auto">
          <a:xfrm>
            <a:off x="1964957" y="2275760"/>
            <a:ext cx="660458" cy="805437"/>
          </a:xfrm>
          <a:custGeom>
            <a:gdLst>
              <a:gd name="T0" fmla="*/ 1171924 w 1852613"/>
              <a:gd name="T1" fmla="*/ 1083099 h 2260601"/>
              <a:gd name="T2" fmla="*/ 1232168 w 1852613"/>
              <a:gd name="T3" fmla="*/ 1243397 h 2260601"/>
              <a:gd name="T4" fmla="*/ 943632 w 1852613"/>
              <a:gd name="T5" fmla="*/ 1145450 h 2260601"/>
              <a:gd name="T6" fmla="*/ 869347 w 1852613"/>
              <a:gd name="T7" fmla="*/ 1164949 h 2260601"/>
              <a:gd name="T8" fmla="*/ 883841 w 1852613"/>
              <a:gd name="T9" fmla="*/ 1253147 h 2260601"/>
              <a:gd name="T10" fmla="*/ 1173962 w 1852613"/>
              <a:gd name="T11" fmla="*/ 1398254 h 2260601"/>
              <a:gd name="T12" fmla="*/ 1245303 w 1852613"/>
              <a:gd name="T13" fmla="*/ 1482824 h 2260601"/>
              <a:gd name="T14" fmla="*/ 1252551 w 1852613"/>
              <a:gd name="T15" fmla="*/ 1646070 h 2260601"/>
              <a:gd name="T16" fmla="*/ 1197290 w 1852613"/>
              <a:gd name="T17" fmla="*/ 1734041 h 2260601"/>
              <a:gd name="T18" fmla="*/ 862552 w 1852613"/>
              <a:gd name="T19" fmla="*/ 1884363 h 2260601"/>
              <a:gd name="T20" fmla="*/ 664835 w 1852613"/>
              <a:gd name="T21" fmla="*/ 1741750 h 2260601"/>
              <a:gd name="T22" fmla="*/ 603912 w 1852613"/>
              <a:gd name="T23" fmla="*/ 1646297 h 2260601"/>
              <a:gd name="T24" fmla="*/ 865723 w 1852613"/>
              <a:gd name="T25" fmla="*/ 1650831 h 2260601"/>
              <a:gd name="T26" fmla="*/ 903545 w 1852613"/>
              <a:gd name="T27" fmla="*/ 1692323 h 2260601"/>
              <a:gd name="T28" fmla="*/ 964468 w 1852613"/>
              <a:gd name="T29" fmla="*/ 1624304 h 2260601"/>
              <a:gd name="T30" fmla="*/ 918719 w 1852613"/>
              <a:gd name="T31" fmla="*/ 1512753 h 2260601"/>
              <a:gd name="T32" fmla="*/ 677518 w 1852613"/>
              <a:gd name="T33" fmla="*/ 1388051 h 2260601"/>
              <a:gd name="T34" fmla="*/ 600515 w 1852613"/>
              <a:gd name="T35" fmla="*/ 1284435 h 2260601"/>
              <a:gd name="T36" fmla="*/ 617048 w 1852613"/>
              <a:gd name="T37" fmla="*/ 1126405 h 2260601"/>
              <a:gd name="T38" fmla="*/ 813859 w 1852613"/>
              <a:gd name="T39" fmla="*/ 1028231 h 2260601"/>
              <a:gd name="T40" fmla="*/ 714952 w 1852613"/>
              <a:gd name="T41" fmla="*/ 886179 h 2260601"/>
              <a:gd name="T42" fmla="*/ 499627 w 1852613"/>
              <a:gd name="T43" fmla="*/ 1034686 h 2260601"/>
              <a:gd name="T44" fmla="*/ 371884 w 1852613"/>
              <a:gd name="T45" fmla="*/ 1264361 h 2260601"/>
              <a:gd name="T46" fmla="*/ 361674 w 1852613"/>
              <a:gd name="T47" fmla="*/ 1538021 h 2260601"/>
              <a:gd name="T48" fmla="*/ 472853 w 1852613"/>
              <a:gd name="T49" fmla="*/ 1777445 h 2260601"/>
              <a:gd name="T50" fmla="*/ 676380 w 1852613"/>
              <a:gd name="T51" fmla="*/ 1940916 h 2260601"/>
              <a:gd name="T52" fmla="*/ 941168 w 1852613"/>
              <a:gd name="T53" fmla="*/ 1997597 h 2260601"/>
              <a:gd name="T54" fmla="*/ 1200965 w 1852613"/>
              <a:gd name="T55" fmla="*/ 1928219 h 2260601"/>
              <a:gd name="T56" fmla="*/ 1396323 w 1852613"/>
              <a:gd name="T57" fmla="*/ 1755226 h 2260601"/>
              <a:gd name="T58" fmla="*/ 1495931 w 1852613"/>
              <a:gd name="T59" fmla="*/ 1509680 h 2260601"/>
              <a:gd name="T60" fmla="*/ 1472334 w 1852613"/>
              <a:gd name="T61" fmla="*/ 1237381 h 2260601"/>
              <a:gd name="T62" fmla="*/ 1333927 w 1852613"/>
              <a:gd name="T63" fmla="*/ 1014961 h 2260601"/>
              <a:gd name="T64" fmla="*/ 1111114 w 1852613"/>
              <a:gd name="T65" fmla="*/ 876430 h 2260601"/>
              <a:gd name="T66" fmla="*/ 1180545 w 1852613"/>
              <a:gd name="T67" fmla="*/ 500063 h 2260601"/>
              <a:gd name="T68" fmla="*/ 1555151 w 1852613"/>
              <a:gd name="T69" fmla="*/ 867588 h 2260601"/>
              <a:gd name="T70" fmla="*/ 1773880 w 1852613"/>
              <a:gd name="T71" fmla="*/ 1166642 h 2260601"/>
              <a:gd name="T72" fmla="*/ 1852613 w 1852613"/>
              <a:gd name="T73" fmla="*/ 1479979 h 2260601"/>
              <a:gd name="T74" fmla="*/ 1820394 w 1852613"/>
              <a:gd name="T75" fmla="*/ 1696277 h 2260601"/>
              <a:gd name="T76" fmla="*/ 1719425 w 1852613"/>
              <a:gd name="T77" fmla="*/ 1902825 h 2260601"/>
              <a:gd name="T78" fmla="*/ 1422870 w 1852613"/>
              <a:gd name="T79" fmla="*/ 2149278 h 2260601"/>
              <a:gd name="T80" fmla="*/ 1034423 w 1852613"/>
              <a:gd name="T81" fmla="*/ 2255840 h 2260601"/>
              <a:gd name="T82" fmla="*/ 626916 w 1852613"/>
              <a:gd name="T83" fmla="*/ 2222738 h 2260601"/>
              <a:gd name="T84" fmla="*/ 273184 w 1852613"/>
              <a:gd name="T85" fmla="*/ 2049745 h 2260601"/>
              <a:gd name="T86" fmla="*/ 70111 w 1852613"/>
              <a:gd name="T87" fmla="*/ 1795810 h 2260601"/>
              <a:gd name="T88" fmla="*/ 9757 w 1852613"/>
              <a:gd name="T89" fmla="*/ 1598104 h 2260601"/>
              <a:gd name="T90" fmla="*/ 16790 w 1852613"/>
              <a:gd name="T91" fmla="*/ 1329659 h 2260601"/>
              <a:gd name="T92" fmla="*/ 165181 w 1852613"/>
              <a:gd name="T93" fmla="*/ 1028338 h 2260601"/>
              <a:gd name="T94" fmla="*/ 592882 w 1852613"/>
              <a:gd name="T95" fmla="*/ 565360 h 2260601"/>
              <a:gd name="T96" fmla="*/ 1189264 w 1852613"/>
              <a:gd name="T97" fmla="*/ 368004 h 2260601"/>
              <a:gd name="T98" fmla="*/ 1218519 w 1852613"/>
              <a:gd name="T99" fmla="*/ 430759 h 2260601"/>
              <a:gd name="T100" fmla="*/ 521153 w 1852613"/>
              <a:gd name="T101" fmla="*/ 520248 h 2260601"/>
              <a:gd name="T102" fmla="*/ 499835 w 1852613"/>
              <a:gd name="T103" fmla="*/ 477656 h 2260601"/>
              <a:gd name="T104" fmla="*/ 498928 w 1852613"/>
              <a:gd name="T105" fmla="*/ 340138 h 2260601"/>
              <a:gd name="T106" fmla="*/ 523875 w 1852613"/>
              <a:gd name="T107" fmla="*/ 300038 h 2260601"/>
              <a:gd name="T108" fmla="*/ 891532 w 1852613"/>
              <a:gd name="T109" fmla="*/ 28458 h 2260601"/>
              <a:gd name="T110" fmla="*/ 1077064 w 1852613"/>
              <a:gd name="T111" fmla="*/ 5872 h 2260601"/>
              <a:gd name="T112" fmla="*/ 1285249 w 1852613"/>
              <a:gd name="T113" fmla="*/ 20553 h 2260601"/>
              <a:gd name="T114" fmla="*/ 1334407 w 1852613"/>
              <a:gd name="T115" fmla="*/ 84923 h 2260601"/>
              <a:gd name="T116" fmla="*/ 1196221 w 1852613"/>
              <a:gd name="T117" fmla="*/ 322076 h 2260601"/>
              <a:gd name="T118" fmla="*/ 527490 w 1852613"/>
              <a:gd name="T119" fmla="*/ 134838 h 2260601"/>
              <a:gd name="T120" fmla="*/ 524772 w 1852613"/>
              <a:gd name="T121" fmla="*/ 61208 h 2260601"/>
              <a:gd name="T122" fmla="*/ 616972 w 1852613"/>
              <a:gd name="T123" fmla="*/ 7453 h 22606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52613" h="2260601">
                <a:moveTo>
                  <a:pt x="862552" y="960438"/>
                </a:moveTo>
                <a:lnTo>
                  <a:pt x="986210" y="960438"/>
                </a:lnTo>
                <a:lnTo>
                  <a:pt x="986210" y="1022562"/>
                </a:lnTo>
                <a:lnTo>
                  <a:pt x="1001385" y="1023923"/>
                </a:lnTo>
                <a:lnTo>
                  <a:pt x="1016106" y="1025963"/>
                </a:lnTo>
                <a:lnTo>
                  <a:pt x="1030374" y="1028231"/>
                </a:lnTo>
                <a:lnTo>
                  <a:pt x="1043963" y="1030725"/>
                </a:lnTo>
                <a:lnTo>
                  <a:pt x="1057552" y="1033219"/>
                </a:lnTo>
                <a:lnTo>
                  <a:pt x="1070235" y="1036393"/>
                </a:lnTo>
                <a:lnTo>
                  <a:pt x="1082691" y="1039794"/>
                </a:lnTo>
                <a:lnTo>
                  <a:pt x="1094468" y="1043421"/>
                </a:lnTo>
                <a:lnTo>
                  <a:pt x="1105792" y="1047503"/>
                </a:lnTo>
                <a:lnTo>
                  <a:pt x="1116663" y="1051584"/>
                </a:lnTo>
                <a:lnTo>
                  <a:pt x="1127307" y="1055892"/>
                </a:lnTo>
                <a:lnTo>
                  <a:pt x="1137046" y="1060880"/>
                </a:lnTo>
                <a:lnTo>
                  <a:pt x="1146558" y="1066094"/>
                </a:lnTo>
                <a:lnTo>
                  <a:pt x="1155391" y="1071536"/>
                </a:lnTo>
                <a:lnTo>
                  <a:pt x="1163771" y="1077204"/>
                </a:lnTo>
                <a:lnTo>
                  <a:pt x="1171924" y="1083099"/>
                </a:lnTo>
                <a:lnTo>
                  <a:pt x="1179398" y="1089221"/>
                </a:lnTo>
                <a:lnTo>
                  <a:pt x="1186192" y="1096023"/>
                </a:lnTo>
                <a:lnTo>
                  <a:pt x="1192760" y="1102598"/>
                </a:lnTo>
                <a:lnTo>
                  <a:pt x="1198875" y="1109853"/>
                </a:lnTo>
                <a:lnTo>
                  <a:pt x="1204311" y="1117335"/>
                </a:lnTo>
                <a:lnTo>
                  <a:pt x="1209520" y="1125044"/>
                </a:lnTo>
                <a:lnTo>
                  <a:pt x="1214049" y="1132980"/>
                </a:lnTo>
                <a:lnTo>
                  <a:pt x="1218126" y="1141369"/>
                </a:lnTo>
                <a:lnTo>
                  <a:pt x="1221750" y="1149758"/>
                </a:lnTo>
                <a:lnTo>
                  <a:pt x="1224920" y="1158827"/>
                </a:lnTo>
                <a:lnTo>
                  <a:pt x="1227412" y="1167896"/>
                </a:lnTo>
                <a:lnTo>
                  <a:pt x="1229676" y="1177419"/>
                </a:lnTo>
                <a:lnTo>
                  <a:pt x="1231262" y="1187168"/>
                </a:lnTo>
                <a:lnTo>
                  <a:pt x="1232621" y="1197371"/>
                </a:lnTo>
                <a:lnTo>
                  <a:pt x="1233300" y="1207574"/>
                </a:lnTo>
                <a:lnTo>
                  <a:pt x="1233753" y="1218230"/>
                </a:lnTo>
                <a:lnTo>
                  <a:pt x="1233300" y="1225032"/>
                </a:lnTo>
                <a:lnTo>
                  <a:pt x="1232847" y="1233421"/>
                </a:lnTo>
                <a:lnTo>
                  <a:pt x="1232168" y="1243397"/>
                </a:lnTo>
                <a:lnTo>
                  <a:pt x="1230809" y="1254734"/>
                </a:lnTo>
                <a:lnTo>
                  <a:pt x="962657" y="1254734"/>
                </a:lnTo>
                <a:lnTo>
                  <a:pt x="962657" y="1222538"/>
                </a:lnTo>
                <a:lnTo>
                  <a:pt x="962657" y="1210068"/>
                </a:lnTo>
                <a:lnTo>
                  <a:pt x="962204" y="1198958"/>
                </a:lnTo>
                <a:lnTo>
                  <a:pt x="961298" y="1188982"/>
                </a:lnTo>
                <a:lnTo>
                  <a:pt x="960392" y="1179913"/>
                </a:lnTo>
                <a:lnTo>
                  <a:pt x="959033" y="1171977"/>
                </a:lnTo>
                <a:lnTo>
                  <a:pt x="957447" y="1165402"/>
                </a:lnTo>
                <a:lnTo>
                  <a:pt x="956542" y="1162228"/>
                </a:lnTo>
                <a:lnTo>
                  <a:pt x="955636" y="1159734"/>
                </a:lnTo>
                <a:lnTo>
                  <a:pt x="954730" y="1157240"/>
                </a:lnTo>
                <a:lnTo>
                  <a:pt x="953371" y="1154973"/>
                </a:lnTo>
                <a:lnTo>
                  <a:pt x="952012" y="1153159"/>
                </a:lnTo>
                <a:lnTo>
                  <a:pt x="950880" y="1151345"/>
                </a:lnTo>
                <a:lnTo>
                  <a:pt x="949294" y="1149531"/>
                </a:lnTo>
                <a:lnTo>
                  <a:pt x="947482" y="1147944"/>
                </a:lnTo>
                <a:lnTo>
                  <a:pt x="945671" y="1146810"/>
                </a:lnTo>
                <a:lnTo>
                  <a:pt x="943632" y="1145450"/>
                </a:lnTo>
                <a:lnTo>
                  <a:pt x="941367" y="1144090"/>
                </a:lnTo>
                <a:lnTo>
                  <a:pt x="938876" y="1143183"/>
                </a:lnTo>
                <a:lnTo>
                  <a:pt x="936385" y="1142049"/>
                </a:lnTo>
                <a:lnTo>
                  <a:pt x="933667" y="1141369"/>
                </a:lnTo>
                <a:lnTo>
                  <a:pt x="930723" y="1140915"/>
                </a:lnTo>
                <a:lnTo>
                  <a:pt x="927552" y="1140235"/>
                </a:lnTo>
                <a:lnTo>
                  <a:pt x="920984" y="1139555"/>
                </a:lnTo>
                <a:lnTo>
                  <a:pt x="913737" y="1139328"/>
                </a:lnTo>
                <a:lnTo>
                  <a:pt x="907848" y="1139555"/>
                </a:lnTo>
                <a:lnTo>
                  <a:pt x="902186" y="1140008"/>
                </a:lnTo>
                <a:lnTo>
                  <a:pt x="896977" y="1141142"/>
                </a:lnTo>
                <a:lnTo>
                  <a:pt x="891995" y="1142502"/>
                </a:lnTo>
                <a:lnTo>
                  <a:pt x="887692" y="1144316"/>
                </a:lnTo>
                <a:lnTo>
                  <a:pt x="883615" y="1147037"/>
                </a:lnTo>
                <a:lnTo>
                  <a:pt x="879991" y="1149531"/>
                </a:lnTo>
                <a:lnTo>
                  <a:pt x="876821" y="1152932"/>
                </a:lnTo>
                <a:lnTo>
                  <a:pt x="873876" y="1156560"/>
                </a:lnTo>
                <a:lnTo>
                  <a:pt x="871385" y="1160641"/>
                </a:lnTo>
                <a:lnTo>
                  <a:pt x="869347" y="1164949"/>
                </a:lnTo>
                <a:lnTo>
                  <a:pt x="867535" y="1169937"/>
                </a:lnTo>
                <a:lnTo>
                  <a:pt x="866403" y="1175378"/>
                </a:lnTo>
                <a:lnTo>
                  <a:pt x="865270" y="1181273"/>
                </a:lnTo>
                <a:lnTo>
                  <a:pt x="864817" y="1187395"/>
                </a:lnTo>
                <a:lnTo>
                  <a:pt x="864591" y="1194197"/>
                </a:lnTo>
                <a:lnTo>
                  <a:pt x="864591" y="1199865"/>
                </a:lnTo>
                <a:lnTo>
                  <a:pt x="864817" y="1205307"/>
                </a:lnTo>
                <a:lnTo>
                  <a:pt x="865270" y="1210521"/>
                </a:lnTo>
                <a:lnTo>
                  <a:pt x="866176" y="1215283"/>
                </a:lnTo>
                <a:lnTo>
                  <a:pt x="867082" y="1220044"/>
                </a:lnTo>
                <a:lnTo>
                  <a:pt x="868214" y="1224579"/>
                </a:lnTo>
                <a:lnTo>
                  <a:pt x="869347" y="1228887"/>
                </a:lnTo>
                <a:lnTo>
                  <a:pt x="870706" y="1233194"/>
                </a:lnTo>
                <a:lnTo>
                  <a:pt x="872518" y="1237049"/>
                </a:lnTo>
                <a:lnTo>
                  <a:pt x="874329" y="1240677"/>
                </a:lnTo>
                <a:lnTo>
                  <a:pt x="876368" y="1244078"/>
                </a:lnTo>
                <a:lnTo>
                  <a:pt x="878632" y="1247252"/>
                </a:lnTo>
                <a:lnTo>
                  <a:pt x="881350" y="1250426"/>
                </a:lnTo>
                <a:lnTo>
                  <a:pt x="883841" y="1253147"/>
                </a:lnTo>
                <a:lnTo>
                  <a:pt x="886786" y="1255868"/>
                </a:lnTo>
                <a:lnTo>
                  <a:pt x="889730" y="1258135"/>
                </a:lnTo>
                <a:lnTo>
                  <a:pt x="893127" y="1260629"/>
                </a:lnTo>
                <a:lnTo>
                  <a:pt x="897430" y="1263350"/>
                </a:lnTo>
                <a:lnTo>
                  <a:pt x="908075" y="1269471"/>
                </a:lnTo>
                <a:lnTo>
                  <a:pt x="921664" y="1276953"/>
                </a:lnTo>
                <a:lnTo>
                  <a:pt x="938197" y="1285116"/>
                </a:lnTo>
                <a:lnTo>
                  <a:pt x="957674" y="1294638"/>
                </a:lnTo>
                <a:lnTo>
                  <a:pt x="980548" y="1305295"/>
                </a:lnTo>
                <a:lnTo>
                  <a:pt x="1005914" y="1316858"/>
                </a:lnTo>
                <a:lnTo>
                  <a:pt x="1034451" y="1329555"/>
                </a:lnTo>
                <a:lnTo>
                  <a:pt x="1058911" y="1340438"/>
                </a:lnTo>
                <a:lnTo>
                  <a:pt x="1081332" y="1350641"/>
                </a:lnTo>
                <a:lnTo>
                  <a:pt x="1101942" y="1360163"/>
                </a:lnTo>
                <a:lnTo>
                  <a:pt x="1120287" y="1369233"/>
                </a:lnTo>
                <a:lnTo>
                  <a:pt x="1136820" y="1377395"/>
                </a:lnTo>
                <a:lnTo>
                  <a:pt x="1151314" y="1384877"/>
                </a:lnTo>
                <a:lnTo>
                  <a:pt x="1163544" y="1391906"/>
                </a:lnTo>
                <a:lnTo>
                  <a:pt x="1173962" y="1398254"/>
                </a:lnTo>
                <a:lnTo>
                  <a:pt x="1178492" y="1401201"/>
                </a:lnTo>
                <a:lnTo>
                  <a:pt x="1182795" y="1404602"/>
                </a:lnTo>
                <a:lnTo>
                  <a:pt x="1187325" y="1408003"/>
                </a:lnTo>
                <a:lnTo>
                  <a:pt x="1191628" y="1411404"/>
                </a:lnTo>
                <a:lnTo>
                  <a:pt x="1195704" y="1415032"/>
                </a:lnTo>
                <a:lnTo>
                  <a:pt x="1200234" y="1418886"/>
                </a:lnTo>
                <a:lnTo>
                  <a:pt x="1204084" y="1422741"/>
                </a:lnTo>
                <a:lnTo>
                  <a:pt x="1208161" y="1427049"/>
                </a:lnTo>
                <a:lnTo>
                  <a:pt x="1212011" y="1431357"/>
                </a:lnTo>
                <a:lnTo>
                  <a:pt x="1215635" y="1435664"/>
                </a:lnTo>
                <a:lnTo>
                  <a:pt x="1219485" y="1440426"/>
                </a:lnTo>
                <a:lnTo>
                  <a:pt x="1223108" y="1445187"/>
                </a:lnTo>
                <a:lnTo>
                  <a:pt x="1226506" y="1450175"/>
                </a:lnTo>
                <a:lnTo>
                  <a:pt x="1230129" y="1455163"/>
                </a:lnTo>
                <a:lnTo>
                  <a:pt x="1233300" y="1460151"/>
                </a:lnTo>
                <a:lnTo>
                  <a:pt x="1236471" y="1465593"/>
                </a:lnTo>
                <a:lnTo>
                  <a:pt x="1239641" y="1471261"/>
                </a:lnTo>
                <a:lnTo>
                  <a:pt x="1242359" y="1476929"/>
                </a:lnTo>
                <a:lnTo>
                  <a:pt x="1245303" y="1482824"/>
                </a:lnTo>
                <a:lnTo>
                  <a:pt x="1247795" y="1488946"/>
                </a:lnTo>
                <a:lnTo>
                  <a:pt x="1250060" y="1495068"/>
                </a:lnTo>
                <a:lnTo>
                  <a:pt x="1252098" y="1501416"/>
                </a:lnTo>
                <a:lnTo>
                  <a:pt x="1253910" y="1507991"/>
                </a:lnTo>
                <a:lnTo>
                  <a:pt x="1255722" y="1514566"/>
                </a:lnTo>
                <a:lnTo>
                  <a:pt x="1257080" y="1521595"/>
                </a:lnTo>
                <a:lnTo>
                  <a:pt x="1258439" y="1528624"/>
                </a:lnTo>
                <a:lnTo>
                  <a:pt x="1259572" y="1535879"/>
                </a:lnTo>
                <a:lnTo>
                  <a:pt x="1260478" y="1543361"/>
                </a:lnTo>
                <a:lnTo>
                  <a:pt x="1261157" y="1550617"/>
                </a:lnTo>
                <a:lnTo>
                  <a:pt x="1261610" y="1558552"/>
                </a:lnTo>
                <a:lnTo>
                  <a:pt x="1262063" y="1566488"/>
                </a:lnTo>
                <a:lnTo>
                  <a:pt x="1262063" y="1574423"/>
                </a:lnTo>
                <a:lnTo>
                  <a:pt x="1261610" y="1587347"/>
                </a:lnTo>
                <a:lnTo>
                  <a:pt x="1260931" y="1599817"/>
                </a:lnTo>
                <a:lnTo>
                  <a:pt x="1259572" y="1611834"/>
                </a:lnTo>
                <a:lnTo>
                  <a:pt x="1257760" y="1623624"/>
                </a:lnTo>
                <a:lnTo>
                  <a:pt x="1255269" y="1634960"/>
                </a:lnTo>
                <a:lnTo>
                  <a:pt x="1252551" y="1646070"/>
                </a:lnTo>
                <a:lnTo>
                  <a:pt x="1250739" y="1651511"/>
                </a:lnTo>
                <a:lnTo>
                  <a:pt x="1248927" y="1656953"/>
                </a:lnTo>
                <a:lnTo>
                  <a:pt x="1247115" y="1662168"/>
                </a:lnTo>
                <a:lnTo>
                  <a:pt x="1244624" y="1667156"/>
                </a:lnTo>
                <a:lnTo>
                  <a:pt x="1242586" y="1672371"/>
                </a:lnTo>
                <a:lnTo>
                  <a:pt x="1240321" y="1677359"/>
                </a:lnTo>
                <a:lnTo>
                  <a:pt x="1237830" y="1682120"/>
                </a:lnTo>
                <a:lnTo>
                  <a:pt x="1235112" y="1687108"/>
                </a:lnTo>
                <a:lnTo>
                  <a:pt x="1232394" y="1691643"/>
                </a:lnTo>
                <a:lnTo>
                  <a:pt x="1229450" y="1696404"/>
                </a:lnTo>
                <a:lnTo>
                  <a:pt x="1226506" y="1700939"/>
                </a:lnTo>
                <a:lnTo>
                  <a:pt x="1223335" y="1705473"/>
                </a:lnTo>
                <a:lnTo>
                  <a:pt x="1219938" y="1709781"/>
                </a:lnTo>
                <a:lnTo>
                  <a:pt x="1216541" y="1713862"/>
                </a:lnTo>
                <a:lnTo>
                  <a:pt x="1213143" y="1718397"/>
                </a:lnTo>
                <a:lnTo>
                  <a:pt x="1209067" y="1722251"/>
                </a:lnTo>
                <a:lnTo>
                  <a:pt x="1205217" y="1726332"/>
                </a:lnTo>
                <a:lnTo>
                  <a:pt x="1201366" y="1730187"/>
                </a:lnTo>
                <a:lnTo>
                  <a:pt x="1197290" y="1734041"/>
                </a:lnTo>
                <a:lnTo>
                  <a:pt x="1192987" y="1737896"/>
                </a:lnTo>
                <a:lnTo>
                  <a:pt x="1184154" y="1745151"/>
                </a:lnTo>
                <a:lnTo>
                  <a:pt x="1174642" y="1751726"/>
                </a:lnTo>
                <a:lnTo>
                  <a:pt x="1164903" y="1758528"/>
                </a:lnTo>
                <a:lnTo>
                  <a:pt x="1154259" y="1764650"/>
                </a:lnTo>
                <a:lnTo>
                  <a:pt x="1143161" y="1770318"/>
                </a:lnTo>
                <a:lnTo>
                  <a:pt x="1131611" y="1775760"/>
                </a:lnTo>
                <a:lnTo>
                  <a:pt x="1119607" y="1780974"/>
                </a:lnTo>
                <a:lnTo>
                  <a:pt x="1106698" y="1785962"/>
                </a:lnTo>
                <a:lnTo>
                  <a:pt x="1093562" y="1790270"/>
                </a:lnTo>
                <a:lnTo>
                  <a:pt x="1079973" y="1794125"/>
                </a:lnTo>
                <a:lnTo>
                  <a:pt x="1065478" y="1797979"/>
                </a:lnTo>
                <a:lnTo>
                  <a:pt x="1050757" y="1801380"/>
                </a:lnTo>
                <a:lnTo>
                  <a:pt x="1035357" y="1804101"/>
                </a:lnTo>
                <a:lnTo>
                  <a:pt x="1019277" y="1806822"/>
                </a:lnTo>
                <a:lnTo>
                  <a:pt x="1002970" y="1809089"/>
                </a:lnTo>
                <a:lnTo>
                  <a:pt x="986210" y="1811129"/>
                </a:lnTo>
                <a:lnTo>
                  <a:pt x="986210" y="1884363"/>
                </a:lnTo>
                <a:lnTo>
                  <a:pt x="862552" y="1884363"/>
                </a:lnTo>
                <a:lnTo>
                  <a:pt x="862552" y="1808862"/>
                </a:lnTo>
                <a:lnTo>
                  <a:pt x="849190" y="1807502"/>
                </a:lnTo>
                <a:lnTo>
                  <a:pt x="836281" y="1805915"/>
                </a:lnTo>
                <a:lnTo>
                  <a:pt x="823145" y="1804101"/>
                </a:lnTo>
                <a:lnTo>
                  <a:pt x="810462" y="1802060"/>
                </a:lnTo>
                <a:lnTo>
                  <a:pt x="798006" y="1799566"/>
                </a:lnTo>
                <a:lnTo>
                  <a:pt x="785776" y="1796619"/>
                </a:lnTo>
                <a:lnTo>
                  <a:pt x="773546" y="1793444"/>
                </a:lnTo>
                <a:lnTo>
                  <a:pt x="761769" y="1789817"/>
                </a:lnTo>
                <a:lnTo>
                  <a:pt x="750218" y="1785962"/>
                </a:lnTo>
                <a:lnTo>
                  <a:pt x="738894" y="1781655"/>
                </a:lnTo>
                <a:lnTo>
                  <a:pt x="727570" y="1777120"/>
                </a:lnTo>
                <a:lnTo>
                  <a:pt x="716699" y="1771905"/>
                </a:lnTo>
                <a:lnTo>
                  <a:pt x="705828" y="1766690"/>
                </a:lnTo>
                <a:lnTo>
                  <a:pt x="695410" y="1761022"/>
                </a:lnTo>
                <a:lnTo>
                  <a:pt x="684766" y="1754900"/>
                </a:lnTo>
                <a:lnTo>
                  <a:pt x="674801" y="1748779"/>
                </a:lnTo>
                <a:lnTo>
                  <a:pt x="669818" y="1745378"/>
                </a:lnTo>
                <a:lnTo>
                  <a:pt x="664835" y="1741750"/>
                </a:lnTo>
                <a:lnTo>
                  <a:pt x="660306" y="1738122"/>
                </a:lnTo>
                <a:lnTo>
                  <a:pt x="656003" y="1734268"/>
                </a:lnTo>
                <a:lnTo>
                  <a:pt x="651473" y="1730414"/>
                </a:lnTo>
                <a:lnTo>
                  <a:pt x="647396" y="1726332"/>
                </a:lnTo>
                <a:lnTo>
                  <a:pt x="643546" y="1722251"/>
                </a:lnTo>
                <a:lnTo>
                  <a:pt x="639696" y="1717490"/>
                </a:lnTo>
                <a:lnTo>
                  <a:pt x="635846" y="1713182"/>
                </a:lnTo>
                <a:lnTo>
                  <a:pt x="632449" y="1708194"/>
                </a:lnTo>
                <a:lnTo>
                  <a:pt x="629052" y="1703659"/>
                </a:lnTo>
                <a:lnTo>
                  <a:pt x="625654" y="1698445"/>
                </a:lnTo>
                <a:lnTo>
                  <a:pt x="622710" y="1693230"/>
                </a:lnTo>
                <a:lnTo>
                  <a:pt x="619766" y="1687788"/>
                </a:lnTo>
                <a:lnTo>
                  <a:pt x="617048" y="1682573"/>
                </a:lnTo>
                <a:lnTo>
                  <a:pt x="614330" y="1676905"/>
                </a:lnTo>
                <a:lnTo>
                  <a:pt x="612066" y="1671237"/>
                </a:lnTo>
                <a:lnTo>
                  <a:pt x="609801" y="1665115"/>
                </a:lnTo>
                <a:lnTo>
                  <a:pt x="607762" y="1658994"/>
                </a:lnTo>
                <a:lnTo>
                  <a:pt x="605724" y="1652872"/>
                </a:lnTo>
                <a:lnTo>
                  <a:pt x="603912" y="1646297"/>
                </a:lnTo>
                <a:lnTo>
                  <a:pt x="602327" y="1639948"/>
                </a:lnTo>
                <a:lnTo>
                  <a:pt x="600742" y="1633146"/>
                </a:lnTo>
                <a:lnTo>
                  <a:pt x="599383" y="1626571"/>
                </a:lnTo>
                <a:lnTo>
                  <a:pt x="598250" y="1619316"/>
                </a:lnTo>
                <a:lnTo>
                  <a:pt x="597118" y="1612287"/>
                </a:lnTo>
                <a:lnTo>
                  <a:pt x="596438" y="1604805"/>
                </a:lnTo>
                <a:lnTo>
                  <a:pt x="595533" y="1597550"/>
                </a:lnTo>
                <a:lnTo>
                  <a:pt x="595080" y="1589841"/>
                </a:lnTo>
                <a:lnTo>
                  <a:pt x="594627" y="1582132"/>
                </a:lnTo>
                <a:lnTo>
                  <a:pt x="594400" y="1574196"/>
                </a:lnTo>
                <a:lnTo>
                  <a:pt x="594400" y="1566261"/>
                </a:lnTo>
                <a:lnTo>
                  <a:pt x="594400" y="1527944"/>
                </a:lnTo>
                <a:lnTo>
                  <a:pt x="862552" y="1527944"/>
                </a:lnTo>
                <a:lnTo>
                  <a:pt x="862552" y="1576010"/>
                </a:lnTo>
                <a:lnTo>
                  <a:pt x="862779" y="1594602"/>
                </a:lnTo>
                <a:lnTo>
                  <a:pt x="863005" y="1611380"/>
                </a:lnTo>
                <a:lnTo>
                  <a:pt x="863685" y="1626571"/>
                </a:lnTo>
                <a:lnTo>
                  <a:pt x="864591" y="1639721"/>
                </a:lnTo>
                <a:lnTo>
                  <a:pt x="865723" y="1650831"/>
                </a:lnTo>
                <a:lnTo>
                  <a:pt x="867082" y="1660354"/>
                </a:lnTo>
                <a:lnTo>
                  <a:pt x="867988" y="1664208"/>
                </a:lnTo>
                <a:lnTo>
                  <a:pt x="868894" y="1667836"/>
                </a:lnTo>
                <a:lnTo>
                  <a:pt x="870026" y="1670784"/>
                </a:lnTo>
                <a:lnTo>
                  <a:pt x="870706" y="1673504"/>
                </a:lnTo>
                <a:lnTo>
                  <a:pt x="872065" y="1675772"/>
                </a:lnTo>
                <a:lnTo>
                  <a:pt x="873197" y="1677812"/>
                </a:lnTo>
                <a:lnTo>
                  <a:pt x="874782" y="1679853"/>
                </a:lnTo>
                <a:lnTo>
                  <a:pt x="876368" y="1681667"/>
                </a:lnTo>
                <a:lnTo>
                  <a:pt x="878179" y="1683480"/>
                </a:lnTo>
                <a:lnTo>
                  <a:pt x="880218" y="1685067"/>
                </a:lnTo>
                <a:lnTo>
                  <a:pt x="882483" y="1686655"/>
                </a:lnTo>
                <a:lnTo>
                  <a:pt x="884974" y="1687562"/>
                </a:lnTo>
                <a:lnTo>
                  <a:pt x="887692" y="1688922"/>
                </a:lnTo>
                <a:lnTo>
                  <a:pt x="890409" y="1690056"/>
                </a:lnTo>
                <a:lnTo>
                  <a:pt x="893354" y="1690736"/>
                </a:lnTo>
                <a:lnTo>
                  <a:pt x="896524" y="1691189"/>
                </a:lnTo>
                <a:lnTo>
                  <a:pt x="899922" y="1691643"/>
                </a:lnTo>
                <a:lnTo>
                  <a:pt x="903545" y="1692323"/>
                </a:lnTo>
                <a:lnTo>
                  <a:pt x="906942" y="1692550"/>
                </a:lnTo>
                <a:lnTo>
                  <a:pt x="910793" y="1692550"/>
                </a:lnTo>
                <a:lnTo>
                  <a:pt x="917587" y="1692323"/>
                </a:lnTo>
                <a:lnTo>
                  <a:pt x="923702" y="1691643"/>
                </a:lnTo>
                <a:lnTo>
                  <a:pt x="929364" y="1690736"/>
                </a:lnTo>
                <a:lnTo>
                  <a:pt x="934573" y="1689149"/>
                </a:lnTo>
                <a:lnTo>
                  <a:pt x="939556" y="1687335"/>
                </a:lnTo>
                <a:lnTo>
                  <a:pt x="943859" y="1685067"/>
                </a:lnTo>
                <a:lnTo>
                  <a:pt x="947935" y="1682573"/>
                </a:lnTo>
                <a:lnTo>
                  <a:pt x="951559" y="1679173"/>
                </a:lnTo>
                <a:lnTo>
                  <a:pt x="954730" y="1675772"/>
                </a:lnTo>
                <a:lnTo>
                  <a:pt x="957221" y="1671917"/>
                </a:lnTo>
                <a:lnTo>
                  <a:pt x="959486" y="1667609"/>
                </a:lnTo>
                <a:lnTo>
                  <a:pt x="961298" y="1662848"/>
                </a:lnTo>
                <a:lnTo>
                  <a:pt x="962883" y="1657633"/>
                </a:lnTo>
                <a:lnTo>
                  <a:pt x="964015" y="1651965"/>
                </a:lnTo>
                <a:lnTo>
                  <a:pt x="964468" y="1646297"/>
                </a:lnTo>
                <a:lnTo>
                  <a:pt x="964695" y="1639948"/>
                </a:lnTo>
                <a:lnTo>
                  <a:pt x="964468" y="1624304"/>
                </a:lnTo>
                <a:lnTo>
                  <a:pt x="964015" y="1609566"/>
                </a:lnTo>
                <a:lnTo>
                  <a:pt x="962883" y="1596189"/>
                </a:lnTo>
                <a:lnTo>
                  <a:pt x="961751" y="1583719"/>
                </a:lnTo>
                <a:lnTo>
                  <a:pt x="959939" y="1572609"/>
                </a:lnTo>
                <a:lnTo>
                  <a:pt x="958806" y="1567395"/>
                </a:lnTo>
                <a:lnTo>
                  <a:pt x="957674" y="1562633"/>
                </a:lnTo>
                <a:lnTo>
                  <a:pt x="956542" y="1558099"/>
                </a:lnTo>
                <a:lnTo>
                  <a:pt x="955183" y="1553791"/>
                </a:lnTo>
                <a:lnTo>
                  <a:pt x="953597" y="1549936"/>
                </a:lnTo>
                <a:lnTo>
                  <a:pt x="952012" y="1546082"/>
                </a:lnTo>
                <a:lnTo>
                  <a:pt x="950200" y="1542681"/>
                </a:lnTo>
                <a:lnTo>
                  <a:pt x="947935" y="1539053"/>
                </a:lnTo>
                <a:lnTo>
                  <a:pt x="945218" y="1535426"/>
                </a:lnTo>
                <a:lnTo>
                  <a:pt x="942047" y="1531798"/>
                </a:lnTo>
                <a:lnTo>
                  <a:pt x="938197" y="1527944"/>
                </a:lnTo>
                <a:lnTo>
                  <a:pt x="934120" y="1524543"/>
                </a:lnTo>
                <a:lnTo>
                  <a:pt x="929364" y="1520461"/>
                </a:lnTo>
                <a:lnTo>
                  <a:pt x="924381" y="1516607"/>
                </a:lnTo>
                <a:lnTo>
                  <a:pt x="918719" y="1512753"/>
                </a:lnTo>
                <a:lnTo>
                  <a:pt x="912378" y="1508898"/>
                </a:lnTo>
                <a:lnTo>
                  <a:pt x="906037" y="1505044"/>
                </a:lnTo>
                <a:lnTo>
                  <a:pt x="898789" y="1500963"/>
                </a:lnTo>
                <a:lnTo>
                  <a:pt x="891315" y="1497108"/>
                </a:lnTo>
                <a:lnTo>
                  <a:pt x="883389" y="1493027"/>
                </a:lnTo>
                <a:lnTo>
                  <a:pt x="874782" y="1488946"/>
                </a:lnTo>
                <a:lnTo>
                  <a:pt x="865723" y="1484638"/>
                </a:lnTo>
                <a:lnTo>
                  <a:pt x="836507" y="1471261"/>
                </a:lnTo>
                <a:lnTo>
                  <a:pt x="809330" y="1458791"/>
                </a:lnTo>
                <a:lnTo>
                  <a:pt x="784870" y="1447001"/>
                </a:lnTo>
                <a:lnTo>
                  <a:pt x="762901" y="1436345"/>
                </a:lnTo>
                <a:lnTo>
                  <a:pt x="743197" y="1426369"/>
                </a:lnTo>
                <a:lnTo>
                  <a:pt x="725985" y="1417526"/>
                </a:lnTo>
                <a:lnTo>
                  <a:pt x="711264" y="1409817"/>
                </a:lnTo>
                <a:lnTo>
                  <a:pt x="698807" y="1402562"/>
                </a:lnTo>
                <a:lnTo>
                  <a:pt x="693598" y="1399161"/>
                </a:lnTo>
                <a:lnTo>
                  <a:pt x="688163" y="1395760"/>
                </a:lnTo>
                <a:lnTo>
                  <a:pt x="682727" y="1391906"/>
                </a:lnTo>
                <a:lnTo>
                  <a:pt x="677518" y="1388051"/>
                </a:lnTo>
                <a:lnTo>
                  <a:pt x="672309" y="1384197"/>
                </a:lnTo>
                <a:lnTo>
                  <a:pt x="667553" y="1379889"/>
                </a:lnTo>
                <a:lnTo>
                  <a:pt x="662571" y="1375354"/>
                </a:lnTo>
                <a:lnTo>
                  <a:pt x="657815" y="1371046"/>
                </a:lnTo>
                <a:lnTo>
                  <a:pt x="653058" y="1366058"/>
                </a:lnTo>
                <a:lnTo>
                  <a:pt x="648529" y="1361524"/>
                </a:lnTo>
                <a:lnTo>
                  <a:pt x="643773" y="1356309"/>
                </a:lnTo>
                <a:lnTo>
                  <a:pt x="639470" y="1351094"/>
                </a:lnTo>
                <a:lnTo>
                  <a:pt x="634940" y="1345879"/>
                </a:lnTo>
                <a:lnTo>
                  <a:pt x="630863" y="1339984"/>
                </a:lnTo>
                <a:lnTo>
                  <a:pt x="626787" y="1334316"/>
                </a:lnTo>
                <a:lnTo>
                  <a:pt x="622710" y="1328421"/>
                </a:lnTo>
                <a:lnTo>
                  <a:pt x="618860" y="1322526"/>
                </a:lnTo>
                <a:lnTo>
                  <a:pt x="615010" y="1316404"/>
                </a:lnTo>
                <a:lnTo>
                  <a:pt x="611613" y="1310283"/>
                </a:lnTo>
                <a:lnTo>
                  <a:pt x="608442" y="1303934"/>
                </a:lnTo>
                <a:lnTo>
                  <a:pt x="605724" y="1297586"/>
                </a:lnTo>
                <a:lnTo>
                  <a:pt x="603006" y="1291011"/>
                </a:lnTo>
                <a:lnTo>
                  <a:pt x="600515" y="1284435"/>
                </a:lnTo>
                <a:lnTo>
                  <a:pt x="598477" y="1277634"/>
                </a:lnTo>
                <a:lnTo>
                  <a:pt x="596665" y="1271058"/>
                </a:lnTo>
                <a:lnTo>
                  <a:pt x="594853" y="1264030"/>
                </a:lnTo>
                <a:lnTo>
                  <a:pt x="593494" y="1257001"/>
                </a:lnTo>
                <a:lnTo>
                  <a:pt x="592588" y="1249973"/>
                </a:lnTo>
                <a:lnTo>
                  <a:pt x="591456" y="1242717"/>
                </a:lnTo>
                <a:lnTo>
                  <a:pt x="591003" y="1235462"/>
                </a:lnTo>
                <a:lnTo>
                  <a:pt x="590550" y="1228206"/>
                </a:lnTo>
                <a:lnTo>
                  <a:pt x="590550" y="1220724"/>
                </a:lnTo>
                <a:lnTo>
                  <a:pt x="590776" y="1209841"/>
                </a:lnTo>
                <a:lnTo>
                  <a:pt x="591456" y="1199412"/>
                </a:lnTo>
                <a:lnTo>
                  <a:pt x="592815" y="1189209"/>
                </a:lnTo>
                <a:lnTo>
                  <a:pt x="594627" y="1179459"/>
                </a:lnTo>
                <a:lnTo>
                  <a:pt x="597118" y="1169710"/>
                </a:lnTo>
                <a:lnTo>
                  <a:pt x="600062" y="1160414"/>
                </a:lnTo>
                <a:lnTo>
                  <a:pt x="603459" y="1151345"/>
                </a:lnTo>
                <a:lnTo>
                  <a:pt x="607536" y="1142956"/>
                </a:lnTo>
                <a:lnTo>
                  <a:pt x="611839" y="1134340"/>
                </a:lnTo>
                <a:lnTo>
                  <a:pt x="617048" y="1126405"/>
                </a:lnTo>
                <a:lnTo>
                  <a:pt x="622710" y="1118469"/>
                </a:lnTo>
                <a:lnTo>
                  <a:pt x="628599" y="1110987"/>
                </a:lnTo>
                <a:lnTo>
                  <a:pt x="635393" y="1103732"/>
                </a:lnTo>
                <a:lnTo>
                  <a:pt x="642414" y="1096703"/>
                </a:lnTo>
                <a:lnTo>
                  <a:pt x="650341" y="1089901"/>
                </a:lnTo>
                <a:lnTo>
                  <a:pt x="658494" y="1083779"/>
                </a:lnTo>
                <a:lnTo>
                  <a:pt x="667327" y="1077658"/>
                </a:lnTo>
                <a:lnTo>
                  <a:pt x="676612" y="1071989"/>
                </a:lnTo>
                <a:lnTo>
                  <a:pt x="686351" y="1066548"/>
                </a:lnTo>
                <a:lnTo>
                  <a:pt x="696543" y="1061333"/>
                </a:lnTo>
                <a:lnTo>
                  <a:pt x="707640" y="1056572"/>
                </a:lnTo>
                <a:lnTo>
                  <a:pt x="718964" y="1051810"/>
                </a:lnTo>
                <a:lnTo>
                  <a:pt x="731194" y="1047503"/>
                </a:lnTo>
                <a:lnTo>
                  <a:pt x="743424" y="1043648"/>
                </a:lnTo>
                <a:lnTo>
                  <a:pt x="756560" y="1040020"/>
                </a:lnTo>
                <a:lnTo>
                  <a:pt x="769922" y="1036620"/>
                </a:lnTo>
                <a:lnTo>
                  <a:pt x="784190" y="1033445"/>
                </a:lnTo>
                <a:lnTo>
                  <a:pt x="798912" y="1030725"/>
                </a:lnTo>
                <a:lnTo>
                  <a:pt x="813859" y="1028231"/>
                </a:lnTo>
                <a:lnTo>
                  <a:pt x="829486" y="1025963"/>
                </a:lnTo>
                <a:lnTo>
                  <a:pt x="845793" y="1023923"/>
                </a:lnTo>
                <a:lnTo>
                  <a:pt x="862552" y="1022562"/>
                </a:lnTo>
                <a:lnTo>
                  <a:pt x="862552" y="960438"/>
                </a:lnTo>
                <a:close/>
                <a:moveTo>
                  <a:pt x="911445" y="846275"/>
                </a:moveTo>
                <a:lnTo>
                  <a:pt x="896696" y="846956"/>
                </a:lnTo>
                <a:lnTo>
                  <a:pt x="881948" y="847863"/>
                </a:lnTo>
                <a:lnTo>
                  <a:pt x="867200" y="849223"/>
                </a:lnTo>
                <a:lnTo>
                  <a:pt x="852905" y="851037"/>
                </a:lnTo>
                <a:lnTo>
                  <a:pt x="838384" y="852851"/>
                </a:lnTo>
                <a:lnTo>
                  <a:pt x="824089" y="855345"/>
                </a:lnTo>
                <a:lnTo>
                  <a:pt x="810022" y="857839"/>
                </a:lnTo>
                <a:lnTo>
                  <a:pt x="795954" y="861013"/>
                </a:lnTo>
                <a:lnTo>
                  <a:pt x="782114" y="864414"/>
                </a:lnTo>
                <a:lnTo>
                  <a:pt x="768500" y="868041"/>
                </a:lnTo>
                <a:lnTo>
                  <a:pt x="754659" y="872122"/>
                </a:lnTo>
                <a:lnTo>
                  <a:pt x="741272" y="876430"/>
                </a:lnTo>
                <a:lnTo>
                  <a:pt x="728112" y="881191"/>
                </a:lnTo>
                <a:lnTo>
                  <a:pt x="714952" y="886179"/>
                </a:lnTo>
                <a:lnTo>
                  <a:pt x="701792" y="891394"/>
                </a:lnTo>
                <a:lnTo>
                  <a:pt x="688859" y="897062"/>
                </a:lnTo>
                <a:lnTo>
                  <a:pt x="676380" y="902957"/>
                </a:lnTo>
                <a:lnTo>
                  <a:pt x="663900" y="909306"/>
                </a:lnTo>
                <a:lnTo>
                  <a:pt x="651648" y="915654"/>
                </a:lnTo>
                <a:lnTo>
                  <a:pt x="639395" y="922683"/>
                </a:lnTo>
                <a:lnTo>
                  <a:pt x="627370" y="929484"/>
                </a:lnTo>
                <a:lnTo>
                  <a:pt x="615571" y="936966"/>
                </a:lnTo>
                <a:lnTo>
                  <a:pt x="603999" y="944448"/>
                </a:lnTo>
                <a:lnTo>
                  <a:pt x="592655" y="952611"/>
                </a:lnTo>
                <a:lnTo>
                  <a:pt x="581310" y="960547"/>
                </a:lnTo>
                <a:lnTo>
                  <a:pt x="570419" y="968935"/>
                </a:lnTo>
                <a:lnTo>
                  <a:pt x="559755" y="977778"/>
                </a:lnTo>
                <a:lnTo>
                  <a:pt x="549090" y="986620"/>
                </a:lnTo>
                <a:lnTo>
                  <a:pt x="538880" y="995916"/>
                </a:lnTo>
                <a:lnTo>
                  <a:pt x="528670" y="1005212"/>
                </a:lnTo>
                <a:lnTo>
                  <a:pt x="518686" y="1014961"/>
                </a:lnTo>
                <a:lnTo>
                  <a:pt x="509157" y="1024710"/>
                </a:lnTo>
                <a:lnTo>
                  <a:pt x="499627" y="1034686"/>
                </a:lnTo>
                <a:lnTo>
                  <a:pt x="490551" y="1045116"/>
                </a:lnTo>
                <a:lnTo>
                  <a:pt x="481475" y="1055545"/>
                </a:lnTo>
                <a:lnTo>
                  <a:pt x="472853" y="1066428"/>
                </a:lnTo>
                <a:lnTo>
                  <a:pt x="464458" y="1077538"/>
                </a:lnTo>
                <a:lnTo>
                  <a:pt x="456290" y="1088647"/>
                </a:lnTo>
                <a:lnTo>
                  <a:pt x="448348" y="1099984"/>
                </a:lnTo>
                <a:lnTo>
                  <a:pt x="440634" y="1111547"/>
                </a:lnTo>
                <a:lnTo>
                  <a:pt x="433373" y="1123337"/>
                </a:lnTo>
                <a:lnTo>
                  <a:pt x="426339" y="1135353"/>
                </a:lnTo>
                <a:lnTo>
                  <a:pt x="419532" y="1147370"/>
                </a:lnTo>
                <a:lnTo>
                  <a:pt x="413179" y="1159840"/>
                </a:lnTo>
                <a:lnTo>
                  <a:pt x="406599" y="1172537"/>
                </a:lnTo>
                <a:lnTo>
                  <a:pt x="400927" y="1185007"/>
                </a:lnTo>
                <a:lnTo>
                  <a:pt x="395254" y="1197930"/>
                </a:lnTo>
                <a:lnTo>
                  <a:pt x="389809" y="1210854"/>
                </a:lnTo>
                <a:lnTo>
                  <a:pt x="385044" y="1224004"/>
                </a:lnTo>
                <a:lnTo>
                  <a:pt x="380279" y="1237381"/>
                </a:lnTo>
                <a:lnTo>
                  <a:pt x="375968" y="1250758"/>
                </a:lnTo>
                <a:lnTo>
                  <a:pt x="371884" y="1264361"/>
                </a:lnTo>
                <a:lnTo>
                  <a:pt x="368254" y="1278192"/>
                </a:lnTo>
                <a:lnTo>
                  <a:pt x="364623" y="1292022"/>
                </a:lnTo>
                <a:lnTo>
                  <a:pt x="361674" y="1306079"/>
                </a:lnTo>
                <a:lnTo>
                  <a:pt x="358951" y="1320136"/>
                </a:lnTo>
                <a:lnTo>
                  <a:pt x="356682" y="1334420"/>
                </a:lnTo>
                <a:lnTo>
                  <a:pt x="354413" y="1348704"/>
                </a:lnTo>
                <a:lnTo>
                  <a:pt x="353052" y="1363214"/>
                </a:lnTo>
                <a:lnTo>
                  <a:pt x="351690" y="1377725"/>
                </a:lnTo>
                <a:lnTo>
                  <a:pt x="350556" y="1392235"/>
                </a:lnTo>
                <a:lnTo>
                  <a:pt x="350102" y="1406973"/>
                </a:lnTo>
                <a:lnTo>
                  <a:pt x="349875" y="1421937"/>
                </a:lnTo>
                <a:lnTo>
                  <a:pt x="350102" y="1436901"/>
                </a:lnTo>
                <a:lnTo>
                  <a:pt x="350556" y="1451638"/>
                </a:lnTo>
                <a:lnTo>
                  <a:pt x="351690" y="1466375"/>
                </a:lnTo>
                <a:lnTo>
                  <a:pt x="353052" y="1480659"/>
                </a:lnTo>
                <a:lnTo>
                  <a:pt x="354413" y="1495170"/>
                </a:lnTo>
                <a:lnTo>
                  <a:pt x="356682" y="1509680"/>
                </a:lnTo>
                <a:lnTo>
                  <a:pt x="358951" y="1523737"/>
                </a:lnTo>
                <a:lnTo>
                  <a:pt x="361674" y="1538021"/>
                </a:lnTo>
                <a:lnTo>
                  <a:pt x="364623" y="1551851"/>
                </a:lnTo>
                <a:lnTo>
                  <a:pt x="368254" y="1565909"/>
                </a:lnTo>
                <a:lnTo>
                  <a:pt x="371884" y="1579512"/>
                </a:lnTo>
                <a:lnTo>
                  <a:pt x="375968" y="1593116"/>
                </a:lnTo>
                <a:lnTo>
                  <a:pt x="380279" y="1606493"/>
                </a:lnTo>
                <a:lnTo>
                  <a:pt x="385044" y="1620096"/>
                </a:lnTo>
                <a:lnTo>
                  <a:pt x="389809" y="1633247"/>
                </a:lnTo>
                <a:lnTo>
                  <a:pt x="395254" y="1645943"/>
                </a:lnTo>
                <a:lnTo>
                  <a:pt x="400927" y="1658867"/>
                </a:lnTo>
                <a:lnTo>
                  <a:pt x="406599" y="1671563"/>
                </a:lnTo>
                <a:lnTo>
                  <a:pt x="413179" y="1684260"/>
                </a:lnTo>
                <a:lnTo>
                  <a:pt x="419532" y="1696277"/>
                </a:lnTo>
                <a:lnTo>
                  <a:pt x="426339" y="1708747"/>
                </a:lnTo>
                <a:lnTo>
                  <a:pt x="433373" y="1720537"/>
                </a:lnTo>
                <a:lnTo>
                  <a:pt x="440634" y="1732326"/>
                </a:lnTo>
                <a:lnTo>
                  <a:pt x="448348" y="1743890"/>
                </a:lnTo>
                <a:lnTo>
                  <a:pt x="456290" y="1755226"/>
                </a:lnTo>
                <a:lnTo>
                  <a:pt x="464458" y="1766336"/>
                </a:lnTo>
                <a:lnTo>
                  <a:pt x="472853" y="1777445"/>
                </a:lnTo>
                <a:lnTo>
                  <a:pt x="481475" y="1788328"/>
                </a:lnTo>
                <a:lnTo>
                  <a:pt x="490551" y="1798984"/>
                </a:lnTo>
                <a:lnTo>
                  <a:pt x="499627" y="1809187"/>
                </a:lnTo>
                <a:lnTo>
                  <a:pt x="509157" y="1819163"/>
                </a:lnTo>
                <a:lnTo>
                  <a:pt x="518686" y="1829139"/>
                </a:lnTo>
                <a:lnTo>
                  <a:pt x="528670" y="1838888"/>
                </a:lnTo>
                <a:lnTo>
                  <a:pt x="538880" y="1848184"/>
                </a:lnTo>
                <a:lnTo>
                  <a:pt x="549090" y="1857480"/>
                </a:lnTo>
                <a:lnTo>
                  <a:pt x="559755" y="1866096"/>
                </a:lnTo>
                <a:lnTo>
                  <a:pt x="570419" y="1874938"/>
                </a:lnTo>
                <a:lnTo>
                  <a:pt x="581310" y="1883554"/>
                </a:lnTo>
                <a:lnTo>
                  <a:pt x="592655" y="1891489"/>
                </a:lnTo>
                <a:lnTo>
                  <a:pt x="603999" y="1899424"/>
                </a:lnTo>
                <a:lnTo>
                  <a:pt x="615571" y="1906906"/>
                </a:lnTo>
                <a:lnTo>
                  <a:pt x="627370" y="1914388"/>
                </a:lnTo>
                <a:lnTo>
                  <a:pt x="639395" y="1921417"/>
                </a:lnTo>
                <a:lnTo>
                  <a:pt x="651648" y="1928219"/>
                </a:lnTo>
                <a:lnTo>
                  <a:pt x="663900" y="1934794"/>
                </a:lnTo>
                <a:lnTo>
                  <a:pt x="676380" y="1940916"/>
                </a:lnTo>
                <a:lnTo>
                  <a:pt x="688859" y="1946811"/>
                </a:lnTo>
                <a:lnTo>
                  <a:pt x="701792" y="1952479"/>
                </a:lnTo>
                <a:lnTo>
                  <a:pt x="714952" y="1957693"/>
                </a:lnTo>
                <a:lnTo>
                  <a:pt x="728112" y="1962908"/>
                </a:lnTo>
                <a:lnTo>
                  <a:pt x="741272" y="1967443"/>
                </a:lnTo>
                <a:lnTo>
                  <a:pt x="754659" y="1971977"/>
                </a:lnTo>
                <a:lnTo>
                  <a:pt x="768500" y="1976058"/>
                </a:lnTo>
                <a:lnTo>
                  <a:pt x="782114" y="1979686"/>
                </a:lnTo>
                <a:lnTo>
                  <a:pt x="795954" y="1983087"/>
                </a:lnTo>
                <a:lnTo>
                  <a:pt x="810022" y="1986034"/>
                </a:lnTo>
                <a:lnTo>
                  <a:pt x="824089" y="1988755"/>
                </a:lnTo>
                <a:lnTo>
                  <a:pt x="838384" y="1991249"/>
                </a:lnTo>
                <a:lnTo>
                  <a:pt x="852905" y="1993063"/>
                </a:lnTo>
                <a:lnTo>
                  <a:pt x="867200" y="1994877"/>
                </a:lnTo>
                <a:lnTo>
                  <a:pt x="881948" y="1996237"/>
                </a:lnTo>
                <a:lnTo>
                  <a:pt x="896696" y="1996917"/>
                </a:lnTo>
                <a:lnTo>
                  <a:pt x="911445" y="1997597"/>
                </a:lnTo>
                <a:lnTo>
                  <a:pt x="926420" y="1997597"/>
                </a:lnTo>
                <a:lnTo>
                  <a:pt x="941168" y="1997597"/>
                </a:lnTo>
                <a:lnTo>
                  <a:pt x="955690" y="1996917"/>
                </a:lnTo>
                <a:lnTo>
                  <a:pt x="970438" y="1996237"/>
                </a:lnTo>
                <a:lnTo>
                  <a:pt x="985186" y="1994877"/>
                </a:lnTo>
                <a:lnTo>
                  <a:pt x="999708" y="1993063"/>
                </a:lnTo>
                <a:lnTo>
                  <a:pt x="1014002" y="1991249"/>
                </a:lnTo>
                <a:lnTo>
                  <a:pt x="1028297" y="1988755"/>
                </a:lnTo>
                <a:lnTo>
                  <a:pt x="1042591" y="1986034"/>
                </a:lnTo>
                <a:lnTo>
                  <a:pt x="1056432" y="1983087"/>
                </a:lnTo>
                <a:lnTo>
                  <a:pt x="1070273" y="1979686"/>
                </a:lnTo>
                <a:lnTo>
                  <a:pt x="1084113" y="1976058"/>
                </a:lnTo>
                <a:lnTo>
                  <a:pt x="1097727" y="1971977"/>
                </a:lnTo>
                <a:lnTo>
                  <a:pt x="1111114" y="1967443"/>
                </a:lnTo>
                <a:lnTo>
                  <a:pt x="1124274" y="1962908"/>
                </a:lnTo>
                <a:lnTo>
                  <a:pt x="1137434" y="1957693"/>
                </a:lnTo>
                <a:lnTo>
                  <a:pt x="1150594" y="1952479"/>
                </a:lnTo>
                <a:lnTo>
                  <a:pt x="1163527" y="1946811"/>
                </a:lnTo>
                <a:lnTo>
                  <a:pt x="1176233" y="1940916"/>
                </a:lnTo>
                <a:lnTo>
                  <a:pt x="1188486" y="1934794"/>
                </a:lnTo>
                <a:lnTo>
                  <a:pt x="1200965" y="1928219"/>
                </a:lnTo>
                <a:lnTo>
                  <a:pt x="1212991" y="1921417"/>
                </a:lnTo>
                <a:lnTo>
                  <a:pt x="1225243" y="1914388"/>
                </a:lnTo>
                <a:lnTo>
                  <a:pt x="1236815" y="1906906"/>
                </a:lnTo>
                <a:lnTo>
                  <a:pt x="1248387" y="1899424"/>
                </a:lnTo>
                <a:lnTo>
                  <a:pt x="1259731" y="1891489"/>
                </a:lnTo>
                <a:lnTo>
                  <a:pt x="1271076" y="1883554"/>
                </a:lnTo>
                <a:lnTo>
                  <a:pt x="1281967" y="1874938"/>
                </a:lnTo>
                <a:lnTo>
                  <a:pt x="1292858" y="1866096"/>
                </a:lnTo>
                <a:lnTo>
                  <a:pt x="1303296" y="1857480"/>
                </a:lnTo>
                <a:lnTo>
                  <a:pt x="1313733" y="1848184"/>
                </a:lnTo>
                <a:lnTo>
                  <a:pt x="1323716" y="1838888"/>
                </a:lnTo>
                <a:lnTo>
                  <a:pt x="1333927" y="1829139"/>
                </a:lnTo>
                <a:lnTo>
                  <a:pt x="1343456" y="1819163"/>
                </a:lnTo>
                <a:lnTo>
                  <a:pt x="1352986" y="1809187"/>
                </a:lnTo>
                <a:lnTo>
                  <a:pt x="1361835" y="1798984"/>
                </a:lnTo>
                <a:lnTo>
                  <a:pt x="1370911" y="1788328"/>
                </a:lnTo>
                <a:lnTo>
                  <a:pt x="1379760" y="1777445"/>
                </a:lnTo>
                <a:lnTo>
                  <a:pt x="1387928" y="1766336"/>
                </a:lnTo>
                <a:lnTo>
                  <a:pt x="1396323" y="1755226"/>
                </a:lnTo>
                <a:lnTo>
                  <a:pt x="1404265" y="1743890"/>
                </a:lnTo>
                <a:lnTo>
                  <a:pt x="1411752" y="1732326"/>
                </a:lnTo>
                <a:lnTo>
                  <a:pt x="1419240" y="1720537"/>
                </a:lnTo>
                <a:lnTo>
                  <a:pt x="1426274" y="1708747"/>
                </a:lnTo>
                <a:lnTo>
                  <a:pt x="1432854" y="1696277"/>
                </a:lnTo>
                <a:lnTo>
                  <a:pt x="1439661" y="1684260"/>
                </a:lnTo>
                <a:lnTo>
                  <a:pt x="1445787" y="1671563"/>
                </a:lnTo>
                <a:lnTo>
                  <a:pt x="1451686" y="1658867"/>
                </a:lnTo>
                <a:lnTo>
                  <a:pt x="1457132" y="1645943"/>
                </a:lnTo>
                <a:lnTo>
                  <a:pt x="1462577" y="1633247"/>
                </a:lnTo>
                <a:lnTo>
                  <a:pt x="1467569" y="1620096"/>
                </a:lnTo>
                <a:lnTo>
                  <a:pt x="1472334" y="1606493"/>
                </a:lnTo>
                <a:lnTo>
                  <a:pt x="1476872" y="1593116"/>
                </a:lnTo>
                <a:lnTo>
                  <a:pt x="1480729" y="1579512"/>
                </a:lnTo>
                <a:lnTo>
                  <a:pt x="1484586" y="1565909"/>
                </a:lnTo>
                <a:lnTo>
                  <a:pt x="1487990" y="1551851"/>
                </a:lnTo>
                <a:lnTo>
                  <a:pt x="1490939" y="1538021"/>
                </a:lnTo>
                <a:lnTo>
                  <a:pt x="1493662" y="1523737"/>
                </a:lnTo>
                <a:lnTo>
                  <a:pt x="1495931" y="1509680"/>
                </a:lnTo>
                <a:lnTo>
                  <a:pt x="1497973" y="1495170"/>
                </a:lnTo>
                <a:lnTo>
                  <a:pt x="1499561" y="1480659"/>
                </a:lnTo>
                <a:lnTo>
                  <a:pt x="1500696" y="1466375"/>
                </a:lnTo>
                <a:lnTo>
                  <a:pt x="1501830" y="1451638"/>
                </a:lnTo>
                <a:lnTo>
                  <a:pt x="1502284" y="1436901"/>
                </a:lnTo>
                <a:lnTo>
                  <a:pt x="1502511" y="1421937"/>
                </a:lnTo>
                <a:lnTo>
                  <a:pt x="1502284" y="1406973"/>
                </a:lnTo>
                <a:lnTo>
                  <a:pt x="1501830" y="1392235"/>
                </a:lnTo>
                <a:lnTo>
                  <a:pt x="1500696" y="1377725"/>
                </a:lnTo>
                <a:lnTo>
                  <a:pt x="1499561" y="1363214"/>
                </a:lnTo>
                <a:lnTo>
                  <a:pt x="1497973" y="1348704"/>
                </a:lnTo>
                <a:lnTo>
                  <a:pt x="1495931" y="1334420"/>
                </a:lnTo>
                <a:lnTo>
                  <a:pt x="1493662" y="1320136"/>
                </a:lnTo>
                <a:lnTo>
                  <a:pt x="1490939" y="1306079"/>
                </a:lnTo>
                <a:lnTo>
                  <a:pt x="1487990" y="1292022"/>
                </a:lnTo>
                <a:lnTo>
                  <a:pt x="1484586" y="1278192"/>
                </a:lnTo>
                <a:lnTo>
                  <a:pt x="1480729" y="1264361"/>
                </a:lnTo>
                <a:lnTo>
                  <a:pt x="1476872" y="1250758"/>
                </a:lnTo>
                <a:lnTo>
                  <a:pt x="1472334" y="1237381"/>
                </a:lnTo>
                <a:lnTo>
                  <a:pt x="1467569" y="1224004"/>
                </a:lnTo>
                <a:lnTo>
                  <a:pt x="1462577" y="1210854"/>
                </a:lnTo>
                <a:lnTo>
                  <a:pt x="1457132" y="1197930"/>
                </a:lnTo>
                <a:lnTo>
                  <a:pt x="1451686" y="1185007"/>
                </a:lnTo>
                <a:lnTo>
                  <a:pt x="1445787" y="1172537"/>
                </a:lnTo>
                <a:lnTo>
                  <a:pt x="1439661" y="1159840"/>
                </a:lnTo>
                <a:lnTo>
                  <a:pt x="1432854" y="1147370"/>
                </a:lnTo>
                <a:lnTo>
                  <a:pt x="1426274" y="1135353"/>
                </a:lnTo>
                <a:lnTo>
                  <a:pt x="1419240" y="1123337"/>
                </a:lnTo>
                <a:lnTo>
                  <a:pt x="1411752" y="1111547"/>
                </a:lnTo>
                <a:lnTo>
                  <a:pt x="1404265" y="1099984"/>
                </a:lnTo>
                <a:lnTo>
                  <a:pt x="1396323" y="1088647"/>
                </a:lnTo>
                <a:lnTo>
                  <a:pt x="1387928" y="1077538"/>
                </a:lnTo>
                <a:lnTo>
                  <a:pt x="1379760" y="1066428"/>
                </a:lnTo>
                <a:lnTo>
                  <a:pt x="1370911" y="1055545"/>
                </a:lnTo>
                <a:lnTo>
                  <a:pt x="1361835" y="1045116"/>
                </a:lnTo>
                <a:lnTo>
                  <a:pt x="1352986" y="1034686"/>
                </a:lnTo>
                <a:lnTo>
                  <a:pt x="1343456" y="1024710"/>
                </a:lnTo>
                <a:lnTo>
                  <a:pt x="1333927" y="1014961"/>
                </a:lnTo>
                <a:lnTo>
                  <a:pt x="1323716" y="1005212"/>
                </a:lnTo>
                <a:lnTo>
                  <a:pt x="1313733" y="995916"/>
                </a:lnTo>
                <a:lnTo>
                  <a:pt x="1303296" y="986620"/>
                </a:lnTo>
                <a:lnTo>
                  <a:pt x="1292858" y="977778"/>
                </a:lnTo>
                <a:lnTo>
                  <a:pt x="1281967" y="968935"/>
                </a:lnTo>
                <a:lnTo>
                  <a:pt x="1271076" y="960547"/>
                </a:lnTo>
                <a:lnTo>
                  <a:pt x="1259731" y="952611"/>
                </a:lnTo>
                <a:lnTo>
                  <a:pt x="1248387" y="944448"/>
                </a:lnTo>
                <a:lnTo>
                  <a:pt x="1236815" y="936966"/>
                </a:lnTo>
                <a:lnTo>
                  <a:pt x="1225243" y="929484"/>
                </a:lnTo>
                <a:lnTo>
                  <a:pt x="1212991" y="922683"/>
                </a:lnTo>
                <a:lnTo>
                  <a:pt x="1200965" y="915654"/>
                </a:lnTo>
                <a:lnTo>
                  <a:pt x="1188486" y="909306"/>
                </a:lnTo>
                <a:lnTo>
                  <a:pt x="1176233" y="902957"/>
                </a:lnTo>
                <a:lnTo>
                  <a:pt x="1163527" y="897062"/>
                </a:lnTo>
                <a:lnTo>
                  <a:pt x="1150594" y="891394"/>
                </a:lnTo>
                <a:lnTo>
                  <a:pt x="1137434" y="886179"/>
                </a:lnTo>
                <a:lnTo>
                  <a:pt x="1124274" y="881191"/>
                </a:lnTo>
                <a:lnTo>
                  <a:pt x="1111114" y="876430"/>
                </a:lnTo>
                <a:lnTo>
                  <a:pt x="1097727" y="872122"/>
                </a:lnTo>
                <a:lnTo>
                  <a:pt x="1084113" y="868041"/>
                </a:lnTo>
                <a:lnTo>
                  <a:pt x="1070273" y="864414"/>
                </a:lnTo>
                <a:lnTo>
                  <a:pt x="1056432" y="861013"/>
                </a:lnTo>
                <a:lnTo>
                  <a:pt x="1042591" y="857839"/>
                </a:lnTo>
                <a:lnTo>
                  <a:pt x="1028297" y="855345"/>
                </a:lnTo>
                <a:lnTo>
                  <a:pt x="1014002" y="852851"/>
                </a:lnTo>
                <a:lnTo>
                  <a:pt x="999708" y="851037"/>
                </a:lnTo>
                <a:lnTo>
                  <a:pt x="985186" y="849223"/>
                </a:lnTo>
                <a:lnTo>
                  <a:pt x="970438" y="847863"/>
                </a:lnTo>
                <a:lnTo>
                  <a:pt x="955690" y="846956"/>
                </a:lnTo>
                <a:lnTo>
                  <a:pt x="941168" y="846275"/>
                </a:lnTo>
                <a:lnTo>
                  <a:pt x="926420" y="846275"/>
                </a:lnTo>
                <a:lnTo>
                  <a:pt x="911445" y="846275"/>
                </a:lnTo>
                <a:close/>
                <a:moveTo>
                  <a:pt x="667984" y="500063"/>
                </a:moveTo>
                <a:lnTo>
                  <a:pt x="671842" y="500063"/>
                </a:lnTo>
                <a:lnTo>
                  <a:pt x="873553" y="500063"/>
                </a:lnTo>
                <a:lnTo>
                  <a:pt x="979060" y="500063"/>
                </a:lnTo>
                <a:lnTo>
                  <a:pt x="1180545" y="500063"/>
                </a:lnTo>
                <a:lnTo>
                  <a:pt x="1184402" y="500063"/>
                </a:lnTo>
                <a:lnTo>
                  <a:pt x="1188259" y="500743"/>
                </a:lnTo>
                <a:lnTo>
                  <a:pt x="1192116" y="501877"/>
                </a:lnTo>
                <a:lnTo>
                  <a:pt x="1195747" y="503237"/>
                </a:lnTo>
                <a:lnTo>
                  <a:pt x="1199150" y="504597"/>
                </a:lnTo>
                <a:lnTo>
                  <a:pt x="1202553" y="506865"/>
                </a:lnTo>
                <a:lnTo>
                  <a:pt x="1205503" y="509359"/>
                </a:lnTo>
                <a:lnTo>
                  <a:pt x="1208453" y="511853"/>
                </a:lnTo>
                <a:lnTo>
                  <a:pt x="1233638" y="538833"/>
                </a:lnTo>
                <a:lnTo>
                  <a:pt x="1259505" y="565360"/>
                </a:lnTo>
                <a:lnTo>
                  <a:pt x="1285825" y="592114"/>
                </a:lnTo>
                <a:lnTo>
                  <a:pt x="1312371" y="618868"/>
                </a:lnTo>
                <a:lnTo>
                  <a:pt x="1366600" y="673056"/>
                </a:lnTo>
                <a:lnTo>
                  <a:pt x="1421282" y="727697"/>
                </a:lnTo>
                <a:lnTo>
                  <a:pt x="1448737" y="755358"/>
                </a:lnTo>
                <a:lnTo>
                  <a:pt x="1475737" y="783019"/>
                </a:lnTo>
                <a:lnTo>
                  <a:pt x="1502511" y="810906"/>
                </a:lnTo>
                <a:lnTo>
                  <a:pt x="1529058" y="839247"/>
                </a:lnTo>
                <a:lnTo>
                  <a:pt x="1555151" y="867588"/>
                </a:lnTo>
                <a:lnTo>
                  <a:pt x="1581017" y="896382"/>
                </a:lnTo>
                <a:lnTo>
                  <a:pt x="1593497" y="910666"/>
                </a:lnTo>
                <a:lnTo>
                  <a:pt x="1605976" y="925177"/>
                </a:lnTo>
                <a:lnTo>
                  <a:pt x="1618229" y="939687"/>
                </a:lnTo>
                <a:lnTo>
                  <a:pt x="1630254" y="954424"/>
                </a:lnTo>
                <a:lnTo>
                  <a:pt x="1642280" y="968935"/>
                </a:lnTo>
                <a:lnTo>
                  <a:pt x="1653851" y="983673"/>
                </a:lnTo>
                <a:lnTo>
                  <a:pt x="1665423" y="998637"/>
                </a:lnTo>
                <a:lnTo>
                  <a:pt x="1676541" y="1013374"/>
                </a:lnTo>
                <a:lnTo>
                  <a:pt x="1687659" y="1028338"/>
                </a:lnTo>
                <a:lnTo>
                  <a:pt x="1698096" y="1043529"/>
                </a:lnTo>
                <a:lnTo>
                  <a:pt x="1708760" y="1058493"/>
                </a:lnTo>
                <a:lnTo>
                  <a:pt x="1718744" y="1073683"/>
                </a:lnTo>
                <a:lnTo>
                  <a:pt x="1728954" y="1089101"/>
                </a:lnTo>
                <a:lnTo>
                  <a:pt x="1738484" y="1104292"/>
                </a:lnTo>
                <a:lnTo>
                  <a:pt x="1747787" y="1119936"/>
                </a:lnTo>
                <a:lnTo>
                  <a:pt x="1756863" y="1135580"/>
                </a:lnTo>
                <a:lnTo>
                  <a:pt x="1765485" y="1150997"/>
                </a:lnTo>
                <a:lnTo>
                  <a:pt x="1773880" y="1166642"/>
                </a:lnTo>
                <a:lnTo>
                  <a:pt x="1781821" y="1182739"/>
                </a:lnTo>
                <a:lnTo>
                  <a:pt x="1789309" y="1198610"/>
                </a:lnTo>
                <a:lnTo>
                  <a:pt x="1796569" y="1214708"/>
                </a:lnTo>
                <a:lnTo>
                  <a:pt x="1803376" y="1230579"/>
                </a:lnTo>
                <a:lnTo>
                  <a:pt x="1809956" y="1246903"/>
                </a:lnTo>
                <a:lnTo>
                  <a:pt x="1815856" y="1263454"/>
                </a:lnTo>
                <a:lnTo>
                  <a:pt x="1821528" y="1279779"/>
                </a:lnTo>
                <a:lnTo>
                  <a:pt x="1826747" y="1296103"/>
                </a:lnTo>
                <a:lnTo>
                  <a:pt x="1831512" y="1312881"/>
                </a:lnTo>
                <a:lnTo>
                  <a:pt x="1836049" y="1329659"/>
                </a:lnTo>
                <a:lnTo>
                  <a:pt x="1839680" y="1346436"/>
                </a:lnTo>
                <a:lnTo>
                  <a:pt x="1842856" y="1363441"/>
                </a:lnTo>
                <a:lnTo>
                  <a:pt x="1846033" y="1380446"/>
                </a:lnTo>
                <a:lnTo>
                  <a:pt x="1848302" y="1397677"/>
                </a:lnTo>
                <a:lnTo>
                  <a:pt x="1850117" y="1415135"/>
                </a:lnTo>
                <a:lnTo>
                  <a:pt x="1851479" y="1432593"/>
                </a:lnTo>
                <a:lnTo>
                  <a:pt x="1852159" y="1450051"/>
                </a:lnTo>
                <a:lnTo>
                  <a:pt x="1852613" y="1467962"/>
                </a:lnTo>
                <a:lnTo>
                  <a:pt x="1852613" y="1479979"/>
                </a:lnTo>
                <a:lnTo>
                  <a:pt x="1852159" y="1492449"/>
                </a:lnTo>
                <a:lnTo>
                  <a:pt x="1851932" y="1504465"/>
                </a:lnTo>
                <a:lnTo>
                  <a:pt x="1851252" y="1516709"/>
                </a:lnTo>
                <a:lnTo>
                  <a:pt x="1850344" y="1528499"/>
                </a:lnTo>
                <a:lnTo>
                  <a:pt x="1849663" y="1540288"/>
                </a:lnTo>
                <a:lnTo>
                  <a:pt x="1848529" y="1552078"/>
                </a:lnTo>
                <a:lnTo>
                  <a:pt x="1847394" y="1563868"/>
                </a:lnTo>
                <a:lnTo>
                  <a:pt x="1845806" y="1575431"/>
                </a:lnTo>
                <a:lnTo>
                  <a:pt x="1844218" y="1586767"/>
                </a:lnTo>
                <a:lnTo>
                  <a:pt x="1842629" y="1598104"/>
                </a:lnTo>
                <a:lnTo>
                  <a:pt x="1840814" y="1609440"/>
                </a:lnTo>
                <a:lnTo>
                  <a:pt x="1838772" y="1620777"/>
                </a:lnTo>
                <a:lnTo>
                  <a:pt x="1836503" y="1631886"/>
                </a:lnTo>
                <a:lnTo>
                  <a:pt x="1834234" y="1642769"/>
                </a:lnTo>
                <a:lnTo>
                  <a:pt x="1831965" y="1653425"/>
                </a:lnTo>
                <a:lnTo>
                  <a:pt x="1829243" y="1664308"/>
                </a:lnTo>
                <a:lnTo>
                  <a:pt x="1826520" y="1675191"/>
                </a:lnTo>
                <a:lnTo>
                  <a:pt x="1823570" y="1685621"/>
                </a:lnTo>
                <a:lnTo>
                  <a:pt x="1820394" y="1696277"/>
                </a:lnTo>
                <a:lnTo>
                  <a:pt x="1817217" y="1706706"/>
                </a:lnTo>
                <a:lnTo>
                  <a:pt x="1814041" y="1716909"/>
                </a:lnTo>
                <a:lnTo>
                  <a:pt x="1810410" y="1727338"/>
                </a:lnTo>
                <a:lnTo>
                  <a:pt x="1806780" y="1737314"/>
                </a:lnTo>
                <a:lnTo>
                  <a:pt x="1802923" y="1747290"/>
                </a:lnTo>
                <a:lnTo>
                  <a:pt x="1799065" y="1757040"/>
                </a:lnTo>
                <a:lnTo>
                  <a:pt x="1795208" y="1767016"/>
                </a:lnTo>
                <a:lnTo>
                  <a:pt x="1791124" y="1776765"/>
                </a:lnTo>
                <a:lnTo>
                  <a:pt x="1786586" y="1786288"/>
                </a:lnTo>
                <a:lnTo>
                  <a:pt x="1782275" y="1795810"/>
                </a:lnTo>
                <a:lnTo>
                  <a:pt x="1777737" y="1805333"/>
                </a:lnTo>
                <a:lnTo>
                  <a:pt x="1772972" y="1814628"/>
                </a:lnTo>
                <a:lnTo>
                  <a:pt x="1768207" y="1823924"/>
                </a:lnTo>
                <a:lnTo>
                  <a:pt x="1763216" y="1832993"/>
                </a:lnTo>
                <a:lnTo>
                  <a:pt x="1758224" y="1842289"/>
                </a:lnTo>
                <a:lnTo>
                  <a:pt x="1753005" y="1850905"/>
                </a:lnTo>
                <a:lnTo>
                  <a:pt x="1742341" y="1868816"/>
                </a:lnTo>
                <a:lnTo>
                  <a:pt x="1730996" y="1885821"/>
                </a:lnTo>
                <a:lnTo>
                  <a:pt x="1719425" y="1902825"/>
                </a:lnTo>
                <a:lnTo>
                  <a:pt x="1707172" y="1919377"/>
                </a:lnTo>
                <a:lnTo>
                  <a:pt x="1694466" y="1935247"/>
                </a:lnTo>
                <a:lnTo>
                  <a:pt x="1681760" y="1951118"/>
                </a:lnTo>
                <a:lnTo>
                  <a:pt x="1668146" y="1966309"/>
                </a:lnTo>
                <a:lnTo>
                  <a:pt x="1654305" y="1981273"/>
                </a:lnTo>
                <a:lnTo>
                  <a:pt x="1640237" y="1995557"/>
                </a:lnTo>
                <a:lnTo>
                  <a:pt x="1625489" y="2009841"/>
                </a:lnTo>
                <a:lnTo>
                  <a:pt x="1610514" y="2023444"/>
                </a:lnTo>
                <a:lnTo>
                  <a:pt x="1594858" y="2036821"/>
                </a:lnTo>
                <a:lnTo>
                  <a:pt x="1579202" y="2049745"/>
                </a:lnTo>
                <a:lnTo>
                  <a:pt x="1563319" y="2062441"/>
                </a:lnTo>
                <a:lnTo>
                  <a:pt x="1546756" y="2074458"/>
                </a:lnTo>
                <a:lnTo>
                  <a:pt x="1529966" y="2086475"/>
                </a:lnTo>
                <a:lnTo>
                  <a:pt x="1512948" y="2098038"/>
                </a:lnTo>
                <a:lnTo>
                  <a:pt x="1495250" y="2108694"/>
                </a:lnTo>
                <a:lnTo>
                  <a:pt x="1477779" y="2119577"/>
                </a:lnTo>
                <a:lnTo>
                  <a:pt x="1459855" y="2129779"/>
                </a:lnTo>
                <a:lnTo>
                  <a:pt x="1441476" y="2139756"/>
                </a:lnTo>
                <a:lnTo>
                  <a:pt x="1422870" y="2149278"/>
                </a:lnTo>
                <a:lnTo>
                  <a:pt x="1404038" y="2158347"/>
                </a:lnTo>
                <a:lnTo>
                  <a:pt x="1385205" y="2166963"/>
                </a:lnTo>
                <a:lnTo>
                  <a:pt x="1365919" y="2175352"/>
                </a:lnTo>
                <a:lnTo>
                  <a:pt x="1346406" y="2183287"/>
                </a:lnTo>
                <a:lnTo>
                  <a:pt x="1326666" y="2190769"/>
                </a:lnTo>
                <a:lnTo>
                  <a:pt x="1306699" y="2198024"/>
                </a:lnTo>
                <a:lnTo>
                  <a:pt x="1286505" y="2204600"/>
                </a:lnTo>
                <a:lnTo>
                  <a:pt x="1266538" y="2211175"/>
                </a:lnTo>
                <a:lnTo>
                  <a:pt x="1246118" y="2217070"/>
                </a:lnTo>
                <a:lnTo>
                  <a:pt x="1225470" y="2222738"/>
                </a:lnTo>
                <a:lnTo>
                  <a:pt x="1204595" y="2227952"/>
                </a:lnTo>
                <a:lnTo>
                  <a:pt x="1183721" y="2232714"/>
                </a:lnTo>
                <a:lnTo>
                  <a:pt x="1162620" y="2237248"/>
                </a:lnTo>
                <a:lnTo>
                  <a:pt x="1141518" y="2241329"/>
                </a:lnTo>
                <a:lnTo>
                  <a:pt x="1120417" y="2244957"/>
                </a:lnTo>
                <a:lnTo>
                  <a:pt x="1099089" y="2248358"/>
                </a:lnTo>
                <a:lnTo>
                  <a:pt x="1077533" y="2251079"/>
                </a:lnTo>
                <a:lnTo>
                  <a:pt x="1056205" y="2253573"/>
                </a:lnTo>
                <a:lnTo>
                  <a:pt x="1034423" y="2255840"/>
                </a:lnTo>
                <a:lnTo>
                  <a:pt x="1013095" y="2257654"/>
                </a:lnTo>
                <a:lnTo>
                  <a:pt x="991312" y="2258787"/>
                </a:lnTo>
                <a:lnTo>
                  <a:pt x="969757" y="2259921"/>
                </a:lnTo>
                <a:lnTo>
                  <a:pt x="947975" y="2260374"/>
                </a:lnTo>
                <a:lnTo>
                  <a:pt x="926420" y="2260601"/>
                </a:lnTo>
                <a:lnTo>
                  <a:pt x="904411" y="2260374"/>
                </a:lnTo>
                <a:lnTo>
                  <a:pt x="882856" y="2259921"/>
                </a:lnTo>
                <a:lnTo>
                  <a:pt x="861074" y="2258787"/>
                </a:lnTo>
                <a:lnTo>
                  <a:pt x="839745" y="2257654"/>
                </a:lnTo>
                <a:lnTo>
                  <a:pt x="817963" y="2255840"/>
                </a:lnTo>
                <a:lnTo>
                  <a:pt x="796408" y="2253573"/>
                </a:lnTo>
                <a:lnTo>
                  <a:pt x="774853" y="2251079"/>
                </a:lnTo>
                <a:lnTo>
                  <a:pt x="753525" y="2248358"/>
                </a:lnTo>
                <a:lnTo>
                  <a:pt x="731969" y="2244957"/>
                </a:lnTo>
                <a:lnTo>
                  <a:pt x="710868" y="2241329"/>
                </a:lnTo>
                <a:lnTo>
                  <a:pt x="689767" y="2237248"/>
                </a:lnTo>
                <a:lnTo>
                  <a:pt x="668892" y="2232714"/>
                </a:lnTo>
                <a:lnTo>
                  <a:pt x="648017" y="2227952"/>
                </a:lnTo>
                <a:lnTo>
                  <a:pt x="626916" y="2222738"/>
                </a:lnTo>
                <a:lnTo>
                  <a:pt x="606722" y="2217070"/>
                </a:lnTo>
                <a:lnTo>
                  <a:pt x="586075" y="2210948"/>
                </a:lnTo>
                <a:lnTo>
                  <a:pt x="565881" y="2204600"/>
                </a:lnTo>
                <a:lnTo>
                  <a:pt x="545687" y="2197798"/>
                </a:lnTo>
                <a:lnTo>
                  <a:pt x="525947" y="2190769"/>
                </a:lnTo>
                <a:lnTo>
                  <a:pt x="506207" y="2183060"/>
                </a:lnTo>
                <a:lnTo>
                  <a:pt x="486694" y="2175352"/>
                </a:lnTo>
                <a:lnTo>
                  <a:pt x="467634" y="2166736"/>
                </a:lnTo>
                <a:lnTo>
                  <a:pt x="448348" y="2158120"/>
                </a:lnTo>
                <a:lnTo>
                  <a:pt x="429516" y="2149051"/>
                </a:lnTo>
                <a:lnTo>
                  <a:pt x="411137" y="2139529"/>
                </a:lnTo>
                <a:lnTo>
                  <a:pt x="392759" y="2129779"/>
                </a:lnTo>
                <a:lnTo>
                  <a:pt x="374834" y="2119350"/>
                </a:lnTo>
                <a:lnTo>
                  <a:pt x="357136" y="2108694"/>
                </a:lnTo>
                <a:lnTo>
                  <a:pt x="339892" y="2097811"/>
                </a:lnTo>
                <a:lnTo>
                  <a:pt x="322420" y="2086475"/>
                </a:lnTo>
                <a:lnTo>
                  <a:pt x="305857" y="2074458"/>
                </a:lnTo>
                <a:lnTo>
                  <a:pt x="289520" y="2062441"/>
                </a:lnTo>
                <a:lnTo>
                  <a:pt x="273184" y="2049745"/>
                </a:lnTo>
                <a:lnTo>
                  <a:pt x="257528" y="2036821"/>
                </a:lnTo>
                <a:lnTo>
                  <a:pt x="242099" y="2023444"/>
                </a:lnTo>
                <a:lnTo>
                  <a:pt x="227124" y="2009841"/>
                </a:lnTo>
                <a:lnTo>
                  <a:pt x="212375" y="1995557"/>
                </a:lnTo>
                <a:lnTo>
                  <a:pt x="198081" y="1980820"/>
                </a:lnTo>
                <a:lnTo>
                  <a:pt x="184240" y="1966309"/>
                </a:lnTo>
                <a:lnTo>
                  <a:pt x="170853" y="1950665"/>
                </a:lnTo>
                <a:lnTo>
                  <a:pt x="157920" y="1935021"/>
                </a:lnTo>
                <a:lnTo>
                  <a:pt x="145214" y="1919150"/>
                </a:lnTo>
                <a:lnTo>
                  <a:pt x="133188" y="1902599"/>
                </a:lnTo>
                <a:lnTo>
                  <a:pt x="121390" y="1885821"/>
                </a:lnTo>
                <a:lnTo>
                  <a:pt x="110045" y="1868590"/>
                </a:lnTo>
                <a:lnTo>
                  <a:pt x="99608" y="1850905"/>
                </a:lnTo>
                <a:lnTo>
                  <a:pt x="94389" y="1842062"/>
                </a:lnTo>
                <a:lnTo>
                  <a:pt x="89170" y="1832993"/>
                </a:lnTo>
                <a:lnTo>
                  <a:pt x="84406" y="1823924"/>
                </a:lnTo>
                <a:lnTo>
                  <a:pt x="79414" y="1814628"/>
                </a:lnTo>
                <a:lnTo>
                  <a:pt x="74876" y="1805333"/>
                </a:lnTo>
                <a:lnTo>
                  <a:pt x="70111" y="1795810"/>
                </a:lnTo>
                <a:lnTo>
                  <a:pt x="65800" y="1786288"/>
                </a:lnTo>
                <a:lnTo>
                  <a:pt x="61716" y="1776765"/>
                </a:lnTo>
                <a:lnTo>
                  <a:pt x="57178" y="1767016"/>
                </a:lnTo>
                <a:lnTo>
                  <a:pt x="53321" y="1757040"/>
                </a:lnTo>
                <a:lnTo>
                  <a:pt x="49464" y="1747064"/>
                </a:lnTo>
                <a:lnTo>
                  <a:pt x="45606" y="1737088"/>
                </a:lnTo>
                <a:lnTo>
                  <a:pt x="41976" y="1726885"/>
                </a:lnTo>
                <a:lnTo>
                  <a:pt x="38572" y="1716909"/>
                </a:lnTo>
                <a:lnTo>
                  <a:pt x="35396" y="1706706"/>
                </a:lnTo>
                <a:lnTo>
                  <a:pt x="31992" y="1696050"/>
                </a:lnTo>
                <a:lnTo>
                  <a:pt x="29043" y="1685621"/>
                </a:lnTo>
                <a:lnTo>
                  <a:pt x="26093" y="1675191"/>
                </a:lnTo>
                <a:lnTo>
                  <a:pt x="23370" y="1664308"/>
                </a:lnTo>
                <a:lnTo>
                  <a:pt x="20648" y="1653425"/>
                </a:lnTo>
                <a:lnTo>
                  <a:pt x="18379" y="1642769"/>
                </a:lnTo>
                <a:lnTo>
                  <a:pt x="15883" y="1631659"/>
                </a:lnTo>
                <a:lnTo>
                  <a:pt x="13614" y="1620550"/>
                </a:lnTo>
                <a:lnTo>
                  <a:pt x="11799" y="1609440"/>
                </a:lnTo>
                <a:lnTo>
                  <a:pt x="9757" y="1598104"/>
                </a:lnTo>
                <a:lnTo>
                  <a:pt x="8168" y="1586767"/>
                </a:lnTo>
                <a:lnTo>
                  <a:pt x="6580" y="1575431"/>
                </a:lnTo>
                <a:lnTo>
                  <a:pt x="5219" y="1563868"/>
                </a:lnTo>
                <a:lnTo>
                  <a:pt x="4084" y="1552078"/>
                </a:lnTo>
                <a:lnTo>
                  <a:pt x="2723" y="1540288"/>
                </a:lnTo>
                <a:lnTo>
                  <a:pt x="2042" y="1528499"/>
                </a:lnTo>
                <a:lnTo>
                  <a:pt x="1134" y="1516709"/>
                </a:lnTo>
                <a:lnTo>
                  <a:pt x="681" y="1504465"/>
                </a:lnTo>
                <a:lnTo>
                  <a:pt x="227" y="1492449"/>
                </a:lnTo>
                <a:lnTo>
                  <a:pt x="0" y="1479979"/>
                </a:lnTo>
                <a:lnTo>
                  <a:pt x="0" y="1467962"/>
                </a:lnTo>
                <a:lnTo>
                  <a:pt x="227" y="1450051"/>
                </a:lnTo>
                <a:lnTo>
                  <a:pt x="908" y="1432593"/>
                </a:lnTo>
                <a:lnTo>
                  <a:pt x="2269" y="1415135"/>
                </a:lnTo>
                <a:lnTo>
                  <a:pt x="4084" y="1397677"/>
                </a:lnTo>
                <a:lnTo>
                  <a:pt x="6580" y="1380446"/>
                </a:lnTo>
                <a:lnTo>
                  <a:pt x="9530" y="1363441"/>
                </a:lnTo>
                <a:lnTo>
                  <a:pt x="12933" y="1346436"/>
                </a:lnTo>
                <a:lnTo>
                  <a:pt x="16790" y="1329659"/>
                </a:lnTo>
                <a:lnTo>
                  <a:pt x="20875" y="1312881"/>
                </a:lnTo>
                <a:lnTo>
                  <a:pt x="25866" y="1296103"/>
                </a:lnTo>
                <a:lnTo>
                  <a:pt x="30858" y="1279779"/>
                </a:lnTo>
                <a:lnTo>
                  <a:pt x="36530" y="1263454"/>
                </a:lnTo>
                <a:lnTo>
                  <a:pt x="42430" y="1246903"/>
                </a:lnTo>
                <a:lnTo>
                  <a:pt x="49010" y="1230579"/>
                </a:lnTo>
                <a:lnTo>
                  <a:pt x="56044" y="1214708"/>
                </a:lnTo>
                <a:lnTo>
                  <a:pt x="63077" y="1198610"/>
                </a:lnTo>
                <a:lnTo>
                  <a:pt x="70565" y="1182739"/>
                </a:lnTo>
                <a:lnTo>
                  <a:pt x="78733" y="1166642"/>
                </a:lnTo>
                <a:lnTo>
                  <a:pt x="87128" y="1150997"/>
                </a:lnTo>
                <a:lnTo>
                  <a:pt x="95750" y="1135580"/>
                </a:lnTo>
                <a:lnTo>
                  <a:pt x="104826" y="1119936"/>
                </a:lnTo>
                <a:lnTo>
                  <a:pt x="113902" y="1104292"/>
                </a:lnTo>
                <a:lnTo>
                  <a:pt x="123659" y="1089101"/>
                </a:lnTo>
                <a:lnTo>
                  <a:pt x="133642" y="1073683"/>
                </a:lnTo>
                <a:lnTo>
                  <a:pt x="143626" y="1058493"/>
                </a:lnTo>
                <a:lnTo>
                  <a:pt x="154290" y="1043529"/>
                </a:lnTo>
                <a:lnTo>
                  <a:pt x="165181" y="1028338"/>
                </a:lnTo>
                <a:lnTo>
                  <a:pt x="175845" y="1013374"/>
                </a:lnTo>
                <a:lnTo>
                  <a:pt x="187190" y="998637"/>
                </a:lnTo>
                <a:lnTo>
                  <a:pt x="198762" y="983673"/>
                </a:lnTo>
                <a:lnTo>
                  <a:pt x="210333" y="968935"/>
                </a:lnTo>
                <a:lnTo>
                  <a:pt x="222132" y="954424"/>
                </a:lnTo>
                <a:lnTo>
                  <a:pt x="234158" y="939687"/>
                </a:lnTo>
                <a:lnTo>
                  <a:pt x="246637" y="925177"/>
                </a:lnTo>
                <a:lnTo>
                  <a:pt x="259116" y="910666"/>
                </a:lnTo>
                <a:lnTo>
                  <a:pt x="271596" y="896382"/>
                </a:lnTo>
                <a:lnTo>
                  <a:pt x="297235" y="867588"/>
                </a:lnTo>
                <a:lnTo>
                  <a:pt x="323328" y="839247"/>
                </a:lnTo>
                <a:lnTo>
                  <a:pt x="349875" y="810906"/>
                </a:lnTo>
                <a:lnTo>
                  <a:pt x="376649" y="783019"/>
                </a:lnTo>
                <a:lnTo>
                  <a:pt x="404103" y="755358"/>
                </a:lnTo>
                <a:lnTo>
                  <a:pt x="431104" y="727697"/>
                </a:lnTo>
                <a:lnTo>
                  <a:pt x="485786" y="673056"/>
                </a:lnTo>
                <a:lnTo>
                  <a:pt x="540015" y="618868"/>
                </a:lnTo>
                <a:lnTo>
                  <a:pt x="566561" y="592114"/>
                </a:lnTo>
                <a:lnTo>
                  <a:pt x="592882" y="565360"/>
                </a:lnTo>
                <a:lnTo>
                  <a:pt x="618975" y="538833"/>
                </a:lnTo>
                <a:lnTo>
                  <a:pt x="644160" y="511853"/>
                </a:lnTo>
                <a:lnTo>
                  <a:pt x="646883" y="509359"/>
                </a:lnTo>
                <a:lnTo>
                  <a:pt x="650060" y="506865"/>
                </a:lnTo>
                <a:lnTo>
                  <a:pt x="653236" y="504597"/>
                </a:lnTo>
                <a:lnTo>
                  <a:pt x="656640" y="503237"/>
                </a:lnTo>
                <a:lnTo>
                  <a:pt x="660497" y="501877"/>
                </a:lnTo>
                <a:lnTo>
                  <a:pt x="664127" y="500743"/>
                </a:lnTo>
                <a:lnTo>
                  <a:pt x="667984" y="500063"/>
                </a:lnTo>
                <a:close/>
                <a:moveTo>
                  <a:pt x="523875" y="300038"/>
                </a:moveTo>
                <a:lnTo>
                  <a:pt x="527049" y="300038"/>
                </a:lnTo>
                <a:lnTo>
                  <a:pt x="529771" y="300038"/>
                </a:lnTo>
                <a:lnTo>
                  <a:pt x="532719" y="300491"/>
                </a:lnTo>
                <a:lnTo>
                  <a:pt x="535441" y="301171"/>
                </a:lnTo>
                <a:lnTo>
                  <a:pt x="538389" y="302303"/>
                </a:lnTo>
                <a:lnTo>
                  <a:pt x="685573" y="367098"/>
                </a:lnTo>
                <a:lnTo>
                  <a:pt x="1180646" y="367098"/>
                </a:lnTo>
                <a:lnTo>
                  <a:pt x="1184955" y="367098"/>
                </a:lnTo>
                <a:lnTo>
                  <a:pt x="1189264" y="368004"/>
                </a:lnTo>
                <a:lnTo>
                  <a:pt x="1193573" y="368910"/>
                </a:lnTo>
                <a:lnTo>
                  <a:pt x="1197428" y="370496"/>
                </a:lnTo>
                <a:lnTo>
                  <a:pt x="1201283" y="372308"/>
                </a:lnTo>
                <a:lnTo>
                  <a:pt x="1204912" y="374347"/>
                </a:lnTo>
                <a:lnTo>
                  <a:pt x="1208087" y="377066"/>
                </a:lnTo>
                <a:lnTo>
                  <a:pt x="1211035" y="379785"/>
                </a:lnTo>
                <a:lnTo>
                  <a:pt x="1213757" y="382956"/>
                </a:lnTo>
                <a:lnTo>
                  <a:pt x="1216478" y="386355"/>
                </a:lnTo>
                <a:lnTo>
                  <a:pt x="1218519" y="389526"/>
                </a:lnTo>
                <a:lnTo>
                  <a:pt x="1220333" y="393378"/>
                </a:lnTo>
                <a:lnTo>
                  <a:pt x="1221921" y="397682"/>
                </a:lnTo>
                <a:lnTo>
                  <a:pt x="1222828" y="401760"/>
                </a:lnTo>
                <a:lnTo>
                  <a:pt x="1223735" y="405838"/>
                </a:lnTo>
                <a:lnTo>
                  <a:pt x="1223962" y="410596"/>
                </a:lnTo>
                <a:lnTo>
                  <a:pt x="1223735" y="414900"/>
                </a:lnTo>
                <a:lnTo>
                  <a:pt x="1222828" y="418978"/>
                </a:lnTo>
                <a:lnTo>
                  <a:pt x="1221921" y="423056"/>
                </a:lnTo>
                <a:lnTo>
                  <a:pt x="1220333" y="427134"/>
                </a:lnTo>
                <a:lnTo>
                  <a:pt x="1218519" y="430759"/>
                </a:lnTo>
                <a:lnTo>
                  <a:pt x="1216478" y="434384"/>
                </a:lnTo>
                <a:lnTo>
                  <a:pt x="1213757" y="437782"/>
                </a:lnTo>
                <a:lnTo>
                  <a:pt x="1211035" y="440954"/>
                </a:lnTo>
                <a:lnTo>
                  <a:pt x="1208087" y="443673"/>
                </a:lnTo>
                <a:lnTo>
                  <a:pt x="1204912" y="446391"/>
                </a:lnTo>
                <a:lnTo>
                  <a:pt x="1201283" y="448430"/>
                </a:lnTo>
                <a:lnTo>
                  <a:pt x="1197428" y="450243"/>
                </a:lnTo>
                <a:lnTo>
                  <a:pt x="1193573" y="451602"/>
                </a:lnTo>
                <a:lnTo>
                  <a:pt x="1189264" y="452735"/>
                </a:lnTo>
                <a:lnTo>
                  <a:pt x="1184955" y="453188"/>
                </a:lnTo>
                <a:lnTo>
                  <a:pt x="1180646" y="453414"/>
                </a:lnTo>
                <a:lnTo>
                  <a:pt x="685573" y="453414"/>
                </a:lnTo>
                <a:lnTo>
                  <a:pt x="538389" y="518209"/>
                </a:lnTo>
                <a:lnTo>
                  <a:pt x="535441" y="519568"/>
                </a:lnTo>
                <a:lnTo>
                  <a:pt x="532719" y="520248"/>
                </a:lnTo>
                <a:lnTo>
                  <a:pt x="529771" y="520474"/>
                </a:lnTo>
                <a:lnTo>
                  <a:pt x="527049" y="520701"/>
                </a:lnTo>
                <a:lnTo>
                  <a:pt x="523875" y="520701"/>
                </a:lnTo>
                <a:lnTo>
                  <a:pt x="521153" y="520248"/>
                </a:lnTo>
                <a:lnTo>
                  <a:pt x="518432" y="519795"/>
                </a:lnTo>
                <a:lnTo>
                  <a:pt x="515710" y="518662"/>
                </a:lnTo>
                <a:lnTo>
                  <a:pt x="512989" y="517756"/>
                </a:lnTo>
                <a:lnTo>
                  <a:pt x="510494" y="516170"/>
                </a:lnTo>
                <a:lnTo>
                  <a:pt x="508226" y="514584"/>
                </a:lnTo>
                <a:lnTo>
                  <a:pt x="506185" y="512771"/>
                </a:lnTo>
                <a:lnTo>
                  <a:pt x="504144" y="510732"/>
                </a:lnTo>
                <a:lnTo>
                  <a:pt x="502330" y="508467"/>
                </a:lnTo>
                <a:lnTo>
                  <a:pt x="500742" y="505748"/>
                </a:lnTo>
                <a:lnTo>
                  <a:pt x="499382" y="503030"/>
                </a:lnTo>
                <a:lnTo>
                  <a:pt x="498021" y="500084"/>
                </a:lnTo>
                <a:lnTo>
                  <a:pt x="497341" y="497366"/>
                </a:lnTo>
                <a:lnTo>
                  <a:pt x="496887" y="494421"/>
                </a:lnTo>
                <a:lnTo>
                  <a:pt x="496887" y="491702"/>
                </a:lnTo>
                <a:lnTo>
                  <a:pt x="496887" y="488757"/>
                </a:lnTo>
                <a:lnTo>
                  <a:pt x="497341" y="486038"/>
                </a:lnTo>
                <a:lnTo>
                  <a:pt x="497794" y="483093"/>
                </a:lnTo>
                <a:lnTo>
                  <a:pt x="498928" y="480374"/>
                </a:lnTo>
                <a:lnTo>
                  <a:pt x="499835" y="477656"/>
                </a:lnTo>
                <a:lnTo>
                  <a:pt x="501423" y="475390"/>
                </a:lnTo>
                <a:lnTo>
                  <a:pt x="503010" y="473125"/>
                </a:lnTo>
                <a:lnTo>
                  <a:pt x="504825" y="470859"/>
                </a:lnTo>
                <a:lnTo>
                  <a:pt x="506866" y="468820"/>
                </a:lnTo>
                <a:lnTo>
                  <a:pt x="509133" y="467008"/>
                </a:lnTo>
                <a:lnTo>
                  <a:pt x="511855" y="465422"/>
                </a:lnTo>
                <a:lnTo>
                  <a:pt x="514349" y="464062"/>
                </a:lnTo>
                <a:lnTo>
                  <a:pt x="635680" y="410822"/>
                </a:lnTo>
                <a:lnTo>
                  <a:pt x="635680" y="410596"/>
                </a:lnTo>
                <a:lnTo>
                  <a:pt x="635680" y="409916"/>
                </a:lnTo>
                <a:lnTo>
                  <a:pt x="514349" y="356676"/>
                </a:lnTo>
                <a:lnTo>
                  <a:pt x="511855" y="355317"/>
                </a:lnTo>
                <a:lnTo>
                  <a:pt x="509133" y="353731"/>
                </a:lnTo>
                <a:lnTo>
                  <a:pt x="506866" y="351918"/>
                </a:lnTo>
                <a:lnTo>
                  <a:pt x="504825" y="349879"/>
                </a:lnTo>
                <a:lnTo>
                  <a:pt x="503010" y="347614"/>
                </a:lnTo>
                <a:lnTo>
                  <a:pt x="501423" y="345348"/>
                </a:lnTo>
                <a:lnTo>
                  <a:pt x="499835" y="343083"/>
                </a:lnTo>
                <a:lnTo>
                  <a:pt x="498928" y="340138"/>
                </a:lnTo>
                <a:lnTo>
                  <a:pt x="497794" y="337646"/>
                </a:lnTo>
                <a:lnTo>
                  <a:pt x="497341" y="334700"/>
                </a:lnTo>
                <a:lnTo>
                  <a:pt x="496887" y="331982"/>
                </a:lnTo>
                <a:lnTo>
                  <a:pt x="496887" y="329037"/>
                </a:lnTo>
                <a:lnTo>
                  <a:pt x="496887" y="326318"/>
                </a:lnTo>
                <a:lnTo>
                  <a:pt x="497341" y="323373"/>
                </a:lnTo>
                <a:lnTo>
                  <a:pt x="498021" y="320428"/>
                </a:lnTo>
                <a:lnTo>
                  <a:pt x="499382" y="317482"/>
                </a:lnTo>
                <a:lnTo>
                  <a:pt x="500742" y="314990"/>
                </a:lnTo>
                <a:lnTo>
                  <a:pt x="502330" y="312272"/>
                </a:lnTo>
                <a:lnTo>
                  <a:pt x="504144" y="310006"/>
                </a:lnTo>
                <a:lnTo>
                  <a:pt x="506185" y="307967"/>
                </a:lnTo>
                <a:lnTo>
                  <a:pt x="508226" y="306155"/>
                </a:lnTo>
                <a:lnTo>
                  <a:pt x="510494" y="304342"/>
                </a:lnTo>
                <a:lnTo>
                  <a:pt x="512989" y="302983"/>
                </a:lnTo>
                <a:lnTo>
                  <a:pt x="515710" y="301850"/>
                </a:lnTo>
                <a:lnTo>
                  <a:pt x="518432" y="300944"/>
                </a:lnTo>
                <a:lnTo>
                  <a:pt x="521153" y="300264"/>
                </a:lnTo>
                <a:lnTo>
                  <a:pt x="523875" y="300038"/>
                </a:lnTo>
                <a:close/>
                <a:moveTo>
                  <a:pt x="689916" y="0"/>
                </a:moveTo>
                <a:lnTo>
                  <a:pt x="702828" y="0"/>
                </a:lnTo>
                <a:lnTo>
                  <a:pt x="715967" y="226"/>
                </a:lnTo>
                <a:lnTo>
                  <a:pt x="729333" y="677"/>
                </a:lnTo>
                <a:lnTo>
                  <a:pt x="742698" y="1807"/>
                </a:lnTo>
                <a:lnTo>
                  <a:pt x="756064" y="2936"/>
                </a:lnTo>
                <a:lnTo>
                  <a:pt x="769429" y="4291"/>
                </a:lnTo>
                <a:lnTo>
                  <a:pt x="782569" y="6098"/>
                </a:lnTo>
                <a:lnTo>
                  <a:pt x="795934" y="8131"/>
                </a:lnTo>
                <a:lnTo>
                  <a:pt x="809073" y="10389"/>
                </a:lnTo>
                <a:lnTo>
                  <a:pt x="822212" y="13100"/>
                </a:lnTo>
                <a:lnTo>
                  <a:pt x="835125" y="15810"/>
                </a:lnTo>
                <a:lnTo>
                  <a:pt x="847811" y="18972"/>
                </a:lnTo>
                <a:lnTo>
                  <a:pt x="860270" y="22360"/>
                </a:lnTo>
                <a:lnTo>
                  <a:pt x="866613" y="23715"/>
                </a:lnTo>
                <a:lnTo>
                  <a:pt x="872729" y="25296"/>
                </a:lnTo>
                <a:lnTo>
                  <a:pt x="879072" y="26425"/>
                </a:lnTo>
                <a:lnTo>
                  <a:pt x="885415" y="27329"/>
                </a:lnTo>
                <a:lnTo>
                  <a:pt x="891532" y="28458"/>
                </a:lnTo>
                <a:lnTo>
                  <a:pt x="897875" y="28910"/>
                </a:lnTo>
                <a:lnTo>
                  <a:pt x="904218" y="29362"/>
                </a:lnTo>
                <a:lnTo>
                  <a:pt x="910334" y="29813"/>
                </a:lnTo>
                <a:lnTo>
                  <a:pt x="916904" y="30039"/>
                </a:lnTo>
                <a:lnTo>
                  <a:pt x="923020" y="29813"/>
                </a:lnTo>
                <a:lnTo>
                  <a:pt x="929590" y="29362"/>
                </a:lnTo>
                <a:lnTo>
                  <a:pt x="935706" y="28910"/>
                </a:lnTo>
                <a:lnTo>
                  <a:pt x="942049" y="28458"/>
                </a:lnTo>
                <a:lnTo>
                  <a:pt x="948392" y="27329"/>
                </a:lnTo>
                <a:lnTo>
                  <a:pt x="954735" y="26425"/>
                </a:lnTo>
                <a:lnTo>
                  <a:pt x="960851" y="25070"/>
                </a:lnTo>
                <a:lnTo>
                  <a:pt x="974897" y="22360"/>
                </a:lnTo>
                <a:lnTo>
                  <a:pt x="988715" y="19424"/>
                </a:lnTo>
                <a:lnTo>
                  <a:pt x="1003213" y="16713"/>
                </a:lnTo>
                <a:lnTo>
                  <a:pt x="1017938" y="14229"/>
                </a:lnTo>
                <a:lnTo>
                  <a:pt x="1032436" y="11744"/>
                </a:lnTo>
                <a:lnTo>
                  <a:pt x="1047161" y="9712"/>
                </a:lnTo>
                <a:lnTo>
                  <a:pt x="1062113" y="7679"/>
                </a:lnTo>
                <a:lnTo>
                  <a:pt x="1077064" y="5872"/>
                </a:lnTo>
                <a:lnTo>
                  <a:pt x="1092015" y="4291"/>
                </a:lnTo>
                <a:lnTo>
                  <a:pt x="1106966" y="2936"/>
                </a:lnTo>
                <a:lnTo>
                  <a:pt x="1121691" y="2032"/>
                </a:lnTo>
                <a:lnTo>
                  <a:pt x="1136416" y="1129"/>
                </a:lnTo>
                <a:lnTo>
                  <a:pt x="1150688" y="677"/>
                </a:lnTo>
                <a:lnTo>
                  <a:pt x="1165186" y="451"/>
                </a:lnTo>
                <a:lnTo>
                  <a:pt x="1179231" y="677"/>
                </a:lnTo>
                <a:lnTo>
                  <a:pt x="1192823" y="1129"/>
                </a:lnTo>
                <a:lnTo>
                  <a:pt x="1205962" y="2258"/>
                </a:lnTo>
                <a:lnTo>
                  <a:pt x="1218875" y="3614"/>
                </a:lnTo>
                <a:lnTo>
                  <a:pt x="1231334" y="4969"/>
                </a:lnTo>
                <a:lnTo>
                  <a:pt x="1243340" y="7453"/>
                </a:lnTo>
                <a:lnTo>
                  <a:pt x="1254667" y="9938"/>
                </a:lnTo>
                <a:lnTo>
                  <a:pt x="1260331" y="11293"/>
                </a:lnTo>
                <a:lnTo>
                  <a:pt x="1265541" y="13100"/>
                </a:lnTo>
                <a:lnTo>
                  <a:pt x="1270751" y="14681"/>
                </a:lnTo>
                <a:lnTo>
                  <a:pt x="1275735" y="16262"/>
                </a:lnTo>
                <a:lnTo>
                  <a:pt x="1280719" y="18520"/>
                </a:lnTo>
                <a:lnTo>
                  <a:pt x="1285249" y="20553"/>
                </a:lnTo>
                <a:lnTo>
                  <a:pt x="1290007" y="22812"/>
                </a:lnTo>
                <a:lnTo>
                  <a:pt x="1294084" y="25070"/>
                </a:lnTo>
                <a:lnTo>
                  <a:pt x="1298162" y="27329"/>
                </a:lnTo>
                <a:lnTo>
                  <a:pt x="1302239" y="30039"/>
                </a:lnTo>
                <a:lnTo>
                  <a:pt x="1305864" y="32749"/>
                </a:lnTo>
                <a:lnTo>
                  <a:pt x="1309489" y="35686"/>
                </a:lnTo>
                <a:lnTo>
                  <a:pt x="1312887" y="38622"/>
                </a:lnTo>
                <a:lnTo>
                  <a:pt x="1315832" y="41784"/>
                </a:lnTo>
                <a:lnTo>
                  <a:pt x="1318777" y="45172"/>
                </a:lnTo>
                <a:lnTo>
                  <a:pt x="1321495" y="48785"/>
                </a:lnTo>
                <a:lnTo>
                  <a:pt x="1323987" y="52399"/>
                </a:lnTo>
                <a:lnTo>
                  <a:pt x="1326252" y="56239"/>
                </a:lnTo>
                <a:lnTo>
                  <a:pt x="1328064" y="60078"/>
                </a:lnTo>
                <a:lnTo>
                  <a:pt x="1329877" y="64144"/>
                </a:lnTo>
                <a:lnTo>
                  <a:pt x="1331462" y="68209"/>
                </a:lnTo>
                <a:lnTo>
                  <a:pt x="1332369" y="72727"/>
                </a:lnTo>
                <a:lnTo>
                  <a:pt x="1333501" y="76792"/>
                </a:lnTo>
                <a:lnTo>
                  <a:pt x="1333954" y="80858"/>
                </a:lnTo>
                <a:lnTo>
                  <a:pt x="1334407" y="84923"/>
                </a:lnTo>
                <a:lnTo>
                  <a:pt x="1335087" y="88989"/>
                </a:lnTo>
                <a:lnTo>
                  <a:pt x="1335087" y="93506"/>
                </a:lnTo>
                <a:lnTo>
                  <a:pt x="1335087" y="97571"/>
                </a:lnTo>
                <a:lnTo>
                  <a:pt x="1335087" y="101637"/>
                </a:lnTo>
                <a:lnTo>
                  <a:pt x="1334407" y="105702"/>
                </a:lnTo>
                <a:lnTo>
                  <a:pt x="1333954" y="109542"/>
                </a:lnTo>
                <a:lnTo>
                  <a:pt x="1333275" y="113607"/>
                </a:lnTo>
                <a:lnTo>
                  <a:pt x="1332369" y="117221"/>
                </a:lnTo>
                <a:lnTo>
                  <a:pt x="1331236" y="121061"/>
                </a:lnTo>
                <a:lnTo>
                  <a:pt x="1329877" y="124674"/>
                </a:lnTo>
                <a:lnTo>
                  <a:pt x="1328291" y="128288"/>
                </a:lnTo>
                <a:lnTo>
                  <a:pt x="1326479" y="131676"/>
                </a:lnTo>
                <a:lnTo>
                  <a:pt x="1324440" y="134838"/>
                </a:lnTo>
                <a:lnTo>
                  <a:pt x="1292498" y="182494"/>
                </a:lnTo>
                <a:lnTo>
                  <a:pt x="1261237" y="228570"/>
                </a:lnTo>
                <a:lnTo>
                  <a:pt x="1231334" y="272613"/>
                </a:lnTo>
                <a:lnTo>
                  <a:pt x="1202338" y="314848"/>
                </a:lnTo>
                <a:lnTo>
                  <a:pt x="1199393" y="318688"/>
                </a:lnTo>
                <a:lnTo>
                  <a:pt x="1196221" y="322076"/>
                </a:lnTo>
                <a:lnTo>
                  <a:pt x="1192823" y="325012"/>
                </a:lnTo>
                <a:lnTo>
                  <a:pt x="1189425" y="327496"/>
                </a:lnTo>
                <a:lnTo>
                  <a:pt x="1185574" y="329529"/>
                </a:lnTo>
                <a:lnTo>
                  <a:pt x="1181723" y="330658"/>
                </a:lnTo>
                <a:lnTo>
                  <a:pt x="1177872" y="331562"/>
                </a:lnTo>
                <a:lnTo>
                  <a:pt x="1174021" y="331788"/>
                </a:lnTo>
                <a:lnTo>
                  <a:pt x="678136" y="331788"/>
                </a:lnTo>
                <a:lnTo>
                  <a:pt x="674058" y="331562"/>
                </a:lnTo>
                <a:lnTo>
                  <a:pt x="670207" y="330658"/>
                </a:lnTo>
                <a:lnTo>
                  <a:pt x="666356" y="329529"/>
                </a:lnTo>
                <a:lnTo>
                  <a:pt x="662505" y="327496"/>
                </a:lnTo>
                <a:lnTo>
                  <a:pt x="659107" y="325012"/>
                </a:lnTo>
                <a:lnTo>
                  <a:pt x="655936" y="322076"/>
                </a:lnTo>
                <a:lnTo>
                  <a:pt x="652538" y="318688"/>
                </a:lnTo>
                <a:lnTo>
                  <a:pt x="649593" y="314848"/>
                </a:lnTo>
                <a:lnTo>
                  <a:pt x="620823" y="272613"/>
                </a:lnTo>
                <a:lnTo>
                  <a:pt x="590693" y="228570"/>
                </a:lnTo>
                <a:lnTo>
                  <a:pt x="559432" y="182494"/>
                </a:lnTo>
                <a:lnTo>
                  <a:pt x="527490" y="134838"/>
                </a:lnTo>
                <a:lnTo>
                  <a:pt x="525451" y="131676"/>
                </a:lnTo>
                <a:lnTo>
                  <a:pt x="523639" y="128288"/>
                </a:lnTo>
                <a:lnTo>
                  <a:pt x="522053" y="124674"/>
                </a:lnTo>
                <a:lnTo>
                  <a:pt x="520694" y="121061"/>
                </a:lnTo>
                <a:lnTo>
                  <a:pt x="519335" y="117221"/>
                </a:lnTo>
                <a:lnTo>
                  <a:pt x="518202" y="113381"/>
                </a:lnTo>
                <a:lnTo>
                  <a:pt x="517296" y="109316"/>
                </a:lnTo>
                <a:lnTo>
                  <a:pt x="516843" y="105250"/>
                </a:lnTo>
                <a:lnTo>
                  <a:pt x="516164" y="101185"/>
                </a:lnTo>
                <a:lnTo>
                  <a:pt x="515937" y="97119"/>
                </a:lnTo>
                <a:lnTo>
                  <a:pt x="515937" y="92828"/>
                </a:lnTo>
                <a:lnTo>
                  <a:pt x="516164" y="88763"/>
                </a:lnTo>
                <a:lnTo>
                  <a:pt x="516843" y="84697"/>
                </a:lnTo>
                <a:lnTo>
                  <a:pt x="517523" y="80632"/>
                </a:lnTo>
                <a:lnTo>
                  <a:pt x="518202" y="76792"/>
                </a:lnTo>
                <a:lnTo>
                  <a:pt x="519562" y="72727"/>
                </a:lnTo>
                <a:lnTo>
                  <a:pt x="521147" y="68661"/>
                </a:lnTo>
                <a:lnTo>
                  <a:pt x="522960" y="64822"/>
                </a:lnTo>
                <a:lnTo>
                  <a:pt x="524772" y="61208"/>
                </a:lnTo>
                <a:lnTo>
                  <a:pt x="527037" y="57820"/>
                </a:lnTo>
                <a:lnTo>
                  <a:pt x="529303" y="54432"/>
                </a:lnTo>
                <a:lnTo>
                  <a:pt x="532021" y="51044"/>
                </a:lnTo>
                <a:lnTo>
                  <a:pt x="534513" y="47656"/>
                </a:lnTo>
                <a:lnTo>
                  <a:pt x="537458" y="44720"/>
                </a:lnTo>
                <a:lnTo>
                  <a:pt x="540629" y="41784"/>
                </a:lnTo>
                <a:lnTo>
                  <a:pt x="543801" y="39073"/>
                </a:lnTo>
                <a:lnTo>
                  <a:pt x="547425" y="36137"/>
                </a:lnTo>
                <a:lnTo>
                  <a:pt x="551050" y="33653"/>
                </a:lnTo>
                <a:lnTo>
                  <a:pt x="554674" y="30943"/>
                </a:lnTo>
                <a:lnTo>
                  <a:pt x="558752" y="28458"/>
                </a:lnTo>
                <a:lnTo>
                  <a:pt x="562830" y="26199"/>
                </a:lnTo>
                <a:lnTo>
                  <a:pt x="566907" y="24167"/>
                </a:lnTo>
                <a:lnTo>
                  <a:pt x="571438" y="21682"/>
                </a:lnTo>
                <a:lnTo>
                  <a:pt x="575969" y="19875"/>
                </a:lnTo>
                <a:lnTo>
                  <a:pt x="585483" y="16036"/>
                </a:lnTo>
                <a:lnTo>
                  <a:pt x="595677" y="12874"/>
                </a:lnTo>
                <a:lnTo>
                  <a:pt x="605871" y="9938"/>
                </a:lnTo>
                <a:lnTo>
                  <a:pt x="616972" y="7453"/>
                </a:lnTo>
                <a:lnTo>
                  <a:pt x="628298" y="5420"/>
                </a:lnTo>
                <a:lnTo>
                  <a:pt x="639852" y="3614"/>
                </a:lnTo>
                <a:lnTo>
                  <a:pt x="652084" y="2258"/>
                </a:lnTo>
                <a:lnTo>
                  <a:pt x="664317" y="903"/>
                </a:lnTo>
                <a:lnTo>
                  <a:pt x="677003" y="451"/>
                </a:lnTo>
                <a:lnTo>
                  <a:pt x="689916" y="0"/>
                </a:lnTo>
                <a:close/>
              </a:path>
            </a:pathLst>
          </a:custGeom>
          <a:solidFill>
            <a:schemeClr val="accent1"/>
          </a:solidFill>
          <a:ln>
            <a:noFill/>
          </a:ln>
        </p:spPr>
        <p:txBody>
          <a:bodyPr/>
          <a:lstStyle/>
          <a:p>
            <a:endParaRPr lang="zh-CN" altLang="en-US"/>
          </a:p>
        </p:txBody>
      </p:sp>
      <p:sp>
        <p:nvSpPr>
          <p:cNvPr id="31" name="矩形 30"/>
          <p:cNvSpPr/>
          <p:nvPr/>
        </p:nvSpPr>
        <p:spPr>
          <a:xfrm>
            <a:off x="8633593" y="3309083"/>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mn-ea"/>
              </a:rPr>
              <a:t>请输入文本请输入文本请输入文本请输入文本请输入文本请输入文本</a:t>
            </a:r>
            <a:endParaRPr lang="zh-CN" altLang="zh-CN" sz="1800">
              <a:solidFill>
                <a:schemeClr val="tx1"/>
              </a:solidFill>
              <a:latin typeface="+mn-ea"/>
            </a:endParaRPr>
          </a:p>
        </p:txBody>
      </p:sp>
      <p:sp>
        <p:nvSpPr>
          <p:cNvPr id="32" name="矩形 31"/>
          <p:cNvSpPr/>
          <p:nvPr/>
        </p:nvSpPr>
        <p:spPr>
          <a:xfrm>
            <a:off x="1031963" y="5072965"/>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mn-ea"/>
              </a:rPr>
              <a:t>请输入文本请输入文本请输入文本请输入文本请输入文本请输入文本</a:t>
            </a:r>
            <a:endParaRPr lang="zh-CN" altLang="zh-CN" sz="1800">
              <a:solidFill>
                <a:schemeClr val="tx1"/>
              </a:solidFill>
              <a:latin typeface="+mn-ea"/>
            </a:endParaRPr>
          </a:p>
        </p:txBody>
      </p:sp>
      <p:sp>
        <p:nvSpPr>
          <p:cNvPr id="33" name="矩形 32"/>
          <p:cNvSpPr/>
          <p:nvPr/>
        </p:nvSpPr>
        <p:spPr>
          <a:xfrm>
            <a:off x="8633593" y="5072965"/>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mn-ea"/>
              </a:rPr>
              <a:t>请输入文本请输入文本请输入文本请输入文本请输入文本请输入文本</a:t>
            </a:r>
            <a:endParaRPr lang="zh-CN" altLang="zh-CN" sz="1800">
              <a:solidFill>
                <a:schemeClr val="tx1"/>
              </a:solidFill>
              <a:latin typeface="+mn-ea"/>
            </a:endParaRPr>
          </a:p>
        </p:txBody>
      </p:sp>
      <p:sp>
        <p:nvSpPr>
          <p:cNvPr id="37" name="KSO_Shape"/>
          <p:cNvSpPr/>
          <p:nvPr/>
        </p:nvSpPr>
        <p:spPr bwMode="auto">
          <a:xfrm>
            <a:off x="9411758" y="2358419"/>
            <a:ext cx="970115" cy="549218"/>
          </a:xfrm>
          <a:custGeom>
            <a:gdLst>
              <a:gd name="T0" fmla="*/ 575015 w 4014"/>
              <a:gd name="T1" fmla="*/ 958785 h 2268"/>
              <a:gd name="T2" fmla="*/ 574566 w 4014"/>
              <a:gd name="T3" fmla="*/ 911654 h 2268"/>
              <a:gd name="T4" fmla="*/ 688941 w 4014"/>
              <a:gd name="T5" fmla="*/ 632008 h 2268"/>
              <a:gd name="T6" fmla="*/ 171338 w 4014"/>
              <a:gd name="T7" fmla="*/ 353709 h 2268"/>
              <a:gd name="T8" fmla="*/ 165059 w 4014"/>
              <a:gd name="T9" fmla="*/ 469517 h 2268"/>
              <a:gd name="T10" fmla="*/ 161471 w 4014"/>
              <a:gd name="T11" fmla="*/ 474455 h 2268"/>
              <a:gd name="T12" fmla="*/ 91949 w 4014"/>
              <a:gd name="T13" fmla="*/ 474455 h 2268"/>
              <a:gd name="T14" fmla="*/ 89257 w 4014"/>
              <a:gd name="T15" fmla="*/ 470415 h 2268"/>
              <a:gd name="T16" fmla="*/ 82081 w 4014"/>
              <a:gd name="T17" fmla="*/ 309271 h 2268"/>
              <a:gd name="T18" fmla="*/ 117515 w 4014"/>
              <a:gd name="T19" fmla="*/ 40847 h 2268"/>
              <a:gd name="T20" fmla="*/ 166853 w 4014"/>
              <a:gd name="T21" fmla="*/ 3142 h 2268"/>
              <a:gd name="T22" fmla="*/ 1796360 w 4014"/>
              <a:gd name="T23" fmla="*/ 243287 h 2268"/>
              <a:gd name="T24" fmla="*/ 1800397 w 4014"/>
              <a:gd name="T25" fmla="*/ 309271 h 2268"/>
              <a:gd name="T26" fmla="*/ 1755993 w 4014"/>
              <a:gd name="T27" fmla="*/ 1001428 h 2268"/>
              <a:gd name="T28" fmla="*/ 575015 w 4014"/>
              <a:gd name="T29" fmla="*/ 958785 h 2268"/>
              <a:gd name="T30" fmla="*/ 1583757 w 4014"/>
              <a:gd name="T31" fmla="*/ 764425 h 2268"/>
              <a:gd name="T32" fmla="*/ 1570750 w 4014"/>
              <a:gd name="T33" fmla="*/ 667469 h 2268"/>
              <a:gd name="T34" fmla="*/ 1465794 w 4014"/>
              <a:gd name="T35" fmla="*/ 531910 h 2268"/>
              <a:gd name="T36" fmla="*/ 1479698 w 4014"/>
              <a:gd name="T37" fmla="*/ 480739 h 2268"/>
              <a:gd name="T38" fmla="*/ 1492706 w 4014"/>
              <a:gd name="T39" fmla="*/ 569615 h 2268"/>
              <a:gd name="T40" fmla="*/ 1575684 w 4014"/>
              <a:gd name="T41" fmla="*/ 497796 h 2268"/>
              <a:gd name="T42" fmla="*/ 1521860 w 4014"/>
              <a:gd name="T43" fmla="*/ 400392 h 2268"/>
              <a:gd name="T44" fmla="*/ 1438882 w 4014"/>
              <a:gd name="T45" fmla="*/ 428670 h 2268"/>
              <a:gd name="T46" fmla="*/ 1376985 w 4014"/>
              <a:gd name="T47" fmla="*/ 552109 h 2268"/>
              <a:gd name="T48" fmla="*/ 1481044 w 4014"/>
              <a:gd name="T49" fmla="*/ 691708 h 2268"/>
              <a:gd name="T50" fmla="*/ 1492706 w 4014"/>
              <a:gd name="T51" fmla="*/ 772504 h 2268"/>
              <a:gd name="T52" fmla="*/ 1459963 w 4014"/>
              <a:gd name="T53" fmla="*/ 772504 h 2268"/>
              <a:gd name="T54" fmla="*/ 1376985 w 4014"/>
              <a:gd name="T55" fmla="*/ 677344 h 2268"/>
              <a:gd name="T56" fmla="*/ 1438882 w 4014"/>
              <a:gd name="T57" fmla="*/ 842528 h 2268"/>
              <a:gd name="T58" fmla="*/ 1521860 w 4014"/>
              <a:gd name="T59" fmla="*/ 870807 h 2268"/>
              <a:gd name="T60" fmla="*/ 178066 w 4014"/>
              <a:gd name="T61" fmla="*/ 240594 h 2268"/>
              <a:gd name="T62" fmla="*/ 727066 w 4014"/>
              <a:gd name="T63" fmla="*/ 264384 h 2268"/>
              <a:gd name="T64" fmla="*/ 199596 w 4014"/>
              <a:gd name="T65" fmla="*/ 96507 h 2268"/>
              <a:gd name="T66" fmla="*/ 1597213 w 4014"/>
              <a:gd name="T67" fmla="*/ 264384 h 2268"/>
              <a:gd name="T68" fmla="*/ 1110110 w 4014"/>
              <a:gd name="T69" fmla="*/ 264384 h 2268"/>
              <a:gd name="T70" fmla="*/ 1024890 w 4014"/>
              <a:gd name="T71" fmla="*/ 912103 h 2268"/>
              <a:gd name="T72" fmla="*/ 1711140 w 4014"/>
              <a:gd name="T73" fmla="*/ 353709 h 2268"/>
              <a:gd name="T74" fmla="*/ 1187257 w 4014"/>
              <a:gd name="T75" fmla="*/ 635599 h 2268"/>
              <a:gd name="T76" fmla="*/ 84324 w 4014"/>
              <a:gd name="T77" fmla="*/ 879335 h 2268"/>
              <a:gd name="T78" fmla="*/ 47096 w 4014"/>
              <a:gd name="T79" fmla="*/ 980780 h 2268"/>
              <a:gd name="T80" fmla="*/ 465125 w 4014"/>
              <a:gd name="T81" fmla="*/ 1018036 h 2268"/>
              <a:gd name="T82" fmla="*/ 502353 w 4014"/>
              <a:gd name="T83" fmla="*/ 916591 h 2268"/>
              <a:gd name="T84" fmla="*/ 84324 w 4014"/>
              <a:gd name="T85" fmla="*/ 879335 h 2268"/>
              <a:gd name="T86" fmla="*/ 0 w 4014"/>
              <a:gd name="T87" fmla="*/ 589815 h 2268"/>
              <a:gd name="T88" fmla="*/ 37228 w 4014"/>
              <a:gd name="T89" fmla="*/ 691259 h 2268"/>
              <a:gd name="T90" fmla="*/ 455257 w 4014"/>
              <a:gd name="T91" fmla="*/ 654003 h 2268"/>
              <a:gd name="T92" fmla="*/ 418029 w 4014"/>
              <a:gd name="T93" fmla="*/ 552558 h 2268"/>
              <a:gd name="T94" fmla="*/ 120206 w 4014"/>
              <a:gd name="T95" fmla="*/ 714600 h 2268"/>
              <a:gd name="T96" fmla="*/ 82978 w 4014"/>
              <a:gd name="T97" fmla="*/ 816494 h 2268"/>
              <a:gd name="T98" fmla="*/ 501007 w 4014"/>
              <a:gd name="T99" fmla="*/ 853301 h 2268"/>
              <a:gd name="T100" fmla="*/ 538235 w 4014"/>
              <a:gd name="T101" fmla="*/ 751856 h 2268"/>
              <a:gd name="T102" fmla="*/ 120206 w 4014"/>
              <a:gd name="T103" fmla="*/ 714600 h 22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014" h="2268">
                <a:moveTo>
                  <a:pt x="1282" y="2136"/>
                </a:moveTo>
                <a:cubicBezTo>
                  <a:pt x="1282" y="2136"/>
                  <a:pt x="1282" y="2136"/>
                  <a:pt x="1282" y="2136"/>
                </a:cubicBezTo>
                <a:cubicBezTo>
                  <a:pt x="1282" y="2131"/>
                  <a:pt x="1282" y="2131"/>
                  <a:pt x="1282" y="2131"/>
                </a:cubicBezTo>
                <a:cubicBezTo>
                  <a:pt x="1281" y="2031"/>
                  <a:pt x="1281" y="2031"/>
                  <a:pt x="1281" y="2031"/>
                </a:cubicBezTo>
                <a:cubicBezTo>
                  <a:pt x="1896" y="2032"/>
                  <a:pt x="1896" y="2032"/>
                  <a:pt x="1896" y="2032"/>
                </a:cubicBezTo>
                <a:cubicBezTo>
                  <a:pt x="1684" y="1938"/>
                  <a:pt x="1534" y="1693"/>
                  <a:pt x="1536" y="1408"/>
                </a:cubicBezTo>
                <a:cubicBezTo>
                  <a:pt x="1538" y="1121"/>
                  <a:pt x="1693" y="878"/>
                  <a:pt x="1908" y="788"/>
                </a:cubicBezTo>
                <a:cubicBezTo>
                  <a:pt x="382" y="788"/>
                  <a:pt x="382" y="788"/>
                  <a:pt x="382" y="788"/>
                </a:cubicBezTo>
                <a:cubicBezTo>
                  <a:pt x="382" y="995"/>
                  <a:pt x="382" y="995"/>
                  <a:pt x="382" y="995"/>
                </a:cubicBezTo>
                <a:cubicBezTo>
                  <a:pt x="382" y="1014"/>
                  <a:pt x="377" y="1031"/>
                  <a:pt x="368" y="1046"/>
                </a:cubicBezTo>
                <a:cubicBezTo>
                  <a:pt x="368" y="1057"/>
                  <a:pt x="368" y="1057"/>
                  <a:pt x="368" y="1057"/>
                </a:cubicBezTo>
                <a:cubicBezTo>
                  <a:pt x="360" y="1057"/>
                  <a:pt x="360" y="1057"/>
                  <a:pt x="360" y="1057"/>
                </a:cubicBezTo>
                <a:cubicBezTo>
                  <a:pt x="342" y="1080"/>
                  <a:pt x="314" y="1094"/>
                  <a:pt x="283" y="1094"/>
                </a:cubicBezTo>
                <a:cubicBezTo>
                  <a:pt x="252" y="1094"/>
                  <a:pt x="223" y="1080"/>
                  <a:pt x="205" y="1057"/>
                </a:cubicBezTo>
                <a:cubicBezTo>
                  <a:pt x="198" y="1057"/>
                  <a:pt x="198" y="1057"/>
                  <a:pt x="198" y="1057"/>
                </a:cubicBezTo>
                <a:cubicBezTo>
                  <a:pt x="199" y="1048"/>
                  <a:pt x="199" y="1048"/>
                  <a:pt x="199" y="1048"/>
                </a:cubicBezTo>
                <a:cubicBezTo>
                  <a:pt x="189" y="1032"/>
                  <a:pt x="183" y="1014"/>
                  <a:pt x="183" y="995"/>
                </a:cubicBezTo>
                <a:cubicBezTo>
                  <a:pt x="183" y="689"/>
                  <a:pt x="183" y="689"/>
                  <a:pt x="183" y="689"/>
                </a:cubicBezTo>
                <a:cubicBezTo>
                  <a:pt x="183" y="686"/>
                  <a:pt x="200" y="512"/>
                  <a:pt x="201" y="507"/>
                </a:cubicBezTo>
                <a:cubicBezTo>
                  <a:pt x="262" y="91"/>
                  <a:pt x="262" y="91"/>
                  <a:pt x="262" y="91"/>
                </a:cubicBezTo>
                <a:cubicBezTo>
                  <a:pt x="270" y="37"/>
                  <a:pt x="319" y="0"/>
                  <a:pt x="372" y="7"/>
                </a:cubicBezTo>
                <a:cubicBezTo>
                  <a:pt x="372" y="7"/>
                  <a:pt x="372" y="7"/>
                  <a:pt x="372" y="7"/>
                </a:cubicBezTo>
                <a:cubicBezTo>
                  <a:pt x="3918" y="432"/>
                  <a:pt x="3918" y="432"/>
                  <a:pt x="3918" y="432"/>
                </a:cubicBezTo>
                <a:cubicBezTo>
                  <a:pt x="3972" y="438"/>
                  <a:pt x="4011" y="488"/>
                  <a:pt x="4005" y="542"/>
                </a:cubicBezTo>
                <a:cubicBezTo>
                  <a:pt x="3994" y="629"/>
                  <a:pt x="3994" y="629"/>
                  <a:pt x="3994" y="629"/>
                </a:cubicBezTo>
                <a:cubicBezTo>
                  <a:pt x="4007" y="646"/>
                  <a:pt x="4014" y="666"/>
                  <a:pt x="4014" y="689"/>
                </a:cubicBezTo>
                <a:cubicBezTo>
                  <a:pt x="4014" y="2131"/>
                  <a:pt x="4014" y="2131"/>
                  <a:pt x="4014" y="2131"/>
                </a:cubicBezTo>
                <a:cubicBezTo>
                  <a:pt x="4014" y="2186"/>
                  <a:pt x="3970" y="2231"/>
                  <a:pt x="3915" y="2231"/>
                </a:cubicBezTo>
                <a:cubicBezTo>
                  <a:pt x="1381" y="2231"/>
                  <a:pt x="1381" y="2231"/>
                  <a:pt x="1381" y="2231"/>
                </a:cubicBezTo>
                <a:cubicBezTo>
                  <a:pt x="1327" y="2231"/>
                  <a:pt x="1284" y="2188"/>
                  <a:pt x="1282" y="2136"/>
                </a:cubicBezTo>
                <a:close/>
                <a:moveTo>
                  <a:pt x="3393" y="1879"/>
                </a:moveTo>
                <a:cubicBezTo>
                  <a:pt x="3485" y="1860"/>
                  <a:pt x="3531" y="1802"/>
                  <a:pt x="3531" y="1703"/>
                </a:cubicBezTo>
                <a:cubicBezTo>
                  <a:pt x="3531" y="1585"/>
                  <a:pt x="3531" y="1585"/>
                  <a:pt x="3531" y="1585"/>
                </a:cubicBezTo>
                <a:cubicBezTo>
                  <a:pt x="3531" y="1549"/>
                  <a:pt x="3522" y="1516"/>
                  <a:pt x="3502" y="1487"/>
                </a:cubicBezTo>
                <a:cubicBezTo>
                  <a:pt x="3483" y="1458"/>
                  <a:pt x="3428" y="1397"/>
                  <a:pt x="3336" y="1306"/>
                </a:cubicBezTo>
                <a:cubicBezTo>
                  <a:pt x="3291" y="1259"/>
                  <a:pt x="3268" y="1219"/>
                  <a:pt x="3268" y="1185"/>
                </a:cubicBezTo>
                <a:cubicBezTo>
                  <a:pt x="3265" y="1125"/>
                  <a:pt x="3265" y="1125"/>
                  <a:pt x="3265" y="1125"/>
                </a:cubicBezTo>
                <a:cubicBezTo>
                  <a:pt x="3265" y="1089"/>
                  <a:pt x="3276" y="1071"/>
                  <a:pt x="3299" y="1071"/>
                </a:cubicBezTo>
                <a:cubicBezTo>
                  <a:pt x="3318" y="1071"/>
                  <a:pt x="3328" y="1080"/>
                  <a:pt x="3328" y="1099"/>
                </a:cubicBezTo>
                <a:cubicBezTo>
                  <a:pt x="3328" y="1269"/>
                  <a:pt x="3328" y="1269"/>
                  <a:pt x="3328" y="1269"/>
                </a:cubicBezTo>
                <a:cubicBezTo>
                  <a:pt x="3513" y="1269"/>
                  <a:pt x="3513" y="1269"/>
                  <a:pt x="3513" y="1269"/>
                </a:cubicBezTo>
                <a:cubicBezTo>
                  <a:pt x="3513" y="1109"/>
                  <a:pt x="3513" y="1109"/>
                  <a:pt x="3513" y="1109"/>
                </a:cubicBezTo>
                <a:cubicBezTo>
                  <a:pt x="3513" y="1027"/>
                  <a:pt x="3473" y="975"/>
                  <a:pt x="3393" y="955"/>
                </a:cubicBezTo>
                <a:cubicBezTo>
                  <a:pt x="3393" y="892"/>
                  <a:pt x="3393" y="892"/>
                  <a:pt x="3393" y="892"/>
                </a:cubicBezTo>
                <a:cubicBezTo>
                  <a:pt x="3208" y="892"/>
                  <a:pt x="3208" y="892"/>
                  <a:pt x="3208" y="892"/>
                </a:cubicBezTo>
                <a:cubicBezTo>
                  <a:pt x="3208" y="955"/>
                  <a:pt x="3208" y="955"/>
                  <a:pt x="3208" y="955"/>
                </a:cubicBezTo>
                <a:cubicBezTo>
                  <a:pt x="3116" y="974"/>
                  <a:pt x="3070" y="1032"/>
                  <a:pt x="3070" y="1126"/>
                </a:cubicBezTo>
                <a:cubicBezTo>
                  <a:pt x="3070" y="1230"/>
                  <a:pt x="3070" y="1230"/>
                  <a:pt x="3070" y="1230"/>
                </a:cubicBezTo>
                <a:cubicBezTo>
                  <a:pt x="3070" y="1272"/>
                  <a:pt x="3093" y="1319"/>
                  <a:pt x="3137" y="1369"/>
                </a:cubicBezTo>
                <a:cubicBezTo>
                  <a:pt x="3230" y="1460"/>
                  <a:pt x="3285" y="1518"/>
                  <a:pt x="3302" y="1541"/>
                </a:cubicBezTo>
                <a:cubicBezTo>
                  <a:pt x="3319" y="1565"/>
                  <a:pt x="3328" y="1588"/>
                  <a:pt x="3328" y="1611"/>
                </a:cubicBezTo>
                <a:cubicBezTo>
                  <a:pt x="3328" y="1721"/>
                  <a:pt x="3328" y="1721"/>
                  <a:pt x="3328" y="1721"/>
                </a:cubicBezTo>
                <a:cubicBezTo>
                  <a:pt x="3328" y="1742"/>
                  <a:pt x="3316" y="1753"/>
                  <a:pt x="3292" y="1753"/>
                </a:cubicBezTo>
                <a:cubicBezTo>
                  <a:pt x="3268" y="1753"/>
                  <a:pt x="3255" y="1742"/>
                  <a:pt x="3255" y="1721"/>
                </a:cubicBezTo>
                <a:cubicBezTo>
                  <a:pt x="3255" y="1509"/>
                  <a:pt x="3255" y="1509"/>
                  <a:pt x="3255" y="1509"/>
                </a:cubicBezTo>
                <a:cubicBezTo>
                  <a:pt x="3070" y="1509"/>
                  <a:pt x="3070" y="1509"/>
                  <a:pt x="3070" y="1509"/>
                </a:cubicBezTo>
                <a:cubicBezTo>
                  <a:pt x="3070" y="1719"/>
                  <a:pt x="3070" y="1719"/>
                  <a:pt x="3070" y="1719"/>
                </a:cubicBezTo>
                <a:cubicBezTo>
                  <a:pt x="3070" y="1801"/>
                  <a:pt x="3116" y="1854"/>
                  <a:pt x="3208" y="1877"/>
                </a:cubicBezTo>
                <a:cubicBezTo>
                  <a:pt x="3208" y="1940"/>
                  <a:pt x="3208" y="1940"/>
                  <a:pt x="3208" y="1940"/>
                </a:cubicBezTo>
                <a:cubicBezTo>
                  <a:pt x="3393" y="1940"/>
                  <a:pt x="3393" y="1940"/>
                  <a:pt x="3393" y="1940"/>
                </a:cubicBezTo>
                <a:cubicBezTo>
                  <a:pt x="3393" y="1879"/>
                  <a:pt x="3393" y="1879"/>
                  <a:pt x="3393" y="1879"/>
                </a:cubicBezTo>
                <a:close/>
                <a:moveTo>
                  <a:pt x="397" y="536"/>
                </a:moveTo>
                <a:cubicBezTo>
                  <a:pt x="394" y="557"/>
                  <a:pt x="385" y="575"/>
                  <a:pt x="372" y="589"/>
                </a:cubicBezTo>
                <a:cubicBezTo>
                  <a:pt x="1621" y="589"/>
                  <a:pt x="1621" y="589"/>
                  <a:pt x="1621" y="589"/>
                </a:cubicBezTo>
                <a:cubicBezTo>
                  <a:pt x="1689" y="497"/>
                  <a:pt x="1777" y="426"/>
                  <a:pt x="1876" y="387"/>
                </a:cubicBezTo>
                <a:cubicBezTo>
                  <a:pt x="445" y="215"/>
                  <a:pt x="445" y="215"/>
                  <a:pt x="445" y="215"/>
                </a:cubicBezTo>
                <a:cubicBezTo>
                  <a:pt x="397" y="536"/>
                  <a:pt x="397" y="536"/>
                  <a:pt x="397" y="536"/>
                </a:cubicBezTo>
                <a:close/>
                <a:moveTo>
                  <a:pt x="3561" y="589"/>
                </a:moveTo>
                <a:cubicBezTo>
                  <a:pt x="2334" y="442"/>
                  <a:pt x="2334" y="442"/>
                  <a:pt x="2334" y="442"/>
                </a:cubicBezTo>
                <a:cubicBezTo>
                  <a:pt x="2388" y="481"/>
                  <a:pt x="2436" y="531"/>
                  <a:pt x="2475" y="589"/>
                </a:cubicBezTo>
                <a:cubicBezTo>
                  <a:pt x="3561" y="589"/>
                  <a:pt x="3561" y="589"/>
                  <a:pt x="3561" y="589"/>
                </a:cubicBezTo>
                <a:close/>
                <a:moveTo>
                  <a:pt x="2285" y="2032"/>
                </a:moveTo>
                <a:cubicBezTo>
                  <a:pt x="3815" y="2032"/>
                  <a:pt x="3815" y="2032"/>
                  <a:pt x="3815" y="2032"/>
                </a:cubicBezTo>
                <a:cubicBezTo>
                  <a:pt x="3815" y="788"/>
                  <a:pt x="3815" y="788"/>
                  <a:pt x="3815" y="788"/>
                </a:cubicBezTo>
                <a:cubicBezTo>
                  <a:pt x="2277" y="788"/>
                  <a:pt x="2277" y="788"/>
                  <a:pt x="2277" y="788"/>
                </a:cubicBezTo>
                <a:cubicBezTo>
                  <a:pt x="2494" y="879"/>
                  <a:pt x="2649" y="1126"/>
                  <a:pt x="2647" y="1416"/>
                </a:cubicBezTo>
                <a:cubicBezTo>
                  <a:pt x="2645" y="1698"/>
                  <a:pt x="2494" y="1939"/>
                  <a:pt x="2285" y="2032"/>
                </a:cubicBezTo>
                <a:close/>
                <a:moveTo>
                  <a:pt x="188" y="1959"/>
                </a:moveTo>
                <a:cubicBezTo>
                  <a:pt x="142" y="1959"/>
                  <a:pt x="105" y="1996"/>
                  <a:pt x="105" y="2042"/>
                </a:cubicBezTo>
                <a:cubicBezTo>
                  <a:pt x="105" y="2185"/>
                  <a:pt x="105" y="2185"/>
                  <a:pt x="105" y="2185"/>
                </a:cubicBezTo>
                <a:cubicBezTo>
                  <a:pt x="105" y="2231"/>
                  <a:pt x="142" y="2268"/>
                  <a:pt x="188" y="2268"/>
                </a:cubicBezTo>
                <a:cubicBezTo>
                  <a:pt x="1037" y="2268"/>
                  <a:pt x="1037" y="2268"/>
                  <a:pt x="1037" y="2268"/>
                </a:cubicBezTo>
                <a:cubicBezTo>
                  <a:pt x="1082" y="2268"/>
                  <a:pt x="1120" y="2231"/>
                  <a:pt x="1120" y="2185"/>
                </a:cubicBezTo>
                <a:cubicBezTo>
                  <a:pt x="1120" y="2042"/>
                  <a:pt x="1120" y="2042"/>
                  <a:pt x="1120" y="2042"/>
                </a:cubicBezTo>
                <a:cubicBezTo>
                  <a:pt x="1120" y="1996"/>
                  <a:pt x="1082" y="1959"/>
                  <a:pt x="1037" y="1959"/>
                </a:cubicBezTo>
                <a:cubicBezTo>
                  <a:pt x="188" y="1959"/>
                  <a:pt x="188" y="1959"/>
                  <a:pt x="188" y="1959"/>
                </a:cubicBezTo>
                <a:close/>
                <a:moveTo>
                  <a:pt x="83" y="1231"/>
                </a:moveTo>
                <a:cubicBezTo>
                  <a:pt x="38" y="1231"/>
                  <a:pt x="0" y="1269"/>
                  <a:pt x="0" y="1314"/>
                </a:cubicBezTo>
                <a:cubicBezTo>
                  <a:pt x="0" y="1457"/>
                  <a:pt x="0" y="1457"/>
                  <a:pt x="0" y="1457"/>
                </a:cubicBezTo>
                <a:cubicBezTo>
                  <a:pt x="0" y="1503"/>
                  <a:pt x="38" y="1540"/>
                  <a:pt x="83" y="1540"/>
                </a:cubicBezTo>
                <a:cubicBezTo>
                  <a:pt x="932" y="1540"/>
                  <a:pt x="932" y="1540"/>
                  <a:pt x="932" y="1540"/>
                </a:cubicBezTo>
                <a:cubicBezTo>
                  <a:pt x="978" y="1540"/>
                  <a:pt x="1015" y="1503"/>
                  <a:pt x="1015" y="1457"/>
                </a:cubicBezTo>
                <a:cubicBezTo>
                  <a:pt x="1015" y="1314"/>
                  <a:pt x="1015" y="1314"/>
                  <a:pt x="1015" y="1314"/>
                </a:cubicBezTo>
                <a:cubicBezTo>
                  <a:pt x="1015" y="1269"/>
                  <a:pt x="978" y="1231"/>
                  <a:pt x="932" y="1231"/>
                </a:cubicBezTo>
                <a:cubicBezTo>
                  <a:pt x="83" y="1231"/>
                  <a:pt x="83" y="1231"/>
                  <a:pt x="83" y="1231"/>
                </a:cubicBezTo>
                <a:close/>
                <a:moveTo>
                  <a:pt x="268" y="1592"/>
                </a:moveTo>
                <a:cubicBezTo>
                  <a:pt x="222" y="1592"/>
                  <a:pt x="185" y="1630"/>
                  <a:pt x="185" y="1675"/>
                </a:cubicBezTo>
                <a:cubicBezTo>
                  <a:pt x="185" y="1819"/>
                  <a:pt x="185" y="1819"/>
                  <a:pt x="185" y="1819"/>
                </a:cubicBezTo>
                <a:cubicBezTo>
                  <a:pt x="185" y="1864"/>
                  <a:pt x="222" y="1901"/>
                  <a:pt x="268" y="1901"/>
                </a:cubicBezTo>
                <a:cubicBezTo>
                  <a:pt x="1117" y="1901"/>
                  <a:pt x="1117" y="1901"/>
                  <a:pt x="1117" y="1901"/>
                </a:cubicBezTo>
                <a:cubicBezTo>
                  <a:pt x="1162" y="1901"/>
                  <a:pt x="1200" y="1864"/>
                  <a:pt x="1200" y="1819"/>
                </a:cubicBezTo>
                <a:cubicBezTo>
                  <a:pt x="1200" y="1675"/>
                  <a:pt x="1200" y="1675"/>
                  <a:pt x="1200" y="1675"/>
                </a:cubicBezTo>
                <a:cubicBezTo>
                  <a:pt x="1200" y="1630"/>
                  <a:pt x="1162" y="1592"/>
                  <a:pt x="1117" y="1592"/>
                </a:cubicBezTo>
                <a:lnTo>
                  <a:pt x="268" y="159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p:transition spd="slow"/>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椭圆 2" descr="#clear#"/>
          <p:cNvSpPr/>
          <p:nvPr/>
        </p:nvSpPr>
        <p:spPr>
          <a:xfrm>
            <a:off x="14097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a:solidFill>
                  <a:srgbClr val="FFFFFF"/>
                </a:solidFill>
              </a:rPr>
              <a:t>谢</a:t>
            </a:r>
            <a:endParaRPr lang="zh-CN" altLang="en-US" sz="6000">
              <a:solidFill>
                <a:srgbClr val="FFFFFF"/>
              </a:solidFill>
            </a:endParaRPr>
          </a:p>
        </p:txBody>
      </p:sp>
      <p:sp>
        <p:nvSpPr>
          <p:cNvPr id="124" name="椭圆 123" descr="#clear#"/>
          <p:cNvSpPr/>
          <p:nvPr/>
        </p:nvSpPr>
        <p:spPr>
          <a:xfrm>
            <a:off x="38671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a:solidFill>
                  <a:srgbClr val="FFFFFF"/>
                </a:solidFill>
              </a:rPr>
              <a:t>谢</a:t>
            </a:r>
            <a:endParaRPr lang="zh-CN" altLang="en-US" sz="6000">
              <a:solidFill>
                <a:srgbClr val="FFFFFF"/>
              </a:solidFill>
            </a:endParaRPr>
          </a:p>
        </p:txBody>
      </p:sp>
      <p:sp>
        <p:nvSpPr>
          <p:cNvPr id="125" name="椭圆 124" descr="#clear#"/>
          <p:cNvSpPr/>
          <p:nvPr/>
        </p:nvSpPr>
        <p:spPr>
          <a:xfrm>
            <a:off x="63246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a:solidFill>
                  <a:srgbClr val="FFFFFF"/>
                </a:solidFill>
              </a:rPr>
              <a:t>观</a:t>
            </a:r>
            <a:endParaRPr lang="zh-CN" altLang="en-US" sz="6000">
              <a:solidFill>
                <a:srgbClr val="FFFFFF"/>
              </a:solidFill>
            </a:endParaRPr>
          </a:p>
        </p:txBody>
      </p:sp>
      <p:sp>
        <p:nvSpPr>
          <p:cNvPr id="126" name="椭圆 125" descr="#clear#"/>
          <p:cNvSpPr/>
          <p:nvPr/>
        </p:nvSpPr>
        <p:spPr>
          <a:xfrm>
            <a:off x="87820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a:solidFill>
                  <a:srgbClr val="FFFFFF"/>
                </a:solidFill>
              </a:rPr>
              <a:t>看</a:t>
            </a:r>
            <a:endParaRPr lang="zh-CN" altLang="en-US" sz="6000">
              <a:solidFill>
                <a:srgbClr val="FFFFFF"/>
              </a:solidFill>
            </a:endParaRPr>
          </a:p>
        </p:txBody>
      </p:sp>
    </p:spTree>
  </p:cSld>
  <p:clrMapOvr>
    <a:masterClrMapping/>
  </p:clrMapOvr>
  <p:transition spd="slow"/>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charset="-122"/>
                <a:ea typeface="微软雅黑"/>
              </a:rPr>
              <a:t>PPT</a:t>
            </a:r>
            <a:r>
              <a:rPr lang="zh-CN" altLang="en-US" sz="1055" b="1">
                <a:solidFill>
                  <a:srgbClr val="4A452A"/>
                </a:solidFill>
                <a:latin typeface="微软雅黑" panose="020b0503020204020204" charset="-122"/>
                <a:ea typeface="微软雅黑"/>
              </a:rPr>
              <a:t>模板下载：</a:t>
            </a:r>
            <a:r>
              <a:rPr lang="en-US" altLang="zh-CN" sz="1055" b="1">
                <a:solidFill>
                  <a:srgbClr val="FFC000"/>
                </a:solidFill>
                <a:latin typeface="微软雅黑" panose="020b0503020204020204" charset="-122"/>
                <a:ea typeface="微软雅黑"/>
                <a:hlinkClick r:id="rId3"/>
              </a:rPr>
              <a:t>www.ppthui.com/muban/</a:t>
            </a:r>
            <a:r>
              <a:rPr lang="en-US" altLang="zh-CN" sz="1055" b="1">
                <a:solidFill>
                  <a:srgbClr val="FFC000"/>
                </a:solidFill>
                <a:latin typeface="微软雅黑" panose="020b0503020204020204" charset="-122"/>
                <a:ea typeface="微软雅黑"/>
              </a:rPr>
              <a:t>            </a:t>
            </a:r>
            <a:r>
              <a:rPr lang="zh-CN" altLang="en-US" sz="1055" b="1">
                <a:solidFill>
                  <a:srgbClr val="4A452A"/>
                </a:solidFill>
                <a:latin typeface="微软雅黑" panose="020b0503020204020204" charset="-122"/>
                <a:ea typeface="微软雅黑"/>
              </a:rPr>
              <a:t>行业</a:t>
            </a:r>
            <a:r>
              <a:rPr lang="en-US" altLang="zh-CN" sz="1055" b="1">
                <a:solidFill>
                  <a:srgbClr val="4A452A"/>
                </a:solidFill>
                <a:latin typeface="微软雅黑" panose="020b0503020204020204" charset="-122"/>
                <a:ea typeface="微软雅黑"/>
              </a:rPr>
              <a:t>PPT</a:t>
            </a:r>
            <a:r>
              <a:rPr lang="zh-CN" altLang="en-US" sz="1055" b="1">
                <a:solidFill>
                  <a:srgbClr val="4A452A"/>
                </a:solidFill>
                <a:latin typeface="微软雅黑" panose="020b0503020204020204" charset="-122"/>
                <a:ea typeface="微软雅黑"/>
              </a:rPr>
              <a:t>模板：</a:t>
            </a:r>
            <a:r>
              <a:rPr lang="en-US" altLang="zh-CN" sz="1055" b="1">
                <a:solidFill>
                  <a:srgbClr val="4A452A"/>
                </a:solidFill>
                <a:latin typeface="微软雅黑" panose="020b0503020204020204" charset="-122"/>
                <a:ea typeface="微软雅黑"/>
                <a:hlinkClick r:id="rId4"/>
              </a:rPr>
              <a:t>www.ppthui.com/hangye/</a:t>
            </a:r>
            <a:endParaRPr lang="en-US" altLang="zh-CN" sz="1055" b="1">
              <a:solidFill>
                <a:srgbClr val="4A452A"/>
              </a:solidFill>
              <a:latin typeface="微软雅黑" panose="020b0503020204020204" charset="-122"/>
              <a:ea typeface="微软雅黑"/>
            </a:endParaRPr>
          </a:p>
          <a:p>
            <a:pPr eaLnBrk="0" hangingPunct="0">
              <a:lnSpc>
                <a:spcPts val="2400"/>
              </a:lnSpc>
            </a:pPr>
            <a:r>
              <a:rPr lang="zh-CN" altLang="en-US" sz="1055" b="1">
                <a:solidFill>
                  <a:srgbClr val="4A452A"/>
                </a:solidFill>
                <a:latin typeface="微软雅黑" panose="020b0503020204020204" charset="-122"/>
                <a:ea typeface="微软雅黑"/>
              </a:rPr>
              <a:t>工作</a:t>
            </a:r>
            <a:r>
              <a:rPr lang="en-US" altLang="zh-CN" sz="1055" b="1">
                <a:solidFill>
                  <a:srgbClr val="4A452A"/>
                </a:solidFill>
                <a:latin typeface="微软雅黑" panose="020b0503020204020204" charset="-122"/>
                <a:ea typeface="微软雅黑"/>
              </a:rPr>
              <a:t>PPT</a:t>
            </a:r>
            <a:r>
              <a:rPr lang="zh-CN" altLang="en-US" sz="1055" b="1">
                <a:solidFill>
                  <a:srgbClr val="4A452A"/>
                </a:solidFill>
                <a:latin typeface="微软雅黑" panose="020b0503020204020204" charset="-122"/>
                <a:ea typeface="微软雅黑"/>
              </a:rPr>
              <a:t>模板：</a:t>
            </a:r>
            <a:r>
              <a:rPr lang="en-US" altLang="zh-CN" sz="1055" b="1">
                <a:solidFill>
                  <a:srgbClr val="4A452A"/>
                </a:solidFill>
                <a:latin typeface="微软雅黑" panose="020b0503020204020204" charset="-122"/>
                <a:ea typeface="微软雅黑"/>
                <a:hlinkClick r:id="rId5"/>
              </a:rPr>
              <a:t>www.ppthui.com/gongzuo/</a:t>
            </a:r>
            <a:r>
              <a:rPr lang="en-US" altLang="zh-CN" sz="1055" b="1">
                <a:solidFill>
                  <a:srgbClr val="4A452A"/>
                </a:solidFill>
                <a:latin typeface="微软雅黑" panose="020b0503020204020204" charset="-122"/>
                <a:ea typeface="微软雅黑"/>
              </a:rPr>
              <a:t>         </a:t>
            </a:r>
            <a:r>
              <a:rPr lang="zh-CN" altLang="en-US" sz="1055" b="1">
                <a:solidFill>
                  <a:srgbClr val="4A452A"/>
                </a:solidFill>
                <a:latin typeface="微软雅黑" panose="020b0503020204020204" charset="-122"/>
                <a:ea typeface="微软雅黑"/>
              </a:rPr>
              <a:t>节日</a:t>
            </a:r>
            <a:r>
              <a:rPr lang="en-US" altLang="zh-CN" sz="1055" b="1">
                <a:solidFill>
                  <a:srgbClr val="4A452A"/>
                </a:solidFill>
                <a:latin typeface="微软雅黑" panose="020b0503020204020204" charset="-122"/>
                <a:ea typeface="微软雅黑"/>
              </a:rPr>
              <a:t>PPT</a:t>
            </a:r>
            <a:r>
              <a:rPr lang="zh-CN" altLang="en-US" sz="1055" b="1">
                <a:solidFill>
                  <a:srgbClr val="4A452A"/>
                </a:solidFill>
                <a:latin typeface="微软雅黑" panose="020b0503020204020204" charset="-122"/>
                <a:ea typeface="微软雅黑"/>
              </a:rPr>
              <a:t>模板：</a:t>
            </a:r>
            <a:r>
              <a:rPr lang="en-US" altLang="zh-CN" sz="1055" b="1">
                <a:solidFill>
                  <a:srgbClr val="4A452A"/>
                </a:solidFill>
                <a:latin typeface="微软雅黑" panose="020b0503020204020204" charset="-122"/>
                <a:ea typeface="微软雅黑"/>
                <a:hlinkClick r:id="rId6"/>
              </a:rPr>
              <a:t>www.ppthui.com/jieri/</a:t>
            </a:r>
            <a:endParaRPr lang="en-US" altLang="zh-CN" sz="1055" b="1">
              <a:solidFill>
                <a:srgbClr val="4A452A"/>
              </a:solidFill>
              <a:latin typeface="微软雅黑" panose="020b0503020204020204" charset="-122"/>
              <a:ea typeface="微软雅黑"/>
            </a:endParaRPr>
          </a:p>
          <a:p>
            <a:pPr eaLnBrk="0" hangingPunct="0">
              <a:lnSpc>
                <a:spcPts val="2400"/>
              </a:lnSpc>
            </a:pPr>
            <a:r>
              <a:rPr lang="en-US" altLang="zh-CN" sz="1055" b="1">
                <a:solidFill>
                  <a:srgbClr val="4A452A"/>
                </a:solidFill>
                <a:latin typeface="微软雅黑" panose="020b0503020204020204" charset="-122"/>
                <a:ea typeface="微软雅黑"/>
              </a:rPr>
              <a:t>     </a:t>
            </a:r>
            <a:endParaRPr lang="en-US" altLang="zh-CN" sz="1055" b="1">
              <a:solidFill>
                <a:srgbClr val="4A452A"/>
              </a:solidFill>
              <a:latin typeface="微软雅黑" panose="020b0503020204020204" charset="-122"/>
              <a:ea typeface="微软雅黑"/>
            </a:endParaRPr>
          </a:p>
        </p:txBody>
      </p:sp>
      <p:pic>
        <p:nvPicPr>
          <p:cNvPr id="38918" name="Picture 2" descr="C:\Users\20999\Desktop\PPT宣传页背景.png"/>
          <p:cNvPicPr>
            <a:picLocks noChangeAspect="1"/>
          </p:cNvPicPr>
          <p:nvPr/>
        </p:nvPicPr>
        <p:blipFill>
          <a:blip r:embed="rId7"/>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218" name="标题 1" descr="#clear#"/>
          <p:cNvSpPr>
            <a:spLocks noGrp="1"/>
          </p:cNvSpPr>
          <p:nvPr>
            <p:ph type="title"/>
          </p:nvPr>
        </p:nvSpPr>
        <p:spPr/>
        <p:txBody>
          <a:bodyPr/>
          <a:lstStyle/>
          <a:p>
            <a:r>
              <a:rPr lang="zh-CN" altLang="en-US"/>
              <a:t>请输入第一章大标题</a:t>
            </a:r>
            <a:endParaRPr lang="zh-CN" altLang="en-US"/>
          </a:p>
        </p:txBody>
      </p:sp>
      <p:sp>
        <p:nvSpPr>
          <p:cNvPr id="9219" name="文本占位符 2" descr="#clear#"/>
          <p:cNvSpPr>
            <a:spLocks noGrp="1"/>
          </p:cNvSpPr>
          <p:nvPr>
            <p:ph type="body" idx="1"/>
          </p:nvPr>
        </p:nvSpPr>
        <p:spPr/>
        <p:txBody>
          <a:bodyPr/>
          <a:lstStyle/>
          <a:p>
            <a:r>
              <a:rPr lang="zh-CN" altLang="en-US"/>
              <a:t>请输入第一章说明小标题</a:t>
            </a:r>
            <a:endParaRPr lang="zh-CN" altLang="en-US"/>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338" name="标题 3" descr="#clear#"/>
          <p:cNvSpPr>
            <a:spLocks noGrp="1"/>
          </p:cNvSpPr>
          <p:nvPr>
            <p:ph type="title"/>
          </p:nvPr>
        </p:nvSpPr>
        <p:spPr/>
        <p:txBody>
          <a:bodyPr/>
          <a:lstStyle/>
          <a:p>
            <a:pPr eaLnBrk="1" hangingPunct="1"/>
            <a:r>
              <a:rPr lang="zh-CN" altLang="en-US"/>
              <a:t>请在此输入您的大标题</a:t>
            </a:r>
            <a:endParaRPr lang="en-US" altLang="zh-CN"/>
          </a:p>
        </p:txBody>
      </p:sp>
      <p:sp>
        <p:nvSpPr>
          <p:cNvPr id="57" name="KSO_Shape"/>
          <p:cNvSpPr/>
          <p:nvPr/>
        </p:nvSpPr>
        <p:spPr bwMode="auto">
          <a:xfrm>
            <a:off x="1031859" y="2873002"/>
            <a:ext cx="3323101" cy="2486788"/>
          </a:xfrm>
          <a:custGeom>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1"/>
          </a:solidFill>
          <a:ln>
            <a:noFill/>
          </a:ln>
        </p:spPr>
        <p:txBody>
          <a:bodyPr anchor="ctr">
            <a:scene3d>
              <a:camera prst="orthographicFront"/>
              <a:lightRig rig="threePt" dir="t"/>
            </a:scene3d>
          </a:bodyPr>
          <a:lstStyle/>
          <a:p>
            <a:pPr algn="ctr"/>
            <a:endParaRPr lang="zh-CN" altLang="en-US">
              <a:solidFill>
                <a:srgbClr val="FFFFFF"/>
              </a:solidFill>
              <a:ea typeface="宋体" panose="02010600030101010101" pitchFamily="2" charset="-122"/>
            </a:endParaRPr>
          </a:p>
        </p:txBody>
      </p:sp>
      <p:sp>
        <p:nvSpPr>
          <p:cNvPr id="58" name="矩形 57"/>
          <p:cNvSpPr/>
          <p:nvPr/>
        </p:nvSpPr>
        <p:spPr>
          <a:xfrm>
            <a:off x="5667517" y="2312911"/>
            <a:ext cx="2627732" cy="1120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a:solidFill>
                <a:schemeClr val="tx1"/>
              </a:solidFill>
              <a:latin typeface="幼圆" panose="02010509060101010101" pitchFamily="49" charset="-122"/>
              <a:ea typeface="幼圆" panose="02010509060101010101" pitchFamily="49" charset="-122"/>
            </a:endParaRPr>
          </a:p>
        </p:txBody>
      </p:sp>
      <p:cxnSp>
        <p:nvCxnSpPr>
          <p:cNvPr id="59" name="直接连接符 58"/>
          <p:cNvCxnSpPr/>
          <p:nvPr/>
        </p:nvCxnSpPr>
        <p:spPr>
          <a:xfrm flipH="1">
            <a:off x="5356433" y="2228234"/>
            <a:ext cx="0" cy="128953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9142237" y="2312911"/>
            <a:ext cx="2627732" cy="1120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a:solidFill>
                <a:schemeClr val="tx1"/>
              </a:solidFill>
              <a:latin typeface="幼圆" panose="02010509060101010101" pitchFamily="49" charset="-122"/>
              <a:ea typeface="幼圆" panose="02010509060101010101" pitchFamily="49" charset="-122"/>
            </a:endParaRPr>
          </a:p>
        </p:txBody>
      </p:sp>
      <p:cxnSp>
        <p:nvCxnSpPr>
          <p:cNvPr id="61" name="直接连接符 60"/>
          <p:cNvCxnSpPr/>
          <p:nvPr/>
        </p:nvCxnSpPr>
        <p:spPr>
          <a:xfrm flipH="1">
            <a:off x="8831153" y="2228234"/>
            <a:ext cx="0" cy="128953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5667517" y="4529250"/>
            <a:ext cx="2627732" cy="1120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a:solidFill>
                <a:schemeClr val="tx1"/>
              </a:solidFill>
              <a:latin typeface="幼圆" panose="02010509060101010101" pitchFamily="49" charset="-122"/>
              <a:ea typeface="幼圆" panose="02010509060101010101" pitchFamily="49" charset="-122"/>
            </a:endParaRPr>
          </a:p>
        </p:txBody>
      </p:sp>
      <p:cxnSp>
        <p:nvCxnSpPr>
          <p:cNvPr id="63" name="直接连接符 62"/>
          <p:cNvCxnSpPr/>
          <p:nvPr/>
        </p:nvCxnSpPr>
        <p:spPr>
          <a:xfrm flipH="1">
            <a:off x="5356433" y="4444573"/>
            <a:ext cx="0" cy="128953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9142237" y="4529250"/>
            <a:ext cx="2627732" cy="1120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a:solidFill>
                <a:schemeClr val="tx1"/>
              </a:solidFill>
              <a:latin typeface="幼圆" panose="02010509060101010101" pitchFamily="49" charset="-122"/>
              <a:ea typeface="幼圆" panose="02010509060101010101" pitchFamily="49" charset="-122"/>
            </a:endParaRPr>
          </a:p>
        </p:txBody>
      </p:sp>
      <p:cxnSp>
        <p:nvCxnSpPr>
          <p:cNvPr id="65" name="直接连接符 64"/>
          <p:cNvCxnSpPr/>
          <p:nvPr/>
        </p:nvCxnSpPr>
        <p:spPr>
          <a:xfrm flipH="1">
            <a:off x="8831153" y="4444573"/>
            <a:ext cx="0" cy="128953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1589650" y="3305005"/>
            <a:ext cx="2180492" cy="830997"/>
          </a:xfrm>
          <a:prstGeom prst="rect">
            <a:avLst/>
          </a:prstGeom>
          <a:noFill/>
        </p:spPr>
        <p:txBody>
          <a:bodyPr wrap="square" rtlCol="0">
            <a:spAutoFit/>
          </a:bodyPr>
          <a:lstStyle/>
          <a:p>
            <a:pPr algn="dist"/>
            <a:r>
              <a:rPr lang="en-US" altLang="zh-CN" sz="4800">
                <a:latin typeface="+mj-ea"/>
                <a:ea typeface="+mj-ea"/>
              </a:rPr>
              <a:t>938</a:t>
            </a:r>
            <a:r>
              <a:rPr lang="zh-CN" altLang="en-US" sz="2000">
                <a:latin typeface="+mj-ea"/>
                <a:ea typeface="+mj-ea"/>
              </a:rPr>
              <a:t>万</a:t>
            </a:r>
            <a:endParaRPr lang="zh-CN" altLang="en-US" sz="4800">
              <a:latin typeface="+mj-ea"/>
              <a:ea typeface="+mj-ea"/>
            </a:endParaRPr>
          </a:p>
        </p:txBody>
      </p:sp>
    </p:spTree>
  </p:cSld>
  <p:clrMapOvr>
    <a:masterClrMapping/>
  </p:clrMapOvr>
  <p:transition spd="slow"/>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578" name="标题 3" descr="#clear#"/>
          <p:cNvSpPr>
            <a:spLocks noGrp="1"/>
          </p:cNvSpPr>
          <p:nvPr>
            <p:ph type="title"/>
          </p:nvPr>
        </p:nvSpPr>
        <p:spPr/>
        <p:txBody>
          <a:bodyPr/>
          <a:lstStyle/>
          <a:p>
            <a:pPr eaLnBrk="1" hangingPunct="1"/>
            <a:r>
              <a:rPr lang="zh-CN" altLang="en-US"/>
              <a:t>请在此输入您的大标题</a:t>
            </a:r>
            <a:endParaRPr lang="en-US" altLang="zh-CN"/>
          </a:p>
        </p:txBody>
      </p:sp>
      <p:sp>
        <p:nvSpPr>
          <p:cNvPr id="13" name="任意多边形 56"/>
          <p:cNvSpPr/>
          <p:nvPr/>
        </p:nvSpPr>
        <p:spPr>
          <a:xfrm rot="16200000" flipV="1">
            <a:off x="4755075" y="2089415"/>
            <a:ext cx="1009139" cy="606227"/>
          </a:xfrm>
          <a:custGeom>
            <a:gdLst>
              <a:gd name="connsiteX0" fmla="*/ 624356 w 1282700"/>
              <a:gd name="connsiteY0" fmla="*/ 627245 h 770565"/>
              <a:gd name="connsiteX1" fmla="*/ 624356 w 1282700"/>
              <a:gd name="connsiteY1" fmla="*/ 428008 h 770565"/>
              <a:gd name="connsiteX2" fmla="*/ 544910 w 1282700"/>
              <a:gd name="connsiteY2" fmla="*/ 513669 h 770565"/>
              <a:gd name="connsiteX3" fmla="*/ 544910 w 1282700"/>
              <a:gd name="connsiteY3" fmla="*/ 461545 h 770565"/>
              <a:gd name="connsiteX4" fmla="*/ 641138 w 1282700"/>
              <a:gd name="connsiteY4" fmla="*/ 358105 h 770565"/>
              <a:gd name="connsiteX5" fmla="*/ 737791 w 1282700"/>
              <a:gd name="connsiteY5" fmla="*/ 461545 h 770565"/>
              <a:gd name="connsiteX6" fmla="*/ 737791 w 1282700"/>
              <a:gd name="connsiteY6" fmla="*/ 513669 h 770565"/>
              <a:gd name="connsiteX7" fmla="*/ 658344 w 1282700"/>
              <a:gd name="connsiteY7" fmla="*/ 428008 h 770565"/>
              <a:gd name="connsiteX8" fmla="*/ 658344 w 1282700"/>
              <a:gd name="connsiteY8" fmla="*/ 627245 h 770565"/>
              <a:gd name="connsiteX9" fmla="*/ 641350 w 1282700"/>
              <a:gd name="connsiteY9" fmla="*/ 656194 h 770565"/>
              <a:gd name="connsiteX10" fmla="*/ 804869 w 1282700"/>
              <a:gd name="connsiteY10" fmla="*/ 492675 h 770565"/>
              <a:gd name="connsiteX11" fmla="*/ 641350 w 1282700"/>
              <a:gd name="connsiteY11" fmla="*/ 329156 h 770565"/>
              <a:gd name="connsiteX12" fmla="*/ 477831 w 1282700"/>
              <a:gd name="connsiteY12" fmla="*/ 492675 h 770565"/>
              <a:gd name="connsiteX13" fmla="*/ 641350 w 1282700"/>
              <a:gd name="connsiteY13" fmla="*/ 656194 h 770565"/>
              <a:gd name="connsiteX14" fmla="*/ 641350 w 1282700"/>
              <a:gd name="connsiteY14" fmla="*/ 694366 h 770565"/>
              <a:gd name="connsiteX15" fmla="*/ 439659 w 1282700"/>
              <a:gd name="connsiteY15" fmla="*/ 492675 h 770565"/>
              <a:gd name="connsiteX16" fmla="*/ 641350 w 1282700"/>
              <a:gd name="connsiteY16" fmla="*/ 290984 h 770565"/>
              <a:gd name="connsiteX17" fmla="*/ 843041 w 1282700"/>
              <a:gd name="connsiteY17" fmla="*/ 492675 h 770565"/>
              <a:gd name="connsiteX18" fmla="*/ 641350 w 1282700"/>
              <a:gd name="connsiteY18" fmla="*/ 694366 h 770565"/>
              <a:gd name="connsiteX19" fmla="*/ 0 w 1282700"/>
              <a:gd name="connsiteY19" fmla="*/ 770565 h 770565"/>
              <a:gd name="connsiteX20" fmla="*/ 1282700 w 1282700"/>
              <a:gd name="connsiteY20" fmla="*/ 770565 h 770565"/>
              <a:gd name="connsiteX21" fmla="*/ 641350 w 1282700"/>
              <a:gd name="connsiteY21" fmla="*/ 0 h 7705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2700" h="770565">
                <a:moveTo>
                  <a:pt x="624356" y="627245"/>
                </a:moveTo>
                <a:lnTo>
                  <a:pt x="624356" y="428008"/>
                </a:lnTo>
                <a:lnTo>
                  <a:pt x="544910" y="513669"/>
                </a:lnTo>
                <a:lnTo>
                  <a:pt x="544910" y="461545"/>
                </a:lnTo>
                <a:lnTo>
                  <a:pt x="641138" y="358105"/>
                </a:lnTo>
                <a:lnTo>
                  <a:pt x="737791" y="461545"/>
                </a:lnTo>
                <a:lnTo>
                  <a:pt x="737791" y="513669"/>
                </a:lnTo>
                <a:lnTo>
                  <a:pt x="658344" y="428008"/>
                </a:lnTo>
                <a:lnTo>
                  <a:pt x="658344" y="627245"/>
                </a:lnTo>
                <a:close/>
                <a:moveTo>
                  <a:pt x="641350" y="656194"/>
                </a:moveTo>
                <a:cubicBezTo>
                  <a:pt x="731660" y="656194"/>
                  <a:pt x="804869" y="582985"/>
                  <a:pt x="804869" y="492675"/>
                </a:cubicBezTo>
                <a:cubicBezTo>
                  <a:pt x="804869" y="402366"/>
                  <a:pt x="731660" y="329156"/>
                  <a:pt x="641350" y="329156"/>
                </a:cubicBezTo>
                <a:cubicBezTo>
                  <a:pt x="551041" y="329156"/>
                  <a:pt x="477831" y="402366"/>
                  <a:pt x="477831" y="492675"/>
                </a:cubicBezTo>
                <a:cubicBezTo>
                  <a:pt x="477831" y="582985"/>
                  <a:pt x="551041" y="656194"/>
                  <a:pt x="641350" y="656194"/>
                </a:cubicBezTo>
                <a:close/>
                <a:moveTo>
                  <a:pt x="641350" y="694366"/>
                </a:moveTo>
                <a:cubicBezTo>
                  <a:pt x="529959" y="694366"/>
                  <a:pt x="439659" y="604066"/>
                  <a:pt x="439659" y="492675"/>
                </a:cubicBezTo>
                <a:cubicBezTo>
                  <a:pt x="439659" y="381284"/>
                  <a:pt x="529959" y="290984"/>
                  <a:pt x="641350" y="290984"/>
                </a:cubicBezTo>
                <a:cubicBezTo>
                  <a:pt x="752741" y="290984"/>
                  <a:pt x="843041" y="381284"/>
                  <a:pt x="843041" y="492675"/>
                </a:cubicBezTo>
                <a:cubicBezTo>
                  <a:pt x="843041" y="604066"/>
                  <a:pt x="752741" y="694366"/>
                  <a:pt x="641350" y="694366"/>
                </a:cubicBezTo>
                <a:close/>
                <a:moveTo>
                  <a:pt x="0" y="770565"/>
                </a:moveTo>
                <a:lnTo>
                  <a:pt x="1282700" y="770565"/>
                </a:lnTo>
                <a:lnTo>
                  <a:pt x="64135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85"/>
          <p:cNvSpPr/>
          <p:nvPr/>
        </p:nvSpPr>
        <p:spPr>
          <a:xfrm>
            <a:off x="1045698" y="2098129"/>
            <a:ext cx="3739699" cy="58880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rgbClr val="FEFFFF"/>
                </a:solidFill>
                <a:latin typeface="幼圆" panose="02010509060101010101" pitchFamily="49" charset="-122"/>
                <a:ea typeface="幼圆" panose="02010509060101010101" pitchFamily="49" charset="-122"/>
              </a:rPr>
              <a:t>请输入文本</a:t>
            </a:r>
            <a:endParaRPr lang="zh-CN" altLang="zh-CN" sz="1800">
              <a:solidFill>
                <a:srgbClr val="FEFFFF"/>
              </a:solidFill>
              <a:latin typeface="幼圆" panose="02010509060101010101" pitchFamily="49" charset="-122"/>
              <a:ea typeface="幼圆" panose="02010509060101010101" pitchFamily="49" charset="-122"/>
            </a:endParaRPr>
          </a:p>
        </p:txBody>
      </p:sp>
      <p:sp>
        <p:nvSpPr>
          <p:cNvPr id="15" name="矩形 14"/>
          <p:cNvSpPr/>
          <p:nvPr/>
        </p:nvSpPr>
        <p:spPr>
          <a:xfrm>
            <a:off x="5733892" y="1690259"/>
            <a:ext cx="5412410" cy="1404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indent="-285750" algn="ctr">
              <a:lnSpc>
                <a:spcPct val="150000"/>
              </a:lnSpc>
              <a:buFont typeface="Wingdings" panose="05000000000000000000" pitchFamily="2" charset="2"/>
              <a:buChar char="ü"/>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a:t>
            </a:r>
            <a:endParaRPr lang="en-US" altLang="zh-CN" sz="1800">
              <a:solidFill>
                <a:schemeClr val="tx1"/>
              </a:solidFill>
              <a:latin typeface="幼圆" panose="02010509060101010101" pitchFamily="49" charset="-122"/>
              <a:ea typeface="幼圆" panose="02010509060101010101" pitchFamily="49" charset="-122"/>
            </a:endParaRPr>
          </a:p>
          <a:p>
            <a:pPr marL="285750" indent="-285750" algn="ctr">
              <a:lnSpc>
                <a:spcPct val="150000"/>
              </a:lnSpc>
              <a:buFont typeface="Wingdings" panose="05000000000000000000" pitchFamily="2" charset="2"/>
              <a:buChar char="ü"/>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a:solidFill>
                <a:schemeClr val="tx1"/>
              </a:solidFill>
              <a:latin typeface="幼圆" panose="02010509060101010101" pitchFamily="49" charset="-122"/>
              <a:ea typeface="幼圆" panose="02010509060101010101" pitchFamily="49" charset="-122"/>
            </a:endParaRPr>
          </a:p>
        </p:txBody>
      </p:sp>
      <p:sp>
        <p:nvSpPr>
          <p:cNvPr id="16" name="任意多边形 56"/>
          <p:cNvSpPr/>
          <p:nvPr/>
        </p:nvSpPr>
        <p:spPr>
          <a:xfrm rot="16200000" flipV="1">
            <a:off x="4755075" y="3764498"/>
            <a:ext cx="1009139" cy="606227"/>
          </a:xfrm>
          <a:custGeom>
            <a:gdLst>
              <a:gd name="connsiteX0" fmla="*/ 624356 w 1282700"/>
              <a:gd name="connsiteY0" fmla="*/ 627245 h 770565"/>
              <a:gd name="connsiteX1" fmla="*/ 624356 w 1282700"/>
              <a:gd name="connsiteY1" fmla="*/ 428008 h 770565"/>
              <a:gd name="connsiteX2" fmla="*/ 544910 w 1282700"/>
              <a:gd name="connsiteY2" fmla="*/ 513669 h 770565"/>
              <a:gd name="connsiteX3" fmla="*/ 544910 w 1282700"/>
              <a:gd name="connsiteY3" fmla="*/ 461545 h 770565"/>
              <a:gd name="connsiteX4" fmla="*/ 641138 w 1282700"/>
              <a:gd name="connsiteY4" fmla="*/ 358105 h 770565"/>
              <a:gd name="connsiteX5" fmla="*/ 737791 w 1282700"/>
              <a:gd name="connsiteY5" fmla="*/ 461545 h 770565"/>
              <a:gd name="connsiteX6" fmla="*/ 737791 w 1282700"/>
              <a:gd name="connsiteY6" fmla="*/ 513669 h 770565"/>
              <a:gd name="connsiteX7" fmla="*/ 658344 w 1282700"/>
              <a:gd name="connsiteY7" fmla="*/ 428008 h 770565"/>
              <a:gd name="connsiteX8" fmla="*/ 658344 w 1282700"/>
              <a:gd name="connsiteY8" fmla="*/ 627245 h 770565"/>
              <a:gd name="connsiteX9" fmla="*/ 641350 w 1282700"/>
              <a:gd name="connsiteY9" fmla="*/ 656194 h 770565"/>
              <a:gd name="connsiteX10" fmla="*/ 804869 w 1282700"/>
              <a:gd name="connsiteY10" fmla="*/ 492675 h 770565"/>
              <a:gd name="connsiteX11" fmla="*/ 641350 w 1282700"/>
              <a:gd name="connsiteY11" fmla="*/ 329156 h 770565"/>
              <a:gd name="connsiteX12" fmla="*/ 477831 w 1282700"/>
              <a:gd name="connsiteY12" fmla="*/ 492675 h 770565"/>
              <a:gd name="connsiteX13" fmla="*/ 641350 w 1282700"/>
              <a:gd name="connsiteY13" fmla="*/ 656194 h 770565"/>
              <a:gd name="connsiteX14" fmla="*/ 641350 w 1282700"/>
              <a:gd name="connsiteY14" fmla="*/ 694366 h 770565"/>
              <a:gd name="connsiteX15" fmla="*/ 439659 w 1282700"/>
              <a:gd name="connsiteY15" fmla="*/ 492675 h 770565"/>
              <a:gd name="connsiteX16" fmla="*/ 641350 w 1282700"/>
              <a:gd name="connsiteY16" fmla="*/ 290984 h 770565"/>
              <a:gd name="connsiteX17" fmla="*/ 843041 w 1282700"/>
              <a:gd name="connsiteY17" fmla="*/ 492675 h 770565"/>
              <a:gd name="connsiteX18" fmla="*/ 641350 w 1282700"/>
              <a:gd name="connsiteY18" fmla="*/ 694366 h 770565"/>
              <a:gd name="connsiteX19" fmla="*/ 0 w 1282700"/>
              <a:gd name="connsiteY19" fmla="*/ 770565 h 770565"/>
              <a:gd name="connsiteX20" fmla="*/ 1282700 w 1282700"/>
              <a:gd name="connsiteY20" fmla="*/ 770565 h 770565"/>
              <a:gd name="connsiteX21" fmla="*/ 641350 w 1282700"/>
              <a:gd name="connsiteY21" fmla="*/ 0 h 7705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2700" h="770565">
                <a:moveTo>
                  <a:pt x="624356" y="627245"/>
                </a:moveTo>
                <a:lnTo>
                  <a:pt x="624356" y="428008"/>
                </a:lnTo>
                <a:lnTo>
                  <a:pt x="544910" y="513669"/>
                </a:lnTo>
                <a:lnTo>
                  <a:pt x="544910" y="461545"/>
                </a:lnTo>
                <a:lnTo>
                  <a:pt x="641138" y="358105"/>
                </a:lnTo>
                <a:lnTo>
                  <a:pt x="737791" y="461545"/>
                </a:lnTo>
                <a:lnTo>
                  <a:pt x="737791" y="513669"/>
                </a:lnTo>
                <a:lnTo>
                  <a:pt x="658344" y="428008"/>
                </a:lnTo>
                <a:lnTo>
                  <a:pt x="658344" y="627245"/>
                </a:lnTo>
                <a:close/>
                <a:moveTo>
                  <a:pt x="641350" y="656194"/>
                </a:moveTo>
                <a:cubicBezTo>
                  <a:pt x="731660" y="656194"/>
                  <a:pt x="804869" y="582985"/>
                  <a:pt x="804869" y="492675"/>
                </a:cubicBezTo>
                <a:cubicBezTo>
                  <a:pt x="804869" y="402366"/>
                  <a:pt x="731660" y="329156"/>
                  <a:pt x="641350" y="329156"/>
                </a:cubicBezTo>
                <a:cubicBezTo>
                  <a:pt x="551041" y="329156"/>
                  <a:pt x="477831" y="402366"/>
                  <a:pt x="477831" y="492675"/>
                </a:cubicBezTo>
                <a:cubicBezTo>
                  <a:pt x="477831" y="582985"/>
                  <a:pt x="551041" y="656194"/>
                  <a:pt x="641350" y="656194"/>
                </a:cubicBezTo>
                <a:close/>
                <a:moveTo>
                  <a:pt x="641350" y="694366"/>
                </a:moveTo>
                <a:cubicBezTo>
                  <a:pt x="529959" y="694366"/>
                  <a:pt x="439659" y="604066"/>
                  <a:pt x="439659" y="492675"/>
                </a:cubicBezTo>
                <a:cubicBezTo>
                  <a:pt x="439659" y="381284"/>
                  <a:pt x="529959" y="290984"/>
                  <a:pt x="641350" y="290984"/>
                </a:cubicBezTo>
                <a:cubicBezTo>
                  <a:pt x="752741" y="290984"/>
                  <a:pt x="843041" y="381284"/>
                  <a:pt x="843041" y="492675"/>
                </a:cubicBezTo>
                <a:cubicBezTo>
                  <a:pt x="843041" y="604066"/>
                  <a:pt x="752741" y="694366"/>
                  <a:pt x="641350" y="694366"/>
                </a:cubicBezTo>
                <a:close/>
                <a:moveTo>
                  <a:pt x="0" y="770565"/>
                </a:moveTo>
                <a:lnTo>
                  <a:pt x="1282700" y="770565"/>
                </a:lnTo>
                <a:lnTo>
                  <a:pt x="64135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85"/>
          <p:cNvSpPr/>
          <p:nvPr/>
        </p:nvSpPr>
        <p:spPr>
          <a:xfrm>
            <a:off x="1045698" y="3773212"/>
            <a:ext cx="3739699" cy="58880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rgbClr val="FEFFFF"/>
                </a:solidFill>
                <a:latin typeface="幼圆" panose="02010509060101010101" pitchFamily="49" charset="-122"/>
                <a:ea typeface="幼圆" panose="02010509060101010101" pitchFamily="49" charset="-122"/>
              </a:rPr>
              <a:t>请输入文本</a:t>
            </a:r>
            <a:endParaRPr lang="zh-CN" altLang="zh-CN" sz="1800">
              <a:solidFill>
                <a:srgbClr val="FEFFFF"/>
              </a:solidFill>
              <a:latin typeface="幼圆" panose="02010509060101010101" pitchFamily="49" charset="-122"/>
              <a:ea typeface="幼圆" panose="02010509060101010101" pitchFamily="49" charset="-122"/>
            </a:endParaRPr>
          </a:p>
        </p:txBody>
      </p:sp>
      <p:sp>
        <p:nvSpPr>
          <p:cNvPr id="18" name="矩形 17"/>
          <p:cNvSpPr/>
          <p:nvPr/>
        </p:nvSpPr>
        <p:spPr>
          <a:xfrm>
            <a:off x="5733892" y="3365342"/>
            <a:ext cx="5412410" cy="1404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indent="-285750" algn="ctr">
              <a:lnSpc>
                <a:spcPct val="150000"/>
              </a:lnSpc>
              <a:buFont typeface="Wingdings" panose="05000000000000000000" pitchFamily="2" charset="2"/>
              <a:buChar char="ü"/>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a:t>
            </a:r>
            <a:endParaRPr lang="en-US" altLang="zh-CN" sz="1800">
              <a:solidFill>
                <a:schemeClr val="tx1"/>
              </a:solidFill>
              <a:latin typeface="幼圆" panose="02010509060101010101" pitchFamily="49" charset="-122"/>
              <a:ea typeface="幼圆" panose="02010509060101010101" pitchFamily="49" charset="-122"/>
            </a:endParaRPr>
          </a:p>
          <a:p>
            <a:pPr marL="285750" indent="-285750" algn="ctr">
              <a:lnSpc>
                <a:spcPct val="150000"/>
              </a:lnSpc>
              <a:buFont typeface="Wingdings" panose="05000000000000000000" pitchFamily="2" charset="2"/>
              <a:buChar char="ü"/>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a:solidFill>
                <a:schemeClr val="tx1"/>
              </a:solidFill>
              <a:latin typeface="幼圆" panose="02010509060101010101" pitchFamily="49" charset="-122"/>
              <a:ea typeface="幼圆" panose="02010509060101010101" pitchFamily="49" charset="-122"/>
            </a:endParaRPr>
          </a:p>
        </p:txBody>
      </p:sp>
      <p:sp>
        <p:nvSpPr>
          <p:cNvPr id="19" name="任意多边形 56"/>
          <p:cNvSpPr/>
          <p:nvPr/>
        </p:nvSpPr>
        <p:spPr>
          <a:xfrm rot="16200000" flipV="1">
            <a:off x="4755075" y="5439581"/>
            <a:ext cx="1009139" cy="606227"/>
          </a:xfrm>
          <a:custGeom>
            <a:gdLst>
              <a:gd name="connsiteX0" fmla="*/ 624356 w 1282700"/>
              <a:gd name="connsiteY0" fmla="*/ 627245 h 770565"/>
              <a:gd name="connsiteX1" fmla="*/ 624356 w 1282700"/>
              <a:gd name="connsiteY1" fmla="*/ 428008 h 770565"/>
              <a:gd name="connsiteX2" fmla="*/ 544910 w 1282700"/>
              <a:gd name="connsiteY2" fmla="*/ 513669 h 770565"/>
              <a:gd name="connsiteX3" fmla="*/ 544910 w 1282700"/>
              <a:gd name="connsiteY3" fmla="*/ 461545 h 770565"/>
              <a:gd name="connsiteX4" fmla="*/ 641138 w 1282700"/>
              <a:gd name="connsiteY4" fmla="*/ 358105 h 770565"/>
              <a:gd name="connsiteX5" fmla="*/ 737791 w 1282700"/>
              <a:gd name="connsiteY5" fmla="*/ 461545 h 770565"/>
              <a:gd name="connsiteX6" fmla="*/ 737791 w 1282700"/>
              <a:gd name="connsiteY6" fmla="*/ 513669 h 770565"/>
              <a:gd name="connsiteX7" fmla="*/ 658344 w 1282700"/>
              <a:gd name="connsiteY7" fmla="*/ 428008 h 770565"/>
              <a:gd name="connsiteX8" fmla="*/ 658344 w 1282700"/>
              <a:gd name="connsiteY8" fmla="*/ 627245 h 770565"/>
              <a:gd name="connsiteX9" fmla="*/ 641350 w 1282700"/>
              <a:gd name="connsiteY9" fmla="*/ 656194 h 770565"/>
              <a:gd name="connsiteX10" fmla="*/ 804869 w 1282700"/>
              <a:gd name="connsiteY10" fmla="*/ 492675 h 770565"/>
              <a:gd name="connsiteX11" fmla="*/ 641350 w 1282700"/>
              <a:gd name="connsiteY11" fmla="*/ 329156 h 770565"/>
              <a:gd name="connsiteX12" fmla="*/ 477831 w 1282700"/>
              <a:gd name="connsiteY12" fmla="*/ 492675 h 770565"/>
              <a:gd name="connsiteX13" fmla="*/ 641350 w 1282700"/>
              <a:gd name="connsiteY13" fmla="*/ 656194 h 770565"/>
              <a:gd name="connsiteX14" fmla="*/ 641350 w 1282700"/>
              <a:gd name="connsiteY14" fmla="*/ 694366 h 770565"/>
              <a:gd name="connsiteX15" fmla="*/ 439659 w 1282700"/>
              <a:gd name="connsiteY15" fmla="*/ 492675 h 770565"/>
              <a:gd name="connsiteX16" fmla="*/ 641350 w 1282700"/>
              <a:gd name="connsiteY16" fmla="*/ 290984 h 770565"/>
              <a:gd name="connsiteX17" fmla="*/ 843041 w 1282700"/>
              <a:gd name="connsiteY17" fmla="*/ 492675 h 770565"/>
              <a:gd name="connsiteX18" fmla="*/ 641350 w 1282700"/>
              <a:gd name="connsiteY18" fmla="*/ 694366 h 770565"/>
              <a:gd name="connsiteX19" fmla="*/ 0 w 1282700"/>
              <a:gd name="connsiteY19" fmla="*/ 770565 h 770565"/>
              <a:gd name="connsiteX20" fmla="*/ 1282700 w 1282700"/>
              <a:gd name="connsiteY20" fmla="*/ 770565 h 770565"/>
              <a:gd name="connsiteX21" fmla="*/ 641350 w 1282700"/>
              <a:gd name="connsiteY21" fmla="*/ 0 h 7705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2700" h="770565">
                <a:moveTo>
                  <a:pt x="624356" y="627245"/>
                </a:moveTo>
                <a:lnTo>
                  <a:pt x="624356" y="428008"/>
                </a:lnTo>
                <a:lnTo>
                  <a:pt x="544910" y="513669"/>
                </a:lnTo>
                <a:lnTo>
                  <a:pt x="544910" y="461545"/>
                </a:lnTo>
                <a:lnTo>
                  <a:pt x="641138" y="358105"/>
                </a:lnTo>
                <a:lnTo>
                  <a:pt x="737791" y="461545"/>
                </a:lnTo>
                <a:lnTo>
                  <a:pt x="737791" y="513669"/>
                </a:lnTo>
                <a:lnTo>
                  <a:pt x="658344" y="428008"/>
                </a:lnTo>
                <a:lnTo>
                  <a:pt x="658344" y="627245"/>
                </a:lnTo>
                <a:close/>
                <a:moveTo>
                  <a:pt x="641350" y="656194"/>
                </a:moveTo>
                <a:cubicBezTo>
                  <a:pt x="731660" y="656194"/>
                  <a:pt x="804869" y="582985"/>
                  <a:pt x="804869" y="492675"/>
                </a:cubicBezTo>
                <a:cubicBezTo>
                  <a:pt x="804869" y="402366"/>
                  <a:pt x="731660" y="329156"/>
                  <a:pt x="641350" y="329156"/>
                </a:cubicBezTo>
                <a:cubicBezTo>
                  <a:pt x="551041" y="329156"/>
                  <a:pt x="477831" y="402366"/>
                  <a:pt x="477831" y="492675"/>
                </a:cubicBezTo>
                <a:cubicBezTo>
                  <a:pt x="477831" y="582985"/>
                  <a:pt x="551041" y="656194"/>
                  <a:pt x="641350" y="656194"/>
                </a:cubicBezTo>
                <a:close/>
                <a:moveTo>
                  <a:pt x="641350" y="694366"/>
                </a:moveTo>
                <a:cubicBezTo>
                  <a:pt x="529959" y="694366"/>
                  <a:pt x="439659" y="604066"/>
                  <a:pt x="439659" y="492675"/>
                </a:cubicBezTo>
                <a:cubicBezTo>
                  <a:pt x="439659" y="381284"/>
                  <a:pt x="529959" y="290984"/>
                  <a:pt x="641350" y="290984"/>
                </a:cubicBezTo>
                <a:cubicBezTo>
                  <a:pt x="752741" y="290984"/>
                  <a:pt x="843041" y="381284"/>
                  <a:pt x="843041" y="492675"/>
                </a:cubicBezTo>
                <a:cubicBezTo>
                  <a:pt x="843041" y="604066"/>
                  <a:pt x="752741" y="694366"/>
                  <a:pt x="641350" y="694366"/>
                </a:cubicBezTo>
                <a:close/>
                <a:moveTo>
                  <a:pt x="0" y="770565"/>
                </a:moveTo>
                <a:lnTo>
                  <a:pt x="1282700" y="770565"/>
                </a:lnTo>
                <a:lnTo>
                  <a:pt x="64135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85"/>
          <p:cNvSpPr/>
          <p:nvPr/>
        </p:nvSpPr>
        <p:spPr>
          <a:xfrm>
            <a:off x="1045698" y="5448295"/>
            <a:ext cx="3739699" cy="58880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rgbClr val="FEFFFF"/>
                </a:solidFill>
                <a:latin typeface="幼圆" panose="02010509060101010101" pitchFamily="49" charset="-122"/>
                <a:ea typeface="幼圆" panose="02010509060101010101" pitchFamily="49" charset="-122"/>
              </a:rPr>
              <a:t>请输入文本</a:t>
            </a:r>
            <a:endParaRPr lang="zh-CN" altLang="zh-CN" sz="1800">
              <a:solidFill>
                <a:srgbClr val="FEFFFF"/>
              </a:solidFill>
              <a:latin typeface="幼圆" panose="02010509060101010101" pitchFamily="49" charset="-122"/>
              <a:ea typeface="幼圆" panose="02010509060101010101" pitchFamily="49" charset="-122"/>
            </a:endParaRPr>
          </a:p>
        </p:txBody>
      </p:sp>
      <p:sp>
        <p:nvSpPr>
          <p:cNvPr id="21" name="矩形 20"/>
          <p:cNvSpPr/>
          <p:nvPr/>
        </p:nvSpPr>
        <p:spPr>
          <a:xfrm>
            <a:off x="5733892" y="5040425"/>
            <a:ext cx="5412410" cy="1404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indent="-285750" algn="ctr">
              <a:lnSpc>
                <a:spcPct val="150000"/>
              </a:lnSpc>
              <a:buFont typeface="Wingdings" panose="05000000000000000000" pitchFamily="2" charset="2"/>
              <a:buChar char="ü"/>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a:t>
            </a:r>
            <a:endParaRPr lang="en-US" altLang="zh-CN" sz="1800">
              <a:solidFill>
                <a:schemeClr val="tx1"/>
              </a:solidFill>
              <a:latin typeface="幼圆" panose="02010509060101010101" pitchFamily="49" charset="-122"/>
              <a:ea typeface="幼圆" panose="02010509060101010101" pitchFamily="49" charset="-122"/>
            </a:endParaRPr>
          </a:p>
          <a:p>
            <a:pPr marL="285750" indent="-285750" algn="ctr">
              <a:lnSpc>
                <a:spcPct val="150000"/>
              </a:lnSpc>
              <a:buFont typeface="Wingdings" panose="05000000000000000000" pitchFamily="2" charset="2"/>
              <a:buChar char="ü"/>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266" name="标题 3" descr="#clear#"/>
          <p:cNvSpPr>
            <a:spLocks noGrp="1"/>
          </p:cNvSpPr>
          <p:nvPr>
            <p:ph type="title"/>
          </p:nvPr>
        </p:nvSpPr>
        <p:spPr/>
        <p:txBody>
          <a:bodyPr/>
          <a:lstStyle/>
          <a:p>
            <a:pPr eaLnBrk="1" hangingPunct="1"/>
            <a:r>
              <a:rPr lang="zh-CN" altLang="en-US"/>
              <a:t>请在此输入您的大标题</a:t>
            </a:r>
            <a:endParaRPr lang="en-US" altLang="zh-CN"/>
          </a:p>
        </p:txBody>
      </p:sp>
      <p:grpSp>
        <p:nvGrpSpPr>
          <p:cNvPr id="15" name="组合 14"/>
          <p:cNvGrpSpPr/>
          <p:nvPr/>
        </p:nvGrpSpPr>
        <p:grpSpPr>
          <a:xfrm rot="7901112" flipV="1">
            <a:off x="743139" y="2557504"/>
            <a:ext cx="1672571" cy="120066"/>
            <a:chOff x="3157239" y="3969697"/>
            <a:chExt cx="1888573" cy="129331"/>
          </a:xfrm>
        </p:grpSpPr>
        <p:sp>
          <p:nvSpPr>
            <p:cNvPr id="17" name="Freeform 40"/>
            <p:cNvSpPr/>
            <p:nvPr/>
          </p:nvSpPr>
          <p:spPr bwMode="auto">
            <a:xfrm>
              <a:off x="4810183" y="3969697"/>
              <a:ext cx="235629" cy="129331"/>
            </a:xfrm>
            <a:custGeom>
              <a:gdLst>
                <a:gd name="T0" fmla="*/ 0 w 50"/>
                <a:gd name="T1" fmla="*/ 27 h 27"/>
                <a:gd name="T2" fmla="*/ 49 w 50"/>
                <a:gd name="T3" fmla="*/ 15 h 27"/>
                <a:gd name="T4" fmla="*/ 49 w 50"/>
                <a:gd name="T5" fmla="*/ 12 h 27"/>
                <a:gd name="T6" fmla="*/ 0 w 50"/>
                <a:gd name="T7" fmla="*/ 0 h 27"/>
                <a:gd name="T8" fmla="*/ 0 w 50"/>
                <a:gd name="T9" fmla="*/ 27 h 27"/>
              </a:gdLst>
              <a:cxnLst>
                <a:cxn ang="0">
                  <a:pos x="T0" y="T1"/>
                </a:cxn>
                <a:cxn ang="0">
                  <a:pos x="T2" y="T3"/>
                </a:cxn>
                <a:cxn ang="0">
                  <a:pos x="T4" y="T5"/>
                </a:cxn>
                <a:cxn ang="0">
                  <a:pos x="T6" y="T7"/>
                </a:cxn>
                <a:cxn ang="0">
                  <a:pos x="T8" y="T9"/>
                </a:cxn>
              </a:cxnLst>
              <a:rect l="0" t="0" r="r" b="b"/>
              <a:pathLst>
                <a:path w="50" h="27">
                  <a:moveTo>
                    <a:pt x="0" y="27"/>
                  </a:moveTo>
                  <a:cubicBezTo>
                    <a:pt x="49" y="15"/>
                    <a:pt x="49" y="15"/>
                    <a:pt x="49" y="15"/>
                  </a:cubicBezTo>
                  <a:cubicBezTo>
                    <a:pt x="50" y="15"/>
                    <a:pt x="50" y="13"/>
                    <a:pt x="49" y="12"/>
                  </a:cubicBezTo>
                  <a:cubicBezTo>
                    <a:pt x="0" y="0"/>
                    <a:pt x="0" y="0"/>
                    <a:pt x="0" y="0"/>
                  </a:cubicBezTo>
                  <a:lnTo>
                    <a:pt x="0" y="27"/>
                  </a:lnTo>
                  <a:close/>
                </a:path>
              </a:pathLst>
            </a:custGeom>
            <a:solidFill>
              <a:srgbClr val="FFE0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Rectangle 41"/>
            <p:cNvSpPr>
              <a:spLocks noChangeArrowheads="1"/>
            </p:cNvSpPr>
            <p:nvPr/>
          </p:nvSpPr>
          <p:spPr bwMode="auto">
            <a:xfrm>
              <a:off x="3205073" y="3969697"/>
              <a:ext cx="1605110" cy="129331"/>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6" name="Oval 42"/>
            <p:cNvSpPr>
              <a:spLocks noChangeArrowheads="1"/>
            </p:cNvSpPr>
            <p:nvPr/>
          </p:nvSpPr>
          <p:spPr bwMode="auto">
            <a:xfrm>
              <a:off x="3157239" y="3969697"/>
              <a:ext cx="95669" cy="129331"/>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7" name="Rectangle 43"/>
            <p:cNvSpPr>
              <a:spLocks noChangeArrowheads="1"/>
            </p:cNvSpPr>
            <p:nvPr/>
          </p:nvSpPr>
          <p:spPr bwMode="auto">
            <a:xfrm>
              <a:off x="3205073" y="3969697"/>
              <a:ext cx="184251" cy="1293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Freeform 44"/>
            <p:cNvSpPr/>
            <p:nvPr/>
          </p:nvSpPr>
          <p:spPr bwMode="auto">
            <a:xfrm>
              <a:off x="3252908" y="3969697"/>
              <a:ext cx="240944" cy="129331"/>
            </a:xfrm>
            <a:custGeom>
              <a:gdLst>
                <a:gd name="T0" fmla="*/ 51 w 51"/>
                <a:gd name="T1" fmla="*/ 14 h 27"/>
                <a:gd name="T2" fmla="*/ 41 w 51"/>
                <a:gd name="T3" fmla="*/ 0 h 27"/>
                <a:gd name="T4" fmla="*/ 0 w 51"/>
                <a:gd name="T5" fmla="*/ 0 h 27"/>
                <a:gd name="T6" fmla="*/ 10 w 51"/>
                <a:gd name="T7" fmla="*/ 14 h 27"/>
                <a:gd name="T8" fmla="*/ 0 w 51"/>
                <a:gd name="T9" fmla="*/ 27 h 27"/>
                <a:gd name="T10" fmla="*/ 41 w 51"/>
                <a:gd name="T11" fmla="*/ 27 h 27"/>
                <a:gd name="T12" fmla="*/ 51 w 51"/>
                <a:gd name="T13" fmla="*/ 14 h 27"/>
              </a:gdLst>
              <a:cxnLst>
                <a:cxn ang="0">
                  <a:pos x="T0" y="T1"/>
                </a:cxn>
                <a:cxn ang="0">
                  <a:pos x="T2" y="T3"/>
                </a:cxn>
                <a:cxn ang="0">
                  <a:pos x="T4" y="T5"/>
                </a:cxn>
                <a:cxn ang="0">
                  <a:pos x="T6" y="T7"/>
                </a:cxn>
                <a:cxn ang="0">
                  <a:pos x="T8" y="T9"/>
                </a:cxn>
                <a:cxn ang="0">
                  <a:pos x="T10" y="T11"/>
                </a:cxn>
                <a:cxn ang="0">
                  <a:pos x="T12" y="T13"/>
                </a:cxn>
              </a:cxnLst>
              <a:rect l="0" t="0" r="r" b="b"/>
              <a:pathLst>
                <a:path w="51" h="27">
                  <a:moveTo>
                    <a:pt x="51" y="14"/>
                  </a:moveTo>
                  <a:cubicBezTo>
                    <a:pt x="51" y="6"/>
                    <a:pt x="47" y="0"/>
                    <a:pt x="41" y="0"/>
                  </a:cubicBezTo>
                  <a:cubicBezTo>
                    <a:pt x="0" y="0"/>
                    <a:pt x="0" y="0"/>
                    <a:pt x="0" y="0"/>
                  </a:cubicBezTo>
                  <a:cubicBezTo>
                    <a:pt x="5" y="0"/>
                    <a:pt x="10" y="6"/>
                    <a:pt x="10" y="14"/>
                  </a:cubicBezTo>
                  <a:cubicBezTo>
                    <a:pt x="10" y="21"/>
                    <a:pt x="5" y="27"/>
                    <a:pt x="0" y="27"/>
                  </a:cubicBezTo>
                  <a:cubicBezTo>
                    <a:pt x="41" y="27"/>
                    <a:pt x="41" y="27"/>
                    <a:pt x="41" y="27"/>
                  </a:cubicBezTo>
                  <a:cubicBezTo>
                    <a:pt x="47" y="27"/>
                    <a:pt x="51" y="21"/>
                    <a:pt x="51" y="14"/>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
          <p:nvSpPr>
            <p:cNvPr id="29" name="Freeform 45"/>
            <p:cNvSpPr/>
            <p:nvPr/>
          </p:nvSpPr>
          <p:spPr bwMode="auto">
            <a:xfrm>
              <a:off x="4960773" y="4008673"/>
              <a:ext cx="85039" cy="56693"/>
            </a:xfrm>
            <a:custGeom>
              <a:gdLst>
                <a:gd name="T0" fmla="*/ 1 w 18"/>
                <a:gd name="T1" fmla="*/ 6 h 12"/>
                <a:gd name="T2" fmla="*/ 0 w 18"/>
                <a:gd name="T3" fmla="*/ 12 h 12"/>
                <a:gd name="T4" fmla="*/ 17 w 18"/>
                <a:gd name="T5" fmla="*/ 7 h 12"/>
                <a:gd name="T6" fmla="*/ 17 w 18"/>
                <a:gd name="T7" fmla="*/ 4 h 12"/>
                <a:gd name="T8" fmla="*/ 0 w 18"/>
                <a:gd name="T9" fmla="*/ 0 h 12"/>
                <a:gd name="T10" fmla="*/ 1 w 18"/>
                <a:gd name="T11" fmla="*/ 6 h 12"/>
              </a:gdLst>
              <a:cxnLst>
                <a:cxn ang="0">
                  <a:pos x="T0" y="T1"/>
                </a:cxn>
                <a:cxn ang="0">
                  <a:pos x="T2" y="T3"/>
                </a:cxn>
                <a:cxn ang="0">
                  <a:pos x="T4" y="T5"/>
                </a:cxn>
                <a:cxn ang="0">
                  <a:pos x="T6" y="T7"/>
                </a:cxn>
                <a:cxn ang="0">
                  <a:pos x="T8" y="T9"/>
                </a:cxn>
                <a:cxn ang="0">
                  <a:pos x="T10" y="T11"/>
                </a:cxn>
              </a:cxnLst>
              <a:rect l="0" t="0" r="r" b="b"/>
              <a:pathLst>
                <a:path w="18" h="12">
                  <a:moveTo>
                    <a:pt x="1" y="6"/>
                  </a:moveTo>
                  <a:cubicBezTo>
                    <a:pt x="1" y="8"/>
                    <a:pt x="0" y="10"/>
                    <a:pt x="0" y="12"/>
                  </a:cubicBezTo>
                  <a:cubicBezTo>
                    <a:pt x="17" y="7"/>
                    <a:pt x="17" y="7"/>
                    <a:pt x="17" y="7"/>
                  </a:cubicBezTo>
                  <a:cubicBezTo>
                    <a:pt x="18" y="7"/>
                    <a:pt x="18" y="5"/>
                    <a:pt x="17" y="4"/>
                  </a:cubicBezTo>
                  <a:cubicBezTo>
                    <a:pt x="0" y="0"/>
                    <a:pt x="0" y="0"/>
                    <a:pt x="0" y="0"/>
                  </a:cubicBezTo>
                  <a:cubicBezTo>
                    <a:pt x="0" y="2"/>
                    <a:pt x="1" y="4"/>
                    <a:pt x="1" y="6"/>
                  </a:cubicBezTo>
                  <a:close/>
                </a:path>
              </a:pathLst>
            </a:custGeom>
            <a:solidFill>
              <a:srgbClr val="4343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 name="矩形 29"/>
          <p:cNvSpPr/>
          <p:nvPr/>
        </p:nvSpPr>
        <p:spPr>
          <a:xfrm>
            <a:off x="2286901" y="1984702"/>
            <a:ext cx="6035438" cy="1583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a:t>
            </a:r>
            <a:endParaRPr lang="en-US" altLang="zh-CN" sz="1800">
              <a:solidFill>
                <a:schemeClr val="tx1"/>
              </a:solidFill>
              <a:latin typeface="幼圆" panose="02010509060101010101" pitchFamily="49" charset="-122"/>
              <a:ea typeface="幼圆" panose="02010509060101010101" pitchFamily="49" charset="-122"/>
            </a:endParaRPr>
          </a:p>
        </p:txBody>
      </p:sp>
      <p:grpSp>
        <p:nvGrpSpPr>
          <p:cNvPr id="31" name="组合 30"/>
          <p:cNvGrpSpPr/>
          <p:nvPr/>
        </p:nvGrpSpPr>
        <p:grpSpPr>
          <a:xfrm rot="7901112" flipV="1">
            <a:off x="743139" y="4603281"/>
            <a:ext cx="1672571" cy="120066"/>
            <a:chOff x="3157239" y="3969697"/>
            <a:chExt cx="1888573" cy="129331"/>
          </a:xfrm>
        </p:grpSpPr>
        <p:sp>
          <p:nvSpPr>
            <p:cNvPr id="32" name="Freeform 40"/>
            <p:cNvSpPr/>
            <p:nvPr/>
          </p:nvSpPr>
          <p:spPr bwMode="auto">
            <a:xfrm>
              <a:off x="4810183" y="3969697"/>
              <a:ext cx="235629" cy="129331"/>
            </a:xfrm>
            <a:custGeom>
              <a:gdLst>
                <a:gd name="T0" fmla="*/ 0 w 50"/>
                <a:gd name="T1" fmla="*/ 27 h 27"/>
                <a:gd name="T2" fmla="*/ 49 w 50"/>
                <a:gd name="T3" fmla="*/ 15 h 27"/>
                <a:gd name="T4" fmla="*/ 49 w 50"/>
                <a:gd name="T5" fmla="*/ 12 h 27"/>
                <a:gd name="T6" fmla="*/ 0 w 50"/>
                <a:gd name="T7" fmla="*/ 0 h 27"/>
                <a:gd name="T8" fmla="*/ 0 w 50"/>
                <a:gd name="T9" fmla="*/ 27 h 27"/>
              </a:gdLst>
              <a:cxnLst>
                <a:cxn ang="0">
                  <a:pos x="T0" y="T1"/>
                </a:cxn>
                <a:cxn ang="0">
                  <a:pos x="T2" y="T3"/>
                </a:cxn>
                <a:cxn ang="0">
                  <a:pos x="T4" y="T5"/>
                </a:cxn>
                <a:cxn ang="0">
                  <a:pos x="T6" y="T7"/>
                </a:cxn>
                <a:cxn ang="0">
                  <a:pos x="T8" y="T9"/>
                </a:cxn>
              </a:cxnLst>
              <a:rect l="0" t="0" r="r" b="b"/>
              <a:pathLst>
                <a:path w="50" h="27">
                  <a:moveTo>
                    <a:pt x="0" y="27"/>
                  </a:moveTo>
                  <a:cubicBezTo>
                    <a:pt x="49" y="15"/>
                    <a:pt x="49" y="15"/>
                    <a:pt x="49" y="15"/>
                  </a:cubicBezTo>
                  <a:cubicBezTo>
                    <a:pt x="50" y="15"/>
                    <a:pt x="50" y="13"/>
                    <a:pt x="49" y="12"/>
                  </a:cubicBezTo>
                  <a:cubicBezTo>
                    <a:pt x="0" y="0"/>
                    <a:pt x="0" y="0"/>
                    <a:pt x="0" y="0"/>
                  </a:cubicBezTo>
                  <a:lnTo>
                    <a:pt x="0" y="27"/>
                  </a:lnTo>
                  <a:close/>
                </a:path>
              </a:pathLst>
            </a:custGeom>
            <a:solidFill>
              <a:srgbClr val="FFE0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Rectangle 41"/>
            <p:cNvSpPr>
              <a:spLocks noChangeArrowheads="1"/>
            </p:cNvSpPr>
            <p:nvPr/>
          </p:nvSpPr>
          <p:spPr bwMode="auto">
            <a:xfrm>
              <a:off x="3205073" y="3969697"/>
              <a:ext cx="1605110" cy="129331"/>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34" name="Oval 42"/>
            <p:cNvSpPr>
              <a:spLocks noChangeArrowheads="1"/>
            </p:cNvSpPr>
            <p:nvPr/>
          </p:nvSpPr>
          <p:spPr bwMode="auto">
            <a:xfrm>
              <a:off x="3157239" y="3969697"/>
              <a:ext cx="95669" cy="129331"/>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35" name="Rectangle 43"/>
            <p:cNvSpPr>
              <a:spLocks noChangeArrowheads="1"/>
            </p:cNvSpPr>
            <p:nvPr/>
          </p:nvSpPr>
          <p:spPr bwMode="auto">
            <a:xfrm>
              <a:off x="3205073" y="3969697"/>
              <a:ext cx="184251" cy="1293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Freeform 44"/>
            <p:cNvSpPr/>
            <p:nvPr/>
          </p:nvSpPr>
          <p:spPr bwMode="auto">
            <a:xfrm>
              <a:off x="3252908" y="3969697"/>
              <a:ext cx="240944" cy="129331"/>
            </a:xfrm>
            <a:custGeom>
              <a:gdLst>
                <a:gd name="T0" fmla="*/ 51 w 51"/>
                <a:gd name="T1" fmla="*/ 14 h 27"/>
                <a:gd name="T2" fmla="*/ 41 w 51"/>
                <a:gd name="T3" fmla="*/ 0 h 27"/>
                <a:gd name="T4" fmla="*/ 0 w 51"/>
                <a:gd name="T5" fmla="*/ 0 h 27"/>
                <a:gd name="T6" fmla="*/ 10 w 51"/>
                <a:gd name="T7" fmla="*/ 14 h 27"/>
                <a:gd name="T8" fmla="*/ 0 w 51"/>
                <a:gd name="T9" fmla="*/ 27 h 27"/>
                <a:gd name="T10" fmla="*/ 41 w 51"/>
                <a:gd name="T11" fmla="*/ 27 h 27"/>
                <a:gd name="T12" fmla="*/ 51 w 51"/>
                <a:gd name="T13" fmla="*/ 14 h 27"/>
              </a:gdLst>
              <a:cxnLst>
                <a:cxn ang="0">
                  <a:pos x="T0" y="T1"/>
                </a:cxn>
                <a:cxn ang="0">
                  <a:pos x="T2" y="T3"/>
                </a:cxn>
                <a:cxn ang="0">
                  <a:pos x="T4" y="T5"/>
                </a:cxn>
                <a:cxn ang="0">
                  <a:pos x="T6" y="T7"/>
                </a:cxn>
                <a:cxn ang="0">
                  <a:pos x="T8" y="T9"/>
                </a:cxn>
                <a:cxn ang="0">
                  <a:pos x="T10" y="T11"/>
                </a:cxn>
                <a:cxn ang="0">
                  <a:pos x="T12" y="T13"/>
                </a:cxn>
              </a:cxnLst>
              <a:rect l="0" t="0" r="r" b="b"/>
              <a:pathLst>
                <a:path w="51" h="27">
                  <a:moveTo>
                    <a:pt x="51" y="14"/>
                  </a:moveTo>
                  <a:cubicBezTo>
                    <a:pt x="51" y="6"/>
                    <a:pt x="47" y="0"/>
                    <a:pt x="41" y="0"/>
                  </a:cubicBezTo>
                  <a:cubicBezTo>
                    <a:pt x="0" y="0"/>
                    <a:pt x="0" y="0"/>
                    <a:pt x="0" y="0"/>
                  </a:cubicBezTo>
                  <a:cubicBezTo>
                    <a:pt x="5" y="0"/>
                    <a:pt x="10" y="6"/>
                    <a:pt x="10" y="14"/>
                  </a:cubicBezTo>
                  <a:cubicBezTo>
                    <a:pt x="10" y="21"/>
                    <a:pt x="5" y="27"/>
                    <a:pt x="0" y="27"/>
                  </a:cubicBezTo>
                  <a:cubicBezTo>
                    <a:pt x="41" y="27"/>
                    <a:pt x="41" y="27"/>
                    <a:pt x="41" y="27"/>
                  </a:cubicBezTo>
                  <a:cubicBezTo>
                    <a:pt x="47" y="27"/>
                    <a:pt x="51" y="21"/>
                    <a:pt x="51" y="14"/>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
          <p:nvSpPr>
            <p:cNvPr id="37" name="Freeform 45"/>
            <p:cNvSpPr/>
            <p:nvPr/>
          </p:nvSpPr>
          <p:spPr bwMode="auto">
            <a:xfrm>
              <a:off x="4960773" y="4008673"/>
              <a:ext cx="85039" cy="56693"/>
            </a:xfrm>
            <a:custGeom>
              <a:gdLst>
                <a:gd name="T0" fmla="*/ 1 w 18"/>
                <a:gd name="T1" fmla="*/ 6 h 12"/>
                <a:gd name="T2" fmla="*/ 0 w 18"/>
                <a:gd name="T3" fmla="*/ 12 h 12"/>
                <a:gd name="T4" fmla="*/ 17 w 18"/>
                <a:gd name="T5" fmla="*/ 7 h 12"/>
                <a:gd name="T6" fmla="*/ 17 w 18"/>
                <a:gd name="T7" fmla="*/ 4 h 12"/>
                <a:gd name="T8" fmla="*/ 0 w 18"/>
                <a:gd name="T9" fmla="*/ 0 h 12"/>
                <a:gd name="T10" fmla="*/ 1 w 18"/>
                <a:gd name="T11" fmla="*/ 6 h 12"/>
              </a:gdLst>
              <a:cxnLst>
                <a:cxn ang="0">
                  <a:pos x="T0" y="T1"/>
                </a:cxn>
                <a:cxn ang="0">
                  <a:pos x="T2" y="T3"/>
                </a:cxn>
                <a:cxn ang="0">
                  <a:pos x="T4" y="T5"/>
                </a:cxn>
                <a:cxn ang="0">
                  <a:pos x="T6" y="T7"/>
                </a:cxn>
                <a:cxn ang="0">
                  <a:pos x="T8" y="T9"/>
                </a:cxn>
                <a:cxn ang="0">
                  <a:pos x="T10" y="T11"/>
                </a:cxn>
              </a:cxnLst>
              <a:rect l="0" t="0" r="r" b="b"/>
              <a:pathLst>
                <a:path w="18" h="12">
                  <a:moveTo>
                    <a:pt x="1" y="6"/>
                  </a:moveTo>
                  <a:cubicBezTo>
                    <a:pt x="1" y="8"/>
                    <a:pt x="0" y="10"/>
                    <a:pt x="0" y="12"/>
                  </a:cubicBezTo>
                  <a:cubicBezTo>
                    <a:pt x="17" y="7"/>
                    <a:pt x="17" y="7"/>
                    <a:pt x="17" y="7"/>
                  </a:cubicBezTo>
                  <a:cubicBezTo>
                    <a:pt x="18" y="7"/>
                    <a:pt x="18" y="5"/>
                    <a:pt x="17" y="4"/>
                  </a:cubicBezTo>
                  <a:cubicBezTo>
                    <a:pt x="0" y="0"/>
                    <a:pt x="0" y="0"/>
                    <a:pt x="0" y="0"/>
                  </a:cubicBezTo>
                  <a:cubicBezTo>
                    <a:pt x="0" y="2"/>
                    <a:pt x="1" y="4"/>
                    <a:pt x="1" y="6"/>
                  </a:cubicBezTo>
                  <a:close/>
                </a:path>
              </a:pathLst>
            </a:custGeom>
            <a:solidFill>
              <a:srgbClr val="4343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8" name="矩形 37"/>
          <p:cNvSpPr/>
          <p:nvPr/>
        </p:nvSpPr>
        <p:spPr>
          <a:xfrm>
            <a:off x="2286901" y="4030479"/>
            <a:ext cx="6035438" cy="1583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a:t>
            </a:r>
            <a:endParaRPr lang="en-US" altLang="zh-CN" sz="1800">
              <a:solidFill>
                <a:schemeClr val="tx1"/>
              </a:solidFill>
              <a:latin typeface="幼圆" panose="02010509060101010101" pitchFamily="49" charset="-122"/>
              <a:ea typeface="幼圆" panose="02010509060101010101" pitchFamily="49" charset="-122"/>
            </a:endParaRPr>
          </a:p>
        </p:txBody>
      </p:sp>
      <p:sp>
        <p:nvSpPr>
          <p:cNvPr id="39" name="KSO_Shape"/>
          <p:cNvSpPr/>
          <p:nvPr/>
        </p:nvSpPr>
        <p:spPr bwMode="auto">
          <a:xfrm>
            <a:off x="9326879" y="1748110"/>
            <a:ext cx="2047337" cy="3241165"/>
          </a:xfrm>
          <a:custGeom>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3"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accent1"/>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Rectangle 41"/>
          <p:cNvSpPr>
            <a:spLocks noChangeArrowheads="1"/>
          </p:cNvSpPr>
          <p:nvPr/>
        </p:nvSpPr>
        <p:spPr bwMode="auto">
          <a:xfrm>
            <a:off x="8970046" y="5481456"/>
            <a:ext cx="276100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defRPr/>
            </a:pPr>
            <a:r>
              <a:rPr lang="zh-CN" altLang="en-US" sz="3200">
                <a:latin typeface="+mn-lt"/>
              </a:rPr>
              <a:t>请输入文本</a:t>
            </a:r>
            <a:endParaRPr lang="zh-CN" altLang="en-US">
              <a:latin typeface="+mn-lt"/>
            </a:endParaRPr>
          </a:p>
        </p:txBody>
      </p:sp>
    </p:spTree>
  </p:cSld>
  <p:clrMapOvr>
    <a:masterClrMapping/>
  </p:clrMapOvr>
  <p:transition spd="slow"/>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338" name="标题 3" descr="#clear#"/>
          <p:cNvSpPr>
            <a:spLocks noGrp="1"/>
          </p:cNvSpPr>
          <p:nvPr>
            <p:ph type="title"/>
          </p:nvPr>
        </p:nvSpPr>
        <p:spPr/>
        <p:txBody>
          <a:bodyPr/>
          <a:lstStyle/>
          <a:p>
            <a:pPr eaLnBrk="1" hangingPunct="1"/>
            <a:r>
              <a:rPr lang="zh-CN" altLang="en-US"/>
              <a:t>请在此输入您的大标题</a:t>
            </a:r>
            <a:endParaRPr lang="en-US" altLang="zh-CN"/>
          </a:p>
        </p:txBody>
      </p:sp>
      <p:sp>
        <p:nvSpPr>
          <p:cNvPr id="21" name="圆角矩形 85" descr="#clear#"/>
          <p:cNvSpPr/>
          <p:nvPr/>
        </p:nvSpPr>
        <p:spPr>
          <a:xfrm>
            <a:off x="1003291" y="2986979"/>
            <a:ext cx="5353111" cy="44202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rgbClr val="FEFFFF"/>
                </a:solidFill>
                <a:latin typeface="幼圆" panose="02010509060101010101" pitchFamily="49" charset="-122"/>
                <a:ea typeface="幼圆" panose="02010509060101010101" pitchFamily="49" charset="-122"/>
              </a:rPr>
              <a:t>请输入文本</a:t>
            </a:r>
            <a:endParaRPr lang="zh-CN" altLang="zh-CN" sz="1800">
              <a:solidFill>
                <a:srgbClr val="FEFFFF"/>
              </a:solidFill>
              <a:latin typeface="幼圆" panose="02010509060101010101" pitchFamily="49" charset="-122"/>
              <a:ea typeface="幼圆" panose="02010509060101010101" pitchFamily="49" charset="-122"/>
            </a:endParaRPr>
          </a:p>
        </p:txBody>
      </p:sp>
      <p:sp>
        <p:nvSpPr>
          <p:cNvPr id="22" name="矩形 21" descr="#clear#"/>
          <p:cNvSpPr/>
          <p:nvPr/>
        </p:nvSpPr>
        <p:spPr>
          <a:xfrm>
            <a:off x="1144940" y="1484911"/>
            <a:ext cx="5010451" cy="13329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zh-CN" altLang="zh-CN" sz="1800">
              <a:solidFill>
                <a:schemeClr val="tx1"/>
              </a:solidFill>
              <a:latin typeface="幼圆" panose="02010509060101010101" pitchFamily="49" charset="-122"/>
              <a:ea typeface="幼圆" panose="02010509060101010101" pitchFamily="49" charset="-122"/>
            </a:endParaRPr>
          </a:p>
        </p:txBody>
      </p:sp>
      <p:sp>
        <p:nvSpPr>
          <p:cNvPr id="23" name="圆角矩形 85" descr="#clear#"/>
          <p:cNvSpPr/>
          <p:nvPr/>
        </p:nvSpPr>
        <p:spPr>
          <a:xfrm>
            <a:off x="1003291" y="5810287"/>
            <a:ext cx="5353111" cy="44202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rgbClr val="FEFFFF"/>
                </a:solidFill>
                <a:latin typeface="幼圆" panose="02010509060101010101" pitchFamily="49" charset="-122"/>
                <a:ea typeface="幼圆" panose="02010509060101010101" pitchFamily="49" charset="-122"/>
              </a:rPr>
              <a:t>请输入文本</a:t>
            </a:r>
            <a:endParaRPr lang="zh-CN" altLang="zh-CN" sz="1800">
              <a:solidFill>
                <a:srgbClr val="FEFFFF"/>
              </a:solidFill>
              <a:latin typeface="幼圆" panose="02010509060101010101" pitchFamily="49" charset="-122"/>
              <a:ea typeface="幼圆" panose="02010509060101010101" pitchFamily="49" charset="-122"/>
            </a:endParaRPr>
          </a:p>
        </p:txBody>
      </p:sp>
      <p:sp>
        <p:nvSpPr>
          <p:cNvPr id="24" name="矩形 23" descr="#clear#"/>
          <p:cNvSpPr/>
          <p:nvPr/>
        </p:nvSpPr>
        <p:spPr>
          <a:xfrm>
            <a:off x="1144940" y="4308219"/>
            <a:ext cx="5010451" cy="13329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zh-CN" altLang="zh-CN" sz="1800">
              <a:solidFill>
                <a:schemeClr val="tx1"/>
              </a:solidFill>
              <a:latin typeface="幼圆" panose="02010509060101010101" pitchFamily="49" charset="-122"/>
              <a:ea typeface="幼圆" panose="02010509060101010101" pitchFamily="49" charset="-122"/>
            </a:endParaRPr>
          </a:p>
        </p:txBody>
      </p:sp>
      <p:sp>
        <p:nvSpPr>
          <p:cNvPr id="25" name="矩形 24" descr="#clear#"/>
          <p:cNvSpPr/>
          <p:nvPr/>
        </p:nvSpPr>
        <p:spPr>
          <a:xfrm>
            <a:off x="8096920" y="4737952"/>
            <a:ext cx="3298843"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b="1">
                <a:solidFill>
                  <a:schemeClr val="accent1"/>
                </a:solidFill>
                <a:latin typeface="+mj-ea"/>
                <a:ea typeface="+mj-ea"/>
              </a:rPr>
              <a:t>请输入文本请输入文本请输入文本请输入文本请输入文本</a:t>
            </a:r>
            <a:endParaRPr lang="zh-CN" altLang="zh-CN" sz="1800" b="1">
              <a:solidFill>
                <a:schemeClr val="accent1"/>
              </a:solidFill>
              <a:latin typeface="+mj-ea"/>
              <a:ea typeface="+mj-ea"/>
            </a:endParaRPr>
          </a:p>
        </p:txBody>
      </p:sp>
      <p:sp>
        <p:nvSpPr>
          <p:cNvPr id="26" name="KSO_Shape"/>
          <p:cNvSpPr/>
          <p:nvPr/>
        </p:nvSpPr>
        <p:spPr bwMode="auto">
          <a:xfrm>
            <a:off x="8512154" y="2076179"/>
            <a:ext cx="2468375" cy="2468375"/>
          </a:xfrm>
          <a:custGeom>
            <a:gdLst>
              <a:gd name="T0" fmla="*/ 1457935 w 3279"/>
              <a:gd name="T1" fmla="*/ 1800397 h 3279"/>
              <a:gd name="T2" fmla="*/ 336911 w 3279"/>
              <a:gd name="T3" fmla="*/ 1800397 h 3279"/>
              <a:gd name="T4" fmla="*/ 0 w 3279"/>
              <a:gd name="T5" fmla="*/ 1458876 h 3279"/>
              <a:gd name="T6" fmla="*/ 0 w 3279"/>
              <a:gd name="T7" fmla="*/ 0 h 3279"/>
              <a:gd name="T8" fmla="*/ 1332828 w 3279"/>
              <a:gd name="T9" fmla="*/ 0 h 3279"/>
              <a:gd name="T10" fmla="*/ 1332828 w 3279"/>
              <a:gd name="T11" fmla="*/ 107618 h 3279"/>
              <a:gd name="T12" fmla="*/ 1584139 w 3279"/>
              <a:gd name="T13" fmla="*/ 107618 h 3279"/>
              <a:gd name="T14" fmla="*/ 1584139 w 3279"/>
              <a:gd name="T15" fmla="*/ 107618 h 3279"/>
              <a:gd name="T16" fmla="*/ 1584139 w 3279"/>
              <a:gd name="T17" fmla="*/ 215235 h 3279"/>
              <a:gd name="T18" fmla="*/ 1682359 w 3279"/>
              <a:gd name="T19" fmla="*/ 215235 h 3279"/>
              <a:gd name="T20" fmla="*/ 1799235 w 3279"/>
              <a:gd name="T21" fmla="*/ 215235 h 3279"/>
              <a:gd name="T22" fmla="*/ 1799235 w 3279"/>
              <a:gd name="T23" fmla="*/ 1458876 h 3279"/>
              <a:gd name="T24" fmla="*/ 1457935 w 3279"/>
              <a:gd name="T25" fmla="*/ 1800397 h 3279"/>
              <a:gd name="T26" fmla="*/ 1189064 w 3279"/>
              <a:gd name="T27" fmla="*/ 143307 h 3279"/>
              <a:gd name="T28" fmla="*/ 143763 w 3279"/>
              <a:gd name="T29" fmla="*/ 143307 h 3279"/>
              <a:gd name="T30" fmla="*/ 143763 w 3279"/>
              <a:gd name="T31" fmla="*/ 1495115 h 3279"/>
              <a:gd name="T32" fmla="*/ 264480 w 3279"/>
              <a:gd name="T33" fmla="*/ 1620851 h 3279"/>
              <a:gd name="T34" fmla="*/ 1189064 w 3279"/>
              <a:gd name="T35" fmla="*/ 1620851 h 3279"/>
              <a:gd name="T36" fmla="*/ 1189064 w 3279"/>
              <a:gd name="T37" fmla="*/ 143307 h 3279"/>
              <a:gd name="T38" fmla="*/ 1687297 w 3279"/>
              <a:gd name="T39" fmla="*/ 322303 h 3279"/>
              <a:gd name="T40" fmla="*/ 1584139 w 3279"/>
              <a:gd name="T41" fmla="*/ 322303 h 3279"/>
              <a:gd name="T42" fmla="*/ 1584139 w 3279"/>
              <a:gd name="T43" fmla="*/ 1402871 h 3279"/>
              <a:gd name="T44" fmla="*/ 1514452 w 3279"/>
              <a:gd name="T45" fmla="*/ 1458876 h 3279"/>
              <a:gd name="T46" fmla="*/ 1440376 w 3279"/>
              <a:gd name="T47" fmla="*/ 1402871 h 3279"/>
              <a:gd name="T48" fmla="*/ 1440376 w 3279"/>
              <a:gd name="T49" fmla="*/ 215235 h 3279"/>
              <a:gd name="T50" fmla="*/ 1332828 w 3279"/>
              <a:gd name="T51" fmla="*/ 215235 h 3279"/>
              <a:gd name="T52" fmla="*/ 1332828 w 3279"/>
              <a:gd name="T53" fmla="*/ 1456680 h 3279"/>
              <a:gd name="T54" fmla="*/ 1514452 w 3279"/>
              <a:gd name="T55" fmla="*/ 1625244 h 3279"/>
              <a:gd name="T56" fmla="*/ 1687297 w 3279"/>
              <a:gd name="T57" fmla="*/ 1456680 h 3279"/>
              <a:gd name="T58" fmla="*/ 1687297 w 3279"/>
              <a:gd name="T59" fmla="*/ 322303 h 3279"/>
              <a:gd name="T60" fmla="*/ 323193 w 3279"/>
              <a:gd name="T61" fmla="*/ 1333139 h 3279"/>
              <a:gd name="T62" fmla="*/ 686442 w 3279"/>
              <a:gd name="T63" fmla="*/ 1333139 h 3279"/>
              <a:gd name="T64" fmla="*/ 686442 w 3279"/>
              <a:gd name="T65" fmla="*/ 1440757 h 3279"/>
              <a:gd name="T66" fmla="*/ 323193 w 3279"/>
              <a:gd name="T67" fmla="*/ 1440757 h 3279"/>
              <a:gd name="T68" fmla="*/ 323193 w 3279"/>
              <a:gd name="T69" fmla="*/ 1333139 h 3279"/>
              <a:gd name="T70" fmla="*/ 323193 w 3279"/>
              <a:gd name="T71" fmla="*/ 1113512 h 3279"/>
              <a:gd name="T72" fmla="*/ 789600 w 3279"/>
              <a:gd name="T73" fmla="*/ 1113512 h 3279"/>
              <a:gd name="T74" fmla="*/ 789600 w 3279"/>
              <a:gd name="T75" fmla="*/ 1225522 h 3279"/>
              <a:gd name="T76" fmla="*/ 323193 w 3279"/>
              <a:gd name="T77" fmla="*/ 1225522 h 3279"/>
              <a:gd name="T78" fmla="*/ 323193 w 3279"/>
              <a:gd name="T79" fmla="*/ 1113512 h 3279"/>
              <a:gd name="T80" fmla="*/ 1009635 w 3279"/>
              <a:gd name="T81" fmla="*/ 1225522 h 3279"/>
              <a:gd name="T82" fmla="*/ 897697 w 3279"/>
              <a:gd name="T83" fmla="*/ 1225522 h 3279"/>
              <a:gd name="T84" fmla="*/ 897697 w 3279"/>
              <a:gd name="T85" fmla="*/ 1113512 h 3279"/>
              <a:gd name="T86" fmla="*/ 1009635 w 3279"/>
              <a:gd name="T87" fmla="*/ 1113512 h 3279"/>
              <a:gd name="T88" fmla="*/ 1009635 w 3279"/>
              <a:gd name="T89" fmla="*/ 1225522 h 3279"/>
              <a:gd name="T90" fmla="*/ 789600 w 3279"/>
              <a:gd name="T91" fmla="*/ 897728 h 3279"/>
              <a:gd name="T92" fmla="*/ 1009635 w 3279"/>
              <a:gd name="T93" fmla="*/ 897728 h 3279"/>
              <a:gd name="T94" fmla="*/ 1009635 w 3279"/>
              <a:gd name="T95" fmla="*/ 1010287 h 3279"/>
              <a:gd name="T96" fmla="*/ 789600 w 3279"/>
              <a:gd name="T97" fmla="*/ 1010287 h 3279"/>
              <a:gd name="T98" fmla="*/ 789600 w 3279"/>
              <a:gd name="T99" fmla="*/ 897728 h 3279"/>
              <a:gd name="T100" fmla="*/ 323193 w 3279"/>
              <a:gd name="T101" fmla="*/ 327794 h 3279"/>
              <a:gd name="T102" fmla="*/ 1009635 w 3279"/>
              <a:gd name="T103" fmla="*/ 327794 h 3279"/>
              <a:gd name="T104" fmla="*/ 1009635 w 3279"/>
              <a:gd name="T105" fmla="*/ 790110 h 3279"/>
              <a:gd name="T106" fmla="*/ 323193 w 3279"/>
              <a:gd name="T107" fmla="*/ 790110 h 3279"/>
              <a:gd name="T108" fmla="*/ 323193 w 3279"/>
              <a:gd name="T109" fmla="*/ 327794 h 3279"/>
              <a:gd name="T110" fmla="*/ 682052 w 3279"/>
              <a:gd name="T111" fmla="*/ 1010287 h 3279"/>
              <a:gd name="T112" fmla="*/ 323193 w 3279"/>
              <a:gd name="T113" fmla="*/ 1010287 h 3279"/>
              <a:gd name="T114" fmla="*/ 323193 w 3279"/>
              <a:gd name="T115" fmla="*/ 897728 h 3279"/>
              <a:gd name="T116" fmla="*/ 682052 w 3279"/>
              <a:gd name="T117" fmla="*/ 897728 h 3279"/>
              <a:gd name="T118" fmla="*/ 682052 w 3279"/>
              <a:gd name="T119" fmla="*/ 1010287 h 32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79" h="3279">
                <a:moveTo>
                  <a:pt x="2657" y="3279"/>
                </a:moveTo>
                <a:cubicBezTo>
                  <a:pt x="614" y="3279"/>
                  <a:pt x="614" y="3279"/>
                  <a:pt x="614" y="3279"/>
                </a:cubicBezTo>
                <a:cubicBezTo>
                  <a:pt x="275" y="3279"/>
                  <a:pt x="0" y="2996"/>
                  <a:pt x="0" y="2657"/>
                </a:cubicBezTo>
                <a:cubicBezTo>
                  <a:pt x="0" y="0"/>
                  <a:pt x="0" y="0"/>
                  <a:pt x="0" y="0"/>
                </a:cubicBezTo>
                <a:cubicBezTo>
                  <a:pt x="2429" y="0"/>
                  <a:pt x="2429" y="0"/>
                  <a:pt x="2429" y="0"/>
                </a:cubicBezTo>
                <a:cubicBezTo>
                  <a:pt x="2429" y="196"/>
                  <a:pt x="2429" y="196"/>
                  <a:pt x="2429" y="196"/>
                </a:cubicBezTo>
                <a:cubicBezTo>
                  <a:pt x="2887" y="196"/>
                  <a:pt x="2887" y="196"/>
                  <a:pt x="2887" y="196"/>
                </a:cubicBezTo>
                <a:cubicBezTo>
                  <a:pt x="2887" y="196"/>
                  <a:pt x="2887" y="196"/>
                  <a:pt x="2887" y="196"/>
                </a:cubicBezTo>
                <a:cubicBezTo>
                  <a:pt x="2887" y="392"/>
                  <a:pt x="2887" y="392"/>
                  <a:pt x="2887" y="392"/>
                </a:cubicBezTo>
                <a:cubicBezTo>
                  <a:pt x="3066" y="392"/>
                  <a:pt x="3066" y="392"/>
                  <a:pt x="3066" y="392"/>
                </a:cubicBezTo>
                <a:cubicBezTo>
                  <a:pt x="3279" y="392"/>
                  <a:pt x="3279" y="392"/>
                  <a:pt x="3279" y="392"/>
                </a:cubicBezTo>
                <a:cubicBezTo>
                  <a:pt x="3279" y="2657"/>
                  <a:pt x="3279" y="2657"/>
                  <a:pt x="3279" y="2657"/>
                </a:cubicBezTo>
                <a:cubicBezTo>
                  <a:pt x="3279" y="2996"/>
                  <a:pt x="2996" y="3279"/>
                  <a:pt x="2657" y="3279"/>
                </a:cubicBezTo>
                <a:close/>
                <a:moveTo>
                  <a:pt x="2167" y="261"/>
                </a:moveTo>
                <a:cubicBezTo>
                  <a:pt x="262" y="261"/>
                  <a:pt x="262" y="261"/>
                  <a:pt x="262" y="261"/>
                </a:cubicBezTo>
                <a:cubicBezTo>
                  <a:pt x="262" y="2723"/>
                  <a:pt x="262" y="2723"/>
                  <a:pt x="262" y="2723"/>
                </a:cubicBezTo>
                <a:cubicBezTo>
                  <a:pt x="262" y="2836"/>
                  <a:pt x="370" y="2952"/>
                  <a:pt x="482" y="2952"/>
                </a:cubicBezTo>
                <a:cubicBezTo>
                  <a:pt x="2167" y="2952"/>
                  <a:pt x="2167" y="2952"/>
                  <a:pt x="2167" y="2952"/>
                </a:cubicBezTo>
                <a:lnTo>
                  <a:pt x="2167" y="261"/>
                </a:lnTo>
                <a:close/>
                <a:moveTo>
                  <a:pt x="3075" y="587"/>
                </a:moveTo>
                <a:cubicBezTo>
                  <a:pt x="2887" y="587"/>
                  <a:pt x="2887" y="587"/>
                  <a:pt x="2887" y="587"/>
                </a:cubicBezTo>
                <a:cubicBezTo>
                  <a:pt x="2887" y="2555"/>
                  <a:pt x="2887" y="2555"/>
                  <a:pt x="2887" y="2555"/>
                </a:cubicBezTo>
                <a:cubicBezTo>
                  <a:pt x="2887" y="2611"/>
                  <a:pt x="2816" y="2657"/>
                  <a:pt x="2760" y="2657"/>
                </a:cubicBezTo>
                <a:cubicBezTo>
                  <a:pt x="2703" y="2657"/>
                  <a:pt x="2625" y="2611"/>
                  <a:pt x="2625" y="2555"/>
                </a:cubicBezTo>
                <a:cubicBezTo>
                  <a:pt x="2625" y="392"/>
                  <a:pt x="2625" y="392"/>
                  <a:pt x="2625" y="392"/>
                </a:cubicBezTo>
                <a:cubicBezTo>
                  <a:pt x="2429" y="392"/>
                  <a:pt x="2429" y="392"/>
                  <a:pt x="2429" y="392"/>
                </a:cubicBezTo>
                <a:cubicBezTo>
                  <a:pt x="2429" y="2653"/>
                  <a:pt x="2429" y="2653"/>
                  <a:pt x="2429" y="2653"/>
                </a:cubicBezTo>
                <a:cubicBezTo>
                  <a:pt x="2429" y="2823"/>
                  <a:pt x="2590" y="2960"/>
                  <a:pt x="2760" y="2960"/>
                </a:cubicBezTo>
                <a:cubicBezTo>
                  <a:pt x="2929" y="2960"/>
                  <a:pt x="3075" y="2823"/>
                  <a:pt x="3075" y="2653"/>
                </a:cubicBezTo>
                <a:lnTo>
                  <a:pt x="3075" y="587"/>
                </a:lnTo>
                <a:close/>
                <a:moveTo>
                  <a:pt x="589" y="2428"/>
                </a:moveTo>
                <a:cubicBezTo>
                  <a:pt x="1251" y="2428"/>
                  <a:pt x="1251" y="2428"/>
                  <a:pt x="1251" y="2428"/>
                </a:cubicBezTo>
                <a:cubicBezTo>
                  <a:pt x="1251" y="2624"/>
                  <a:pt x="1251" y="2624"/>
                  <a:pt x="1251" y="2624"/>
                </a:cubicBezTo>
                <a:cubicBezTo>
                  <a:pt x="589" y="2624"/>
                  <a:pt x="589" y="2624"/>
                  <a:pt x="589" y="2624"/>
                </a:cubicBezTo>
                <a:lnTo>
                  <a:pt x="589" y="2428"/>
                </a:lnTo>
                <a:close/>
                <a:moveTo>
                  <a:pt x="589" y="2028"/>
                </a:moveTo>
                <a:cubicBezTo>
                  <a:pt x="1439" y="2028"/>
                  <a:pt x="1439" y="2028"/>
                  <a:pt x="1439" y="2028"/>
                </a:cubicBezTo>
                <a:cubicBezTo>
                  <a:pt x="1439" y="2232"/>
                  <a:pt x="1439" y="2232"/>
                  <a:pt x="1439" y="2232"/>
                </a:cubicBezTo>
                <a:cubicBezTo>
                  <a:pt x="589" y="2232"/>
                  <a:pt x="589" y="2232"/>
                  <a:pt x="589" y="2232"/>
                </a:cubicBezTo>
                <a:lnTo>
                  <a:pt x="589" y="2028"/>
                </a:lnTo>
                <a:close/>
                <a:moveTo>
                  <a:pt x="1840" y="2232"/>
                </a:moveTo>
                <a:cubicBezTo>
                  <a:pt x="1636" y="2232"/>
                  <a:pt x="1636" y="2232"/>
                  <a:pt x="1636" y="2232"/>
                </a:cubicBezTo>
                <a:cubicBezTo>
                  <a:pt x="1636" y="2028"/>
                  <a:pt x="1636" y="2028"/>
                  <a:pt x="1636" y="2028"/>
                </a:cubicBezTo>
                <a:cubicBezTo>
                  <a:pt x="1840" y="2028"/>
                  <a:pt x="1840" y="2028"/>
                  <a:pt x="1840" y="2028"/>
                </a:cubicBezTo>
                <a:lnTo>
                  <a:pt x="1840" y="2232"/>
                </a:lnTo>
                <a:close/>
                <a:moveTo>
                  <a:pt x="1439" y="1635"/>
                </a:moveTo>
                <a:cubicBezTo>
                  <a:pt x="1840" y="1635"/>
                  <a:pt x="1840" y="1635"/>
                  <a:pt x="1840" y="1635"/>
                </a:cubicBezTo>
                <a:cubicBezTo>
                  <a:pt x="1840" y="1840"/>
                  <a:pt x="1840" y="1840"/>
                  <a:pt x="1840" y="1840"/>
                </a:cubicBezTo>
                <a:cubicBezTo>
                  <a:pt x="1439" y="1840"/>
                  <a:pt x="1439" y="1840"/>
                  <a:pt x="1439" y="1840"/>
                </a:cubicBezTo>
                <a:lnTo>
                  <a:pt x="1439" y="1635"/>
                </a:lnTo>
                <a:close/>
                <a:moveTo>
                  <a:pt x="589" y="597"/>
                </a:moveTo>
                <a:cubicBezTo>
                  <a:pt x="1840" y="597"/>
                  <a:pt x="1840" y="597"/>
                  <a:pt x="1840" y="597"/>
                </a:cubicBezTo>
                <a:cubicBezTo>
                  <a:pt x="1840" y="1439"/>
                  <a:pt x="1840" y="1439"/>
                  <a:pt x="1840" y="1439"/>
                </a:cubicBezTo>
                <a:cubicBezTo>
                  <a:pt x="589" y="1439"/>
                  <a:pt x="589" y="1439"/>
                  <a:pt x="589" y="1439"/>
                </a:cubicBezTo>
                <a:lnTo>
                  <a:pt x="589" y="597"/>
                </a:lnTo>
                <a:close/>
                <a:moveTo>
                  <a:pt x="1243" y="1840"/>
                </a:moveTo>
                <a:cubicBezTo>
                  <a:pt x="589" y="1840"/>
                  <a:pt x="589" y="1840"/>
                  <a:pt x="589" y="1840"/>
                </a:cubicBezTo>
                <a:cubicBezTo>
                  <a:pt x="589" y="1635"/>
                  <a:pt x="589" y="1635"/>
                  <a:pt x="589" y="1635"/>
                </a:cubicBezTo>
                <a:cubicBezTo>
                  <a:pt x="1243" y="1635"/>
                  <a:pt x="1243" y="1635"/>
                  <a:pt x="1243" y="1635"/>
                </a:cubicBezTo>
                <a:lnTo>
                  <a:pt x="1243" y="184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338" name="标题 3" descr="#clear#"/>
          <p:cNvSpPr>
            <a:spLocks noGrp="1"/>
          </p:cNvSpPr>
          <p:nvPr>
            <p:ph type="title"/>
          </p:nvPr>
        </p:nvSpPr>
        <p:spPr>
          <a:xfrm>
            <a:off x="754063" y="268550"/>
            <a:ext cx="10341768" cy="933188"/>
          </a:xfrm>
        </p:spPr>
        <p:txBody>
          <a:bodyPr/>
          <a:lstStyle/>
          <a:p>
            <a:pPr eaLnBrk="1" hangingPunct="1"/>
            <a:r>
              <a:rPr lang="zh-CN" altLang="en-US"/>
              <a:t>请在此输入您的大标题</a:t>
            </a:r>
            <a:endParaRPr lang="en-US" altLang="zh-CN"/>
          </a:p>
        </p:txBody>
      </p:sp>
      <p:sp>
        <p:nvSpPr>
          <p:cNvPr id="10" name="任意多边形 35"/>
          <p:cNvSpPr/>
          <p:nvPr/>
        </p:nvSpPr>
        <p:spPr>
          <a:xfrm rot="5400000">
            <a:off x="2278425" y="1910766"/>
            <a:ext cx="993359" cy="713166"/>
          </a:xfrm>
          <a:custGeom>
            <a:gdLst>
              <a:gd name="connsiteX0" fmla="*/ 1467058 w 2242162"/>
              <a:gd name="connsiteY0" fmla="*/ 0 h 1609725"/>
              <a:gd name="connsiteX1" fmla="*/ 1528595 w 2242162"/>
              <a:gd name="connsiteY1" fmla="*/ 0 h 1609725"/>
              <a:gd name="connsiteX2" fmla="*/ 1433774 w 2242162"/>
              <a:gd name="connsiteY2" fmla="*/ 190500 h 1609725"/>
              <a:gd name="connsiteX3" fmla="*/ 1369615 w 2242162"/>
              <a:gd name="connsiteY3" fmla="*/ 190500 h 1609725"/>
              <a:gd name="connsiteX4" fmla="*/ 420686 w 2242162"/>
              <a:gd name="connsiteY4" fmla="*/ 0 h 1609725"/>
              <a:gd name="connsiteX5" fmla="*/ 1415705 w 2242162"/>
              <a:gd name="connsiteY5" fmla="*/ 0 h 1609725"/>
              <a:gd name="connsiteX6" fmla="*/ 1318262 w 2242162"/>
              <a:gd name="connsiteY6" fmla="*/ 190500 h 1609725"/>
              <a:gd name="connsiteX7" fmla="*/ 516377 w 2242162"/>
              <a:gd name="connsiteY7" fmla="*/ 190500 h 1609725"/>
              <a:gd name="connsiteX8" fmla="*/ 195262 w 2242162"/>
              <a:gd name="connsiteY8" fmla="*/ 511615 h 1609725"/>
              <a:gd name="connsiteX9" fmla="*/ 195262 w 2242162"/>
              <a:gd name="connsiteY9" fmla="*/ 1098110 h 1609725"/>
              <a:gd name="connsiteX10" fmla="*/ 516377 w 2242162"/>
              <a:gd name="connsiteY10" fmla="*/ 1419225 h 1609725"/>
              <a:gd name="connsiteX11" fmla="*/ 2242162 w 2242162"/>
              <a:gd name="connsiteY11" fmla="*/ 1419225 h 1609725"/>
              <a:gd name="connsiteX12" fmla="*/ 2232693 w 2242162"/>
              <a:gd name="connsiteY12" fmla="*/ 1433269 h 1609725"/>
              <a:gd name="connsiteX13" fmla="*/ 2215707 w 2242162"/>
              <a:gd name="connsiteY13" fmla="*/ 1517403 h 1609725"/>
              <a:gd name="connsiteX14" fmla="*/ 2232693 w 2242162"/>
              <a:gd name="connsiteY14" fmla="*/ 1601538 h 1609725"/>
              <a:gd name="connsiteX15" fmla="*/ 2238213 w 2242162"/>
              <a:gd name="connsiteY15" fmla="*/ 1609725 h 1609725"/>
              <a:gd name="connsiteX16" fmla="*/ 420686 w 2242162"/>
              <a:gd name="connsiteY16" fmla="*/ 1609725 h 1609725"/>
              <a:gd name="connsiteX17" fmla="*/ 0 w 2242162"/>
              <a:gd name="connsiteY17" fmla="*/ 1189039 h 1609725"/>
              <a:gd name="connsiteX18" fmla="*/ 0 w 2242162"/>
              <a:gd name="connsiteY18" fmla="*/ 420686 h 1609725"/>
              <a:gd name="connsiteX19" fmla="*/ 420686 w 2242162"/>
              <a:gd name="connsiteY19" fmla="*/ 0 h 1609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42162" h="1609725">
                <a:moveTo>
                  <a:pt x="1467058" y="0"/>
                </a:moveTo>
                <a:lnTo>
                  <a:pt x="1528595" y="0"/>
                </a:lnTo>
                <a:lnTo>
                  <a:pt x="1433774" y="190500"/>
                </a:lnTo>
                <a:lnTo>
                  <a:pt x="1369615" y="190500"/>
                </a:lnTo>
                <a:close/>
                <a:moveTo>
                  <a:pt x="420686" y="0"/>
                </a:moveTo>
                <a:lnTo>
                  <a:pt x="1415705" y="0"/>
                </a:lnTo>
                <a:lnTo>
                  <a:pt x="1318262" y="190500"/>
                </a:lnTo>
                <a:lnTo>
                  <a:pt x="516377" y="190500"/>
                </a:lnTo>
                <a:cubicBezTo>
                  <a:pt x="339030" y="190500"/>
                  <a:pt x="195262" y="334268"/>
                  <a:pt x="195262" y="511615"/>
                </a:cubicBezTo>
                <a:lnTo>
                  <a:pt x="195262" y="1098110"/>
                </a:lnTo>
                <a:cubicBezTo>
                  <a:pt x="195262" y="1275457"/>
                  <a:pt x="339030" y="1419225"/>
                  <a:pt x="516377" y="1419225"/>
                </a:cubicBezTo>
                <a:lnTo>
                  <a:pt x="2242162" y="1419225"/>
                </a:lnTo>
                <a:lnTo>
                  <a:pt x="2232693" y="1433269"/>
                </a:lnTo>
                <a:cubicBezTo>
                  <a:pt x="2221755" y="1459128"/>
                  <a:pt x="2215707" y="1487559"/>
                  <a:pt x="2215707" y="1517403"/>
                </a:cubicBezTo>
                <a:cubicBezTo>
                  <a:pt x="2215707" y="1547247"/>
                  <a:pt x="2221755" y="1575678"/>
                  <a:pt x="2232693" y="1601538"/>
                </a:cubicBezTo>
                <a:lnTo>
                  <a:pt x="2238213" y="1609725"/>
                </a:lnTo>
                <a:lnTo>
                  <a:pt x="420686" y="1609725"/>
                </a:lnTo>
                <a:cubicBezTo>
                  <a:pt x="188348" y="1609725"/>
                  <a:pt x="0" y="1421377"/>
                  <a:pt x="0" y="1189039"/>
                </a:cubicBezTo>
                <a:lnTo>
                  <a:pt x="0" y="420686"/>
                </a:lnTo>
                <a:cubicBezTo>
                  <a:pt x="0" y="188348"/>
                  <a:pt x="188348" y="0"/>
                  <a:pt x="42068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252000" tIns="144000" bIns="108000" rtlCol="0" anchor="ctr">
            <a:normAutofit fontScale="92500"/>
          </a:bodyPr>
          <a:lstStyle/>
          <a:p>
            <a:pPr algn="ctr">
              <a:lnSpc>
                <a:spcPct val="150000"/>
              </a:lnSpc>
            </a:pPr>
            <a:endParaRPr lang="zh-CN" altLang="en-US">
              <a:solidFill>
                <a:schemeClr val="accent1"/>
              </a:solidFill>
            </a:endParaRPr>
          </a:p>
        </p:txBody>
      </p:sp>
      <p:sp>
        <p:nvSpPr>
          <p:cNvPr id="11" name="矩形 10" descr="#clear#"/>
          <p:cNvSpPr/>
          <p:nvPr/>
        </p:nvSpPr>
        <p:spPr>
          <a:xfrm>
            <a:off x="2418522" y="2517914"/>
            <a:ext cx="2637182" cy="12167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FFFFF"/>
                </a:solidFill>
              </a:rPr>
              <a:t>请输入文本</a:t>
            </a:r>
            <a:endParaRPr lang="zh-CN" altLang="en-US">
              <a:solidFill>
                <a:srgbClr val="FFFFFF"/>
              </a:solidFill>
            </a:endParaRPr>
          </a:p>
        </p:txBody>
      </p:sp>
      <p:sp>
        <p:nvSpPr>
          <p:cNvPr id="12" name="KSO_Shape"/>
          <p:cNvSpPr/>
          <p:nvPr/>
        </p:nvSpPr>
        <p:spPr bwMode="auto">
          <a:xfrm>
            <a:off x="2623688" y="1970041"/>
            <a:ext cx="338667" cy="348502"/>
          </a:xfrm>
          <a:custGeom>
            <a:gdLst>
              <a:gd name="T0" fmla="*/ 423406849 w 3613"/>
              <a:gd name="T1" fmla="*/ 871737410 h 3718"/>
              <a:gd name="T2" fmla="*/ 0 w 3613"/>
              <a:gd name="T3" fmla="*/ 734810398 h 3718"/>
              <a:gd name="T4" fmla="*/ 287897832 w 3613"/>
              <a:gd name="T5" fmla="*/ 605151589 h 3718"/>
              <a:gd name="T6" fmla="*/ 292352498 w 3613"/>
              <a:gd name="T7" fmla="*/ 655326930 h 3718"/>
              <a:gd name="T8" fmla="*/ 113940200 w 3613"/>
              <a:gd name="T9" fmla="*/ 734810398 h 3718"/>
              <a:gd name="T10" fmla="*/ 423406849 w 3613"/>
              <a:gd name="T11" fmla="*/ 823672177 h 3718"/>
              <a:gd name="T12" fmla="*/ 733107852 w 3613"/>
              <a:gd name="T13" fmla="*/ 734810398 h 3718"/>
              <a:gd name="T14" fmla="*/ 551179273 w 3613"/>
              <a:gd name="T15" fmla="*/ 654858232 h 3718"/>
              <a:gd name="T16" fmla="*/ 555633456 w 3613"/>
              <a:gd name="T17" fmla="*/ 604682892 h 3718"/>
              <a:gd name="T18" fmla="*/ 847048053 w 3613"/>
              <a:gd name="T19" fmla="*/ 734810398 h 3718"/>
              <a:gd name="T20" fmla="*/ 423406849 w 3613"/>
              <a:gd name="T21" fmla="*/ 871737410 h 3718"/>
              <a:gd name="T22" fmla="*/ 476859942 w 3613"/>
              <a:gd name="T23" fmla="*/ 767400862 h 3718"/>
              <a:gd name="T24" fmla="*/ 423172495 w 3613"/>
              <a:gd name="T25" fmla="*/ 767400862 h 3718"/>
              <a:gd name="T26" fmla="*/ 421531047 w 3613"/>
              <a:gd name="T27" fmla="*/ 767400862 h 3718"/>
              <a:gd name="T28" fmla="*/ 366905700 w 3613"/>
              <a:gd name="T29" fmla="*/ 767400862 h 3718"/>
              <a:gd name="T30" fmla="*/ 343695435 w 3613"/>
              <a:gd name="T31" fmla="*/ 493546839 h 3718"/>
              <a:gd name="T32" fmla="*/ 257654520 w 3613"/>
              <a:gd name="T33" fmla="*/ 493546839 h 3718"/>
              <a:gd name="T34" fmla="*/ 257654520 w 3613"/>
              <a:gd name="T35" fmla="*/ 275729782 h 3718"/>
              <a:gd name="T36" fmla="*/ 421765886 w 3613"/>
              <a:gd name="T37" fmla="*/ 222272105 h 3718"/>
              <a:gd name="T38" fmla="*/ 587049022 w 3613"/>
              <a:gd name="T39" fmla="*/ 275729782 h 3718"/>
              <a:gd name="T40" fmla="*/ 587049022 w 3613"/>
              <a:gd name="T41" fmla="*/ 493546839 h 3718"/>
              <a:gd name="T42" fmla="*/ 500070207 w 3613"/>
              <a:gd name="T43" fmla="*/ 493546839 h 3718"/>
              <a:gd name="T44" fmla="*/ 476859942 w 3613"/>
              <a:gd name="T45" fmla="*/ 767400862 h 3718"/>
              <a:gd name="T46" fmla="*/ 420827985 w 3613"/>
              <a:gd name="T47" fmla="*/ 182882137 h 3718"/>
              <a:gd name="T48" fmla="*/ 329394503 w 3613"/>
              <a:gd name="T49" fmla="*/ 91441068 h 3718"/>
              <a:gd name="T50" fmla="*/ 420827985 w 3613"/>
              <a:gd name="T51" fmla="*/ 0 h 3718"/>
              <a:gd name="T52" fmla="*/ 512261467 w 3613"/>
              <a:gd name="T53" fmla="*/ 91441068 h 3718"/>
              <a:gd name="T54" fmla="*/ 420827985 w 3613"/>
              <a:gd name="T55" fmla="*/ 182882137 h 37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613" h="3718">
                <a:moveTo>
                  <a:pt x="1806" y="3718"/>
                </a:moveTo>
                <a:cubicBezTo>
                  <a:pt x="808" y="3718"/>
                  <a:pt x="0" y="3456"/>
                  <a:pt x="0" y="3134"/>
                </a:cubicBezTo>
                <a:cubicBezTo>
                  <a:pt x="0" y="2876"/>
                  <a:pt x="514" y="2659"/>
                  <a:pt x="1228" y="2581"/>
                </a:cubicBezTo>
                <a:cubicBezTo>
                  <a:pt x="1247" y="2795"/>
                  <a:pt x="1247" y="2795"/>
                  <a:pt x="1247" y="2795"/>
                </a:cubicBezTo>
                <a:cubicBezTo>
                  <a:pt x="822" y="2858"/>
                  <a:pt x="486" y="2986"/>
                  <a:pt x="486" y="3134"/>
                </a:cubicBezTo>
                <a:cubicBezTo>
                  <a:pt x="486" y="3343"/>
                  <a:pt x="1158" y="3513"/>
                  <a:pt x="1806" y="3513"/>
                </a:cubicBezTo>
                <a:cubicBezTo>
                  <a:pt x="2455" y="3513"/>
                  <a:pt x="3127" y="3343"/>
                  <a:pt x="3127" y="3134"/>
                </a:cubicBezTo>
                <a:cubicBezTo>
                  <a:pt x="3127" y="2984"/>
                  <a:pt x="2784" y="2855"/>
                  <a:pt x="2351" y="2793"/>
                </a:cubicBezTo>
                <a:cubicBezTo>
                  <a:pt x="2370" y="2579"/>
                  <a:pt x="2370" y="2579"/>
                  <a:pt x="2370" y="2579"/>
                </a:cubicBezTo>
                <a:cubicBezTo>
                  <a:pt x="3091" y="2655"/>
                  <a:pt x="3613" y="2875"/>
                  <a:pt x="3613" y="3134"/>
                </a:cubicBezTo>
                <a:cubicBezTo>
                  <a:pt x="3613" y="3456"/>
                  <a:pt x="2804" y="3718"/>
                  <a:pt x="1806" y="3718"/>
                </a:cubicBezTo>
                <a:close/>
                <a:moveTo>
                  <a:pt x="2034" y="3273"/>
                </a:moveTo>
                <a:cubicBezTo>
                  <a:pt x="1805" y="3273"/>
                  <a:pt x="1805" y="3273"/>
                  <a:pt x="1805" y="3273"/>
                </a:cubicBezTo>
                <a:cubicBezTo>
                  <a:pt x="1798" y="3273"/>
                  <a:pt x="1798" y="3273"/>
                  <a:pt x="1798" y="3273"/>
                </a:cubicBezTo>
                <a:cubicBezTo>
                  <a:pt x="1565" y="3273"/>
                  <a:pt x="1565" y="3273"/>
                  <a:pt x="1565" y="3273"/>
                </a:cubicBezTo>
                <a:cubicBezTo>
                  <a:pt x="1466" y="2105"/>
                  <a:pt x="1466" y="2105"/>
                  <a:pt x="1466" y="2105"/>
                </a:cubicBezTo>
                <a:cubicBezTo>
                  <a:pt x="1099" y="2105"/>
                  <a:pt x="1099" y="2105"/>
                  <a:pt x="1099" y="2105"/>
                </a:cubicBezTo>
                <a:cubicBezTo>
                  <a:pt x="1099" y="2105"/>
                  <a:pt x="1099" y="1443"/>
                  <a:pt x="1099" y="1176"/>
                </a:cubicBezTo>
                <a:cubicBezTo>
                  <a:pt x="1099" y="920"/>
                  <a:pt x="1742" y="946"/>
                  <a:pt x="1799" y="948"/>
                </a:cubicBezTo>
                <a:cubicBezTo>
                  <a:pt x="1857" y="946"/>
                  <a:pt x="2504" y="920"/>
                  <a:pt x="2504" y="1176"/>
                </a:cubicBezTo>
                <a:cubicBezTo>
                  <a:pt x="2504" y="1443"/>
                  <a:pt x="2504" y="2105"/>
                  <a:pt x="2504" y="2105"/>
                </a:cubicBezTo>
                <a:cubicBezTo>
                  <a:pt x="2133" y="2105"/>
                  <a:pt x="2133" y="2105"/>
                  <a:pt x="2133" y="2105"/>
                </a:cubicBezTo>
                <a:lnTo>
                  <a:pt x="2034" y="3273"/>
                </a:lnTo>
                <a:close/>
                <a:moveTo>
                  <a:pt x="1795" y="780"/>
                </a:moveTo>
                <a:cubicBezTo>
                  <a:pt x="1580" y="780"/>
                  <a:pt x="1405" y="605"/>
                  <a:pt x="1405" y="390"/>
                </a:cubicBezTo>
                <a:cubicBezTo>
                  <a:pt x="1405" y="175"/>
                  <a:pt x="1580" y="0"/>
                  <a:pt x="1795" y="0"/>
                </a:cubicBezTo>
                <a:cubicBezTo>
                  <a:pt x="2010" y="0"/>
                  <a:pt x="2185" y="175"/>
                  <a:pt x="2185" y="390"/>
                </a:cubicBezTo>
                <a:cubicBezTo>
                  <a:pt x="2185" y="605"/>
                  <a:pt x="2010" y="780"/>
                  <a:pt x="1795" y="780"/>
                </a:cubicBezTo>
                <a:close/>
              </a:path>
            </a:pathLst>
          </a:custGeom>
          <a:solidFill>
            <a:schemeClr val="accent1"/>
          </a:solidFill>
          <a:ln>
            <a:noFill/>
          </a:ln>
          <a:effectLst/>
        </p:spPr>
        <p:txBody>
          <a:bodyPr/>
          <a:lstStyle/>
          <a:p>
            <a:endParaRPr lang="zh-CN" altLang="en-US" sz="4400"/>
          </a:p>
        </p:txBody>
      </p:sp>
      <p:sp>
        <p:nvSpPr>
          <p:cNvPr id="13" name="文本框 12" descr="#clear#"/>
          <p:cNvSpPr txBox="1"/>
          <p:nvPr/>
        </p:nvSpPr>
        <p:spPr>
          <a:xfrm>
            <a:off x="3228254" y="1955003"/>
            <a:ext cx="1730883" cy="363540"/>
          </a:xfrm>
          <a:prstGeom prst="rect">
            <a:avLst/>
          </a:prstGeom>
          <a:noFill/>
        </p:spPr>
        <p:txBody>
          <a:bodyPr wrap="square" rtlCol="0">
            <a:spAutoFit/>
          </a:bodyPr>
          <a:lstStyle/>
          <a:p>
            <a:pPr algn="ctr"/>
            <a:r>
              <a:rPr lang="zh-CN" altLang="en-US" sz="2000">
                <a:latin typeface="+mn-ea"/>
                <a:ea typeface="+mn-ea"/>
              </a:rPr>
              <a:t>请输入文本</a:t>
            </a:r>
            <a:endParaRPr lang="zh-CN" altLang="en-US" sz="2000">
              <a:latin typeface="+mn-ea"/>
              <a:ea typeface="+mn-ea"/>
            </a:endParaRPr>
          </a:p>
        </p:txBody>
      </p:sp>
      <p:sp>
        <p:nvSpPr>
          <p:cNvPr id="14" name="任意多边形 47"/>
          <p:cNvSpPr/>
          <p:nvPr/>
        </p:nvSpPr>
        <p:spPr>
          <a:xfrm rot="5400000">
            <a:off x="6996199" y="1910766"/>
            <a:ext cx="993359" cy="713166"/>
          </a:xfrm>
          <a:custGeom>
            <a:gdLst>
              <a:gd name="connsiteX0" fmla="*/ 1467058 w 2242162"/>
              <a:gd name="connsiteY0" fmla="*/ 0 h 1609725"/>
              <a:gd name="connsiteX1" fmla="*/ 1528595 w 2242162"/>
              <a:gd name="connsiteY1" fmla="*/ 0 h 1609725"/>
              <a:gd name="connsiteX2" fmla="*/ 1433774 w 2242162"/>
              <a:gd name="connsiteY2" fmla="*/ 190500 h 1609725"/>
              <a:gd name="connsiteX3" fmla="*/ 1369615 w 2242162"/>
              <a:gd name="connsiteY3" fmla="*/ 190500 h 1609725"/>
              <a:gd name="connsiteX4" fmla="*/ 420686 w 2242162"/>
              <a:gd name="connsiteY4" fmla="*/ 0 h 1609725"/>
              <a:gd name="connsiteX5" fmla="*/ 1415705 w 2242162"/>
              <a:gd name="connsiteY5" fmla="*/ 0 h 1609725"/>
              <a:gd name="connsiteX6" fmla="*/ 1318262 w 2242162"/>
              <a:gd name="connsiteY6" fmla="*/ 190500 h 1609725"/>
              <a:gd name="connsiteX7" fmla="*/ 516377 w 2242162"/>
              <a:gd name="connsiteY7" fmla="*/ 190500 h 1609725"/>
              <a:gd name="connsiteX8" fmla="*/ 195262 w 2242162"/>
              <a:gd name="connsiteY8" fmla="*/ 511615 h 1609725"/>
              <a:gd name="connsiteX9" fmla="*/ 195262 w 2242162"/>
              <a:gd name="connsiteY9" fmla="*/ 1098110 h 1609725"/>
              <a:gd name="connsiteX10" fmla="*/ 516377 w 2242162"/>
              <a:gd name="connsiteY10" fmla="*/ 1419225 h 1609725"/>
              <a:gd name="connsiteX11" fmla="*/ 2242162 w 2242162"/>
              <a:gd name="connsiteY11" fmla="*/ 1419225 h 1609725"/>
              <a:gd name="connsiteX12" fmla="*/ 2232693 w 2242162"/>
              <a:gd name="connsiteY12" fmla="*/ 1433269 h 1609725"/>
              <a:gd name="connsiteX13" fmla="*/ 2215707 w 2242162"/>
              <a:gd name="connsiteY13" fmla="*/ 1517403 h 1609725"/>
              <a:gd name="connsiteX14" fmla="*/ 2232693 w 2242162"/>
              <a:gd name="connsiteY14" fmla="*/ 1601538 h 1609725"/>
              <a:gd name="connsiteX15" fmla="*/ 2238213 w 2242162"/>
              <a:gd name="connsiteY15" fmla="*/ 1609725 h 1609725"/>
              <a:gd name="connsiteX16" fmla="*/ 420686 w 2242162"/>
              <a:gd name="connsiteY16" fmla="*/ 1609725 h 1609725"/>
              <a:gd name="connsiteX17" fmla="*/ 0 w 2242162"/>
              <a:gd name="connsiteY17" fmla="*/ 1189039 h 1609725"/>
              <a:gd name="connsiteX18" fmla="*/ 0 w 2242162"/>
              <a:gd name="connsiteY18" fmla="*/ 420686 h 1609725"/>
              <a:gd name="connsiteX19" fmla="*/ 420686 w 2242162"/>
              <a:gd name="connsiteY19" fmla="*/ 0 h 1609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42162" h="1609725">
                <a:moveTo>
                  <a:pt x="1467058" y="0"/>
                </a:moveTo>
                <a:lnTo>
                  <a:pt x="1528595" y="0"/>
                </a:lnTo>
                <a:lnTo>
                  <a:pt x="1433774" y="190500"/>
                </a:lnTo>
                <a:lnTo>
                  <a:pt x="1369615" y="190500"/>
                </a:lnTo>
                <a:close/>
                <a:moveTo>
                  <a:pt x="420686" y="0"/>
                </a:moveTo>
                <a:lnTo>
                  <a:pt x="1415705" y="0"/>
                </a:lnTo>
                <a:lnTo>
                  <a:pt x="1318262" y="190500"/>
                </a:lnTo>
                <a:lnTo>
                  <a:pt x="516377" y="190500"/>
                </a:lnTo>
                <a:cubicBezTo>
                  <a:pt x="339030" y="190500"/>
                  <a:pt x="195262" y="334268"/>
                  <a:pt x="195262" y="511615"/>
                </a:cubicBezTo>
                <a:lnTo>
                  <a:pt x="195262" y="1098110"/>
                </a:lnTo>
                <a:cubicBezTo>
                  <a:pt x="195262" y="1275457"/>
                  <a:pt x="339030" y="1419225"/>
                  <a:pt x="516377" y="1419225"/>
                </a:cubicBezTo>
                <a:lnTo>
                  <a:pt x="2242162" y="1419225"/>
                </a:lnTo>
                <a:lnTo>
                  <a:pt x="2232693" y="1433269"/>
                </a:lnTo>
                <a:cubicBezTo>
                  <a:pt x="2221755" y="1459128"/>
                  <a:pt x="2215707" y="1487559"/>
                  <a:pt x="2215707" y="1517403"/>
                </a:cubicBezTo>
                <a:cubicBezTo>
                  <a:pt x="2215707" y="1547247"/>
                  <a:pt x="2221755" y="1575678"/>
                  <a:pt x="2232693" y="1601538"/>
                </a:cubicBezTo>
                <a:lnTo>
                  <a:pt x="2238213" y="1609725"/>
                </a:lnTo>
                <a:lnTo>
                  <a:pt x="420686" y="1609725"/>
                </a:lnTo>
                <a:cubicBezTo>
                  <a:pt x="188348" y="1609725"/>
                  <a:pt x="0" y="1421377"/>
                  <a:pt x="0" y="1189039"/>
                </a:cubicBezTo>
                <a:lnTo>
                  <a:pt x="0" y="420686"/>
                </a:lnTo>
                <a:cubicBezTo>
                  <a:pt x="0" y="188348"/>
                  <a:pt x="188348" y="0"/>
                  <a:pt x="42068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252000" tIns="144000" bIns="108000" rtlCol="0" anchor="ctr">
            <a:normAutofit fontScale="92500"/>
          </a:bodyPr>
          <a:lstStyle/>
          <a:p>
            <a:pPr algn="ctr">
              <a:lnSpc>
                <a:spcPct val="150000"/>
              </a:lnSpc>
            </a:pPr>
            <a:endParaRPr lang="zh-CN" altLang="en-US">
              <a:solidFill>
                <a:schemeClr val="accent1"/>
              </a:solidFill>
            </a:endParaRPr>
          </a:p>
        </p:txBody>
      </p:sp>
      <p:sp>
        <p:nvSpPr>
          <p:cNvPr id="22" name="矩形 21" descr="#clear#"/>
          <p:cNvSpPr/>
          <p:nvPr/>
        </p:nvSpPr>
        <p:spPr>
          <a:xfrm>
            <a:off x="7136296" y="2517914"/>
            <a:ext cx="2637182" cy="12167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FFFFF"/>
                </a:solidFill>
              </a:rPr>
              <a:t>请输入文本</a:t>
            </a:r>
            <a:endParaRPr lang="zh-CN" altLang="en-US">
              <a:solidFill>
                <a:srgbClr val="FFFFFF"/>
              </a:solidFill>
            </a:endParaRPr>
          </a:p>
        </p:txBody>
      </p:sp>
      <p:sp>
        <p:nvSpPr>
          <p:cNvPr id="23" name="文本框 22" descr="#clear#"/>
          <p:cNvSpPr txBox="1"/>
          <p:nvPr/>
        </p:nvSpPr>
        <p:spPr>
          <a:xfrm>
            <a:off x="7946028" y="1955003"/>
            <a:ext cx="1730883" cy="363540"/>
          </a:xfrm>
          <a:prstGeom prst="rect">
            <a:avLst/>
          </a:prstGeom>
          <a:noFill/>
        </p:spPr>
        <p:txBody>
          <a:bodyPr wrap="square" rtlCol="0">
            <a:spAutoFit/>
          </a:bodyPr>
          <a:lstStyle/>
          <a:p>
            <a:pPr algn="ctr"/>
            <a:r>
              <a:rPr lang="zh-CN" altLang="en-US" sz="2000">
                <a:latin typeface="+mn-ea"/>
                <a:ea typeface="+mn-ea"/>
              </a:rPr>
              <a:t>请输入文本</a:t>
            </a:r>
            <a:endParaRPr lang="zh-CN" altLang="en-US" sz="2000">
              <a:latin typeface="+mn-ea"/>
              <a:ea typeface="+mn-ea"/>
            </a:endParaRPr>
          </a:p>
        </p:txBody>
      </p:sp>
      <p:sp>
        <p:nvSpPr>
          <p:cNvPr id="24" name="任意多边形 64"/>
          <p:cNvSpPr/>
          <p:nvPr/>
        </p:nvSpPr>
        <p:spPr>
          <a:xfrm rot="5400000">
            <a:off x="2278425" y="4217214"/>
            <a:ext cx="993359" cy="713166"/>
          </a:xfrm>
          <a:custGeom>
            <a:gdLst>
              <a:gd name="connsiteX0" fmla="*/ 1467058 w 2242162"/>
              <a:gd name="connsiteY0" fmla="*/ 0 h 1609725"/>
              <a:gd name="connsiteX1" fmla="*/ 1528595 w 2242162"/>
              <a:gd name="connsiteY1" fmla="*/ 0 h 1609725"/>
              <a:gd name="connsiteX2" fmla="*/ 1433774 w 2242162"/>
              <a:gd name="connsiteY2" fmla="*/ 190500 h 1609725"/>
              <a:gd name="connsiteX3" fmla="*/ 1369615 w 2242162"/>
              <a:gd name="connsiteY3" fmla="*/ 190500 h 1609725"/>
              <a:gd name="connsiteX4" fmla="*/ 420686 w 2242162"/>
              <a:gd name="connsiteY4" fmla="*/ 0 h 1609725"/>
              <a:gd name="connsiteX5" fmla="*/ 1415705 w 2242162"/>
              <a:gd name="connsiteY5" fmla="*/ 0 h 1609725"/>
              <a:gd name="connsiteX6" fmla="*/ 1318262 w 2242162"/>
              <a:gd name="connsiteY6" fmla="*/ 190500 h 1609725"/>
              <a:gd name="connsiteX7" fmla="*/ 516377 w 2242162"/>
              <a:gd name="connsiteY7" fmla="*/ 190500 h 1609725"/>
              <a:gd name="connsiteX8" fmla="*/ 195262 w 2242162"/>
              <a:gd name="connsiteY8" fmla="*/ 511615 h 1609725"/>
              <a:gd name="connsiteX9" fmla="*/ 195262 w 2242162"/>
              <a:gd name="connsiteY9" fmla="*/ 1098110 h 1609725"/>
              <a:gd name="connsiteX10" fmla="*/ 516377 w 2242162"/>
              <a:gd name="connsiteY10" fmla="*/ 1419225 h 1609725"/>
              <a:gd name="connsiteX11" fmla="*/ 2242162 w 2242162"/>
              <a:gd name="connsiteY11" fmla="*/ 1419225 h 1609725"/>
              <a:gd name="connsiteX12" fmla="*/ 2232693 w 2242162"/>
              <a:gd name="connsiteY12" fmla="*/ 1433269 h 1609725"/>
              <a:gd name="connsiteX13" fmla="*/ 2215707 w 2242162"/>
              <a:gd name="connsiteY13" fmla="*/ 1517403 h 1609725"/>
              <a:gd name="connsiteX14" fmla="*/ 2232693 w 2242162"/>
              <a:gd name="connsiteY14" fmla="*/ 1601538 h 1609725"/>
              <a:gd name="connsiteX15" fmla="*/ 2238213 w 2242162"/>
              <a:gd name="connsiteY15" fmla="*/ 1609725 h 1609725"/>
              <a:gd name="connsiteX16" fmla="*/ 420686 w 2242162"/>
              <a:gd name="connsiteY16" fmla="*/ 1609725 h 1609725"/>
              <a:gd name="connsiteX17" fmla="*/ 0 w 2242162"/>
              <a:gd name="connsiteY17" fmla="*/ 1189039 h 1609725"/>
              <a:gd name="connsiteX18" fmla="*/ 0 w 2242162"/>
              <a:gd name="connsiteY18" fmla="*/ 420686 h 1609725"/>
              <a:gd name="connsiteX19" fmla="*/ 420686 w 2242162"/>
              <a:gd name="connsiteY19" fmla="*/ 0 h 1609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42162" h="1609725">
                <a:moveTo>
                  <a:pt x="1467058" y="0"/>
                </a:moveTo>
                <a:lnTo>
                  <a:pt x="1528595" y="0"/>
                </a:lnTo>
                <a:lnTo>
                  <a:pt x="1433774" y="190500"/>
                </a:lnTo>
                <a:lnTo>
                  <a:pt x="1369615" y="190500"/>
                </a:lnTo>
                <a:close/>
                <a:moveTo>
                  <a:pt x="420686" y="0"/>
                </a:moveTo>
                <a:lnTo>
                  <a:pt x="1415705" y="0"/>
                </a:lnTo>
                <a:lnTo>
                  <a:pt x="1318262" y="190500"/>
                </a:lnTo>
                <a:lnTo>
                  <a:pt x="516377" y="190500"/>
                </a:lnTo>
                <a:cubicBezTo>
                  <a:pt x="339030" y="190500"/>
                  <a:pt x="195262" y="334268"/>
                  <a:pt x="195262" y="511615"/>
                </a:cubicBezTo>
                <a:lnTo>
                  <a:pt x="195262" y="1098110"/>
                </a:lnTo>
                <a:cubicBezTo>
                  <a:pt x="195262" y="1275457"/>
                  <a:pt x="339030" y="1419225"/>
                  <a:pt x="516377" y="1419225"/>
                </a:cubicBezTo>
                <a:lnTo>
                  <a:pt x="2242162" y="1419225"/>
                </a:lnTo>
                <a:lnTo>
                  <a:pt x="2232693" y="1433269"/>
                </a:lnTo>
                <a:cubicBezTo>
                  <a:pt x="2221755" y="1459128"/>
                  <a:pt x="2215707" y="1487559"/>
                  <a:pt x="2215707" y="1517403"/>
                </a:cubicBezTo>
                <a:cubicBezTo>
                  <a:pt x="2215707" y="1547247"/>
                  <a:pt x="2221755" y="1575678"/>
                  <a:pt x="2232693" y="1601538"/>
                </a:cubicBezTo>
                <a:lnTo>
                  <a:pt x="2238213" y="1609725"/>
                </a:lnTo>
                <a:lnTo>
                  <a:pt x="420686" y="1609725"/>
                </a:lnTo>
                <a:cubicBezTo>
                  <a:pt x="188348" y="1609725"/>
                  <a:pt x="0" y="1421377"/>
                  <a:pt x="0" y="1189039"/>
                </a:cubicBezTo>
                <a:lnTo>
                  <a:pt x="0" y="420686"/>
                </a:lnTo>
                <a:cubicBezTo>
                  <a:pt x="0" y="188348"/>
                  <a:pt x="188348" y="0"/>
                  <a:pt x="42068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252000" tIns="144000" bIns="108000" rtlCol="0" anchor="ctr">
            <a:normAutofit fontScale="92500"/>
          </a:bodyPr>
          <a:lstStyle/>
          <a:p>
            <a:pPr algn="ctr">
              <a:lnSpc>
                <a:spcPct val="150000"/>
              </a:lnSpc>
            </a:pPr>
            <a:endParaRPr lang="zh-CN" altLang="en-US">
              <a:solidFill>
                <a:schemeClr val="accent1"/>
              </a:solidFill>
            </a:endParaRPr>
          </a:p>
        </p:txBody>
      </p:sp>
      <p:sp>
        <p:nvSpPr>
          <p:cNvPr id="25" name="矩形 24" descr="#clear#"/>
          <p:cNvSpPr/>
          <p:nvPr/>
        </p:nvSpPr>
        <p:spPr>
          <a:xfrm>
            <a:off x="2418522" y="4824362"/>
            <a:ext cx="2637182" cy="12167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FFFFF"/>
                </a:solidFill>
              </a:rPr>
              <a:t>请输入文本</a:t>
            </a:r>
            <a:endParaRPr lang="zh-CN" altLang="en-US">
              <a:solidFill>
                <a:srgbClr val="FFFFFF"/>
              </a:solidFill>
            </a:endParaRPr>
          </a:p>
        </p:txBody>
      </p:sp>
      <p:sp>
        <p:nvSpPr>
          <p:cNvPr id="26" name="文本框 25" descr="#clear#"/>
          <p:cNvSpPr txBox="1"/>
          <p:nvPr/>
        </p:nvSpPr>
        <p:spPr>
          <a:xfrm>
            <a:off x="3228254" y="4261451"/>
            <a:ext cx="1730883" cy="363540"/>
          </a:xfrm>
          <a:prstGeom prst="rect">
            <a:avLst/>
          </a:prstGeom>
          <a:noFill/>
        </p:spPr>
        <p:txBody>
          <a:bodyPr wrap="square" rtlCol="0">
            <a:spAutoFit/>
          </a:bodyPr>
          <a:lstStyle/>
          <a:p>
            <a:pPr algn="ctr"/>
            <a:r>
              <a:rPr lang="zh-CN" altLang="en-US" sz="2000">
                <a:latin typeface="+mn-ea"/>
                <a:ea typeface="+mn-ea"/>
              </a:rPr>
              <a:t>请输入文本</a:t>
            </a:r>
            <a:endParaRPr lang="zh-CN" altLang="en-US" sz="2000">
              <a:latin typeface="+mn-ea"/>
              <a:ea typeface="+mn-ea"/>
            </a:endParaRPr>
          </a:p>
        </p:txBody>
      </p:sp>
      <p:sp>
        <p:nvSpPr>
          <p:cNvPr id="27" name="任意多边形 72"/>
          <p:cNvSpPr/>
          <p:nvPr/>
        </p:nvSpPr>
        <p:spPr>
          <a:xfrm rot="5400000">
            <a:off x="6996199" y="4217214"/>
            <a:ext cx="993359" cy="713166"/>
          </a:xfrm>
          <a:custGeom>
            <a:gdLst>
              <a:gd name="connsiteX0" fmla="*/ 1467058 w 2242162"/>
              <a:gd name="connsiteY0" fmla="*/ 0 h 1609725"/>
              <a:gd name="connsiteX1" fmla="*/ 1528595 w 2242162"/>
              <a:gd name="connsiteY1" fmla="*/ 0 h 1609725"/>
              <a:gd name="connsiteX2" fmla="*/ 1433774 w 2242162"/>
              <a:gd name="connsiteY2" fmla="*/ 190500 h 1609725"/>
              <a:gd name="connsiteX3" fmla="*/ 1369615 w 2242162"/>
              <a:gd name="connsiteY3" fmla="*/ 190500 h 1609725"/>
              <a:gd name="connsiteX4" fmla="*/ 420686 w 2242162"/>
              <a:gd name="connsiteY4" fmla="*/ 0 h 1609725"/>
              <a:gd name="connsiteX5" fmla="*/ 1415705 w 2242162"/>
              <a:gd name="connsiteY5" fmla="*/ 0 h 1609725"/>
              <a:gd name="connsiteX6" fmla="*/ 1318262 w 2242162"/>
              <a:gd name="connsiteY6" fmla="*/ 190500 h 1609725"/>
              <a:gd name="connsiteX7" fmla="*/ 516377 w 2242162"/>
              <a:gd name="connsiteY7" fmla="*/ 190500 h 1609725"/>
              <a:gd name="connsiteX8" fmla="*/ 195262 w 2242162"/>
              <a:gd name="connsiteY8" fmla="*/ 511615 h 1609725"/>
              <a:gd name="connsiteX9" fmla="*/ 195262 w 2242162"/>
              <a:gd name="connsiteY9" fmla="*/ 1098110 h 1609725"/>
              <a:gd name="connsiteX10" fmla="*/ 516377 w 2242162"/>
              <a:gd name="connsiteY10" fmla="*/ 1419225 h 1609725"/>
              <a:gd name="connsiteX11" fmla="*/ 2242162 w 2242162"/>
              <a:gd name="connsiteY11" fmla="*/ 1419225 h 1609725"/>
              <a:gd name="connsiteX12" fmla="*/ 2232693 w 2242162"/>
              <a:gd name="connsiteY12" fmla="*/ 1433269 h 1609725"/>
              <a:gd name="connsiteX13" fmla="*/ 2215707 w 2242162"/>
              <a:gd name="connsiteY13" fmla="*/ 1517403 h 1609725"/>
              <a:gd name="connsiteX14" fmla="*/ 2232693 w 2242162"/>
              <a:gd name="connsiteY14" fmla="*/ 1601538 h 1609725"/>
              <a:gd name="connsiteX15" fmla="*/ 2238213 w 2242162"/>
              <a:gd name="connsiteY15" fmla="*/ 1609725 h 1609725"/>
              <a:gd name="connsiteX16" fmla="*/ 420686 w 2242162"/>
              <a:gd name="connsiteY16" fmla="*/ 1609725 h 1609725"/>
              <a:gd name="connsiteX17" fmla="*/ 0 w 2242162"/>
              <a:gd name="connsiteY17" fmla="*/ 1189039 h 1609725"/>
              <a:gd name="connsiteX18" fmla="*/ 0 w 2242162"/>
              <a:gd name="connsiteY18" fmla="*/ 420686 h 1609725"/>
              <a:gd name="connsiteX19" fmla="*/ 420686 w 2242162"/>
              <a:gd name="connsiteY19" fmla="*/ 0 h 1609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42162" h="1609725">
                <a:moveTo>
                  <a:pt x="1467058" y="0"/>
                </a:moveTo>
                <a:lnTo>
                  <a:pt x="1528595" y="0"/>
                </a:lnTo>
                <a:lnTo>
                  <a:pt x="1433774" y="190500"/>
                </a:lnTo>
                <a:lnTo>
                  <a:pt x="1369615" y="190500"/>
                </a:lnTo>
                <a:close/>
                <a:moveTo>
                  <a:pt x="420686" y="0"/>
                </a:moveTo>
                <a:lnTo>
                  <a:pt x="1415705" y="0"/>
                </a:lnTo>
                <a:lnTo>
                  <a:pt x="1318262" y="190500"/>
                </a:lnTo>
                <a:lnTo>
                  <a:pt x="516377" y="190500"/>
                </a:lnTo>
                <a:cubicBezTo>
                  <a:pt x="339030" y="190500"/>
                  <a:pt x="195262" y="334268"/>
                  <a:pt x="195262" y="511615"/>
                </a:cubicBezTo>
                <a:lnTo>
                  <a:pt x="195262" y="1098110"/>
                </a:lnTo>
                <a:cubicBezTo>
                  <a:pt x="195262" y="1275457"/>
                  <a:pt x="339030" y="1419225"/>
                  <a:pt x="516377" y="1419225"/>
                </a:cubicBezTo>
                <a:lnTo>
                  <a:pt x="2242162" y="1419225"/>
                </a:lnTo>
                <a:lnTo>
                  <a:pt x="2232693" y="1433269"/>
                </a:lnTo>
                <a:cubicBezTo>
                  <a:pt x="2221755" y="1459128"/>
                  <a:pt x="2215707" y="1487559"/>
                  <a:pt x="2215707" y="1517403"/>
                </a:cubicBezTo>
                <a:cubicBezTo>
                  <a:pt x="2215707" y="1547247"/>
                  <a:pt x="2221755" y="1575678"/>
                  <a:pt x="2232693" y="1601538"/>
                </a:cubicBezTo>
                <a:lnTo>
                  <a:pt x="2238213" y="1609725"/>
                </a:lnTo>
                <a:lnTo>
                  <a:pt x="420686" y="1609725"/>
                </a:lnTo>
                <a:cubicBezTo>
                  <a:pt x="188348" y="1609725"/>
                  <a:pt x="0" y="1421377"/>
                  <a:pt x="0" y="1189039"/>
                </a:cubicBezTo>
                <a:lnTo>
                  <a:pt x="0" y="420686"/>
                </a:lnTo>
                <a:cubicBezTo>
                  <a:pt x="0" y="188348"/>
                  <a:pt x="188348" y="0"/>
                  <a:pt x="42068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252000" tIns="144000" bIns="108000" rtlCol="0" anchor="ctr">
            <a:normAutofit fontScale="92500"/>
          </a:bodyPr>
          <a:lstStyle/>
          <a:p>
            <a:pPr algn="ctr">
              <a:lnSpc>
                <a:spcPct val="150000"/>
              </a:lnSpc>
            </a:pPr>
            <a:endParaRPr lang="zh-CN" altLang="en-US">
              <a:solidFill>
                <a:schemeClr val="accent1"/>
              </a:solidFill>
            </a:endParaRPr>
          </a:p>
        </p:txBody>
      </p:sp>
      <p:sp>
        <p:nvSpPr>
          <p:cNvPr id="28" name="矩形 27" descr="#clear#"/>
          <p:cNvSpPr/>
          <p:nvPr/>
        </p:nvSpPr>
        <p:spPr>
          <a:xfrm>
            <a:off x="7136296" y="4824362"/>
            <a:ext cx="2637182" cy="12167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FFFFF"/>
                </a:solidFill>
              </a:rPr>
              <a:t>请输入文本</a:t>
            </a:r>
            <a:endParaRPr lang="zh-CN" altLang="en-US">
              <a:solidFill>
                <a:srgbClr val="FFFFFF"/>
              </a:solidFill>
            </a:endParaRPr>
          </a:p>
        </p:txBody>
      </p:sp>
      <p:sp>
        <p:nvSpPr>
          <p:cNvPr id="29" name="文本框 28" descr="#clear#"/>
          <p:cNvSpPr txBox="1"/>
          <p:nvPr/>
        </p:nvSpPr>
        <p:spPr>
          <a:xfrm>
            <a:off x="7946028" y="4261451"/>
            <a:ext cx="1730883" cy="363540"/>
          </a:xfrm>
          <a:prstGeom prst="rect">
            <a:avLst/>
          </a:prstGeom>
          <a:noFill/>
        </p:spPr>
        <p:txBody>
          <a:bodyPr wrap="square" rtlCol="0">
            <a:spAutoFit/>
          </a:bodyPr>
          <a:lstStyle/>
          <a:p>
            <a:pPr algn="ctr"/>
            <a:r>
              <a:rPr lang="zh-CN" altLang="en-US" sz="2000">
                <a:latin typeface="+mn-ea"/>
                <a:ea typeface="+mn-ea"/>
              </a:rPr>
              <a:t>请输入文本</a:t>
            </a:r>
            <a:endParaRPr lang="zh-CN" altLang="en-US" sz="2000">
              <a:latin typeface="+mn-ea"/>
              <a:ea typeface="+mn-ea"/>
            </a:endParaRPr>
          </a:p>
        </p:txBody>
      </p:sp>
      <p:sp>
        <p:nvSpPr>
          <p:cNvPr id="30" name="KSO_Shape"/>
          <p:cNvSpPr/>
          <p:nvPr/>
        </p:nvSpPr>
        <p:spPr bwMode="auto">
          <a:xfrm flipH="1">
            <a:off x="7439934" y="1970041"/>
            <a:ext cx="141724" cy="348502"/>
          </a:xfrm>
          <a:custGeom>
            <a:rect l="0" t="0" r="r" b="b"/>
            <a:pathLst>
              <a:path w="1289050" h="3163887">
                <a:moveTo>
                  <a:pt x="369888" y="722312"/>
                </a:moveTo>
                <a:lnTo>
                  <a:pt x="374650" y="722312"/>
                </a:lnTo>
                <a:lnTo>
                  <a:pt x="915035" y="722312"/>
                </a:lnTo>
                <a:lnTo>
                  <a:pt x="919798" y="722312"/>
                </a:lnTo>
                <a:lnTo>
                  <a:pt x="924560" y="722630"/>
                </a:lnTo>
                <a:lnTo>
                  <a:pt x="933768" y="723900"/>
                </a:lnTo>
                <a:lnTo>
                  <a:pt x="935038" y="723900"/>
                </a:lnTo>
                <a:lnTo>
                  <a:pt x="944562" y="724218"/>
                </a:lnTo>
                <a:lnTo>
                  <a:pt x="953770" y="725170"/>
                </a:lnTo>
                <a:lnTo>
                  <a:pt x="962025" y="726123"/>
                </a:lnTo>
                <a:lnTo>
                  <a:pt x="970598" y="727711"/>
                </a:lnTo>
                <a:lnTo>
                  <a:pt x="977900" y="729616"/>
                </a:lnTo>
                <a:lnTo>
                  <a:pt x="985202" y="731522"/>
                </a:lnTo>
                <a:lnTo>
                  <a:pt x="999490" y="736286"/>
                </a:lnTo>
                <a:lnTo>
                  <a:pt x="1006475" y="738826"/>
                </a:lnTo>
                <a:lnTo>
                  <a:pt x="1013142" y="741685"/>
                </a:lnTo>
                <a:lnTo>
                  <a:pt x="1027112" y="747719"/>
                </a:lnTo>
                <a:lnTo>
                  <a:pt x="1040448" y="755023"/>
                </a:lnTo>
                <a:lnTo>
                  <a:pt x="1053782" y="762645"/>
                </a:lnTo>
                <a:lnTo>
                  <a:pt x="1067118" y="771220"/>
                </a:lnTo>
                <a:lnTo>
                  <a:pt x="1080770" y="780430"/>
                </a:lnTo>
                <a:lnTo>
                  <a:pt x="1094422" y="790275"/>
                </a:lnTo>
                <a:lnTo>
                  <a:pt x="1107758" y="801390"/>
                </a:lnTo>
                <a:lnTo>
                  <a:pt x="1121092" y="813141"/>
                </a:lnTo>
                <a:lnTo>
                  <a:pt x="1134745" y="825844"/>
                </a:lnTo>
                <a:lnTo>
                  <a:pt x="1148080" y="839182"/>
                </a:lnTo>
                <a:lnTo>
                  <a:pt x="1161098" y="853474"/>
                </a:lnTo>
                <a:lnTo>
                  <a:pt x="1167448" y="860778"/>
                </a:lnTo>
                <a:lnTo>
                  <a:pt x="1173798" y="868718"/>
                </a:lnTo>
                <a:lnTo>
                  <a:pt x="1180148" y="876657"/>
                </a:lnTo>
                <a:lnTo>
                  <a:pt x="1186180" y="884914"/>
                </a:lnTo>
                <a:lnTo>
                  <a:pt x="1192530" y="893172"/>
                </a:lnTo>
                <a:lnTo>
                  <a:pt x="1198562" y="902064"/>
                </a:lnTo>
                <a:lnTo>
                  <a:pt x="1204595" y="910639"/>
                </a:lnTo>
                <a:lnTo>
                  <a:pt x="1210310" y="919848"/>
                </a:lnTo>
                <a:lnTo>
                  <a:pt x="1216025" y="929376"/>
                </a:lnTo>
                <a:lnTo>
                  <a:pt x="1221422" y="939221"/>
                </a:lnTo>
                <a:lnTo>
                  <a:pt x="1226820" y="948749"/>
                </a:lnTo>
                <a:lnTo>
                  <a:pt x="1231900" y="958911"/>
                </a:lnTo>
                <a:lnTo>
                  <a:pt x="1236980" y="969074"/>
                </a:lnTo>
                <a:lnTo>
                  <a:pt x="1241742" y="979872"/>
                </a:lnTo>
                <a:lnTo>
                  <a:pt x="1246822" y="990669"/>
                </a:lnTo>
                <a:lnTo>
                  <a:pt x="1251268" y="1001467"/>
                </a:lnTo>
                <a:lnTo>
                  <a:pt x="1255712" y="1012583"/>
                </a:lnTo>
                <a:lnTo>
                  <a:pt x="1259522" y="1024016"/>
                </a:lnTo>
                <a:lnTo>
                  <a:pt x="1263332" y="1035766"/>
                </a:lnTo>
                <a:lnTo>
                  <a:pt x="1267142" y="1047517"/>
                </a:lnTo>
                <a:lnTo>
                  <a:pt x="1270318" y="1059585"/>
                </a:lnTo>
                <a:lnTo>
                  <a:pt x="1273492" y="1071653"/>
                </a:lnTo>
                <a:lnTo>
                  <a:pt x="1276350" y="1084039"/>
                </a:lnTo>
                <a:lnTo>
                  <a:pt x="1278890" y="1097060"/>
                </a:lnTo>
                <a:lnTo>
                  <a:pt x="1281430" y="1109763"/>
                </a:lnTo>
                <a:lnTo>
                  <a:pt x="1283335" y="1122784"/>
                </a:lnTo>
                <a:lnTo>
                  <a:pt x="1285240" y="1136122"/>
                </a:lnTo>
                <a:lnTo>
                  <a:pt x="1286510" y="1149778"/>
                </a:lnTo>
                <a:lnTo>
                  <a:pt x="1287780" y="1163434"/>
                </a:lnTo>
                <a:lnTo>
                  <a:pt x="1288415" y="1177090"/>
                </a:lnTo>
                <a:lnTo>
                  <a:pt x="1289050" y="1191064"/>
                </a:lnTo>
                <a:lnTo>
                  <a:pt x="1289050" y="1205673"/>
                </a:lnTo>
                <a:lnTo>
                  <a:pt x="1289050" y="1221234"/>
                </a:lnTo>
                <a:lnTo>
                  <a:pt x="1288415" y="1236796"/>
                </a:lnTo>
                <a:lnTo>
                  <a:pt x="1287462" y="1253310"/>
                </a:lnTo>
                <a:lnTo>
                  <a:pt x="1285875" y="1269189"/>
                </a:lnTo>
                <a:lnTo>
                  <a:pt x="1283970" y="1285386"/>
                </a:lnTo>
                <a:lnTo>
                  <a:pt x="1281748" y="1301900"/>
                </a:lnTo>
                <a:lnTo>
                  <a:pt x="1279208" y="1318732"/>
                </a:lnTo>
                <a:lnTo>
                  <a:pt x="1276032" y="1335564"/>
                </a:lnTo>
                <a:lnTo>
                  <a:pt x="1272222" y="1352714"/>
                </a:lnTo>
                <a:lnTo>
                  <a:pt x="1268412" y="1369863"/>
                </a:lnTo>
                <a:lnTo>
                  <a:pt x="1263968" y="1387330"/>
                </a:lnTo>
                <a:lnTo>
                  <a:pt x="1258888" y="1404797"/>
                </a:lnTo>
                <a:lnTo>
                  <a:pt x="1253490" y="1422582"/>
                </a:lnTo>
                <a:lnTo>
                  <a:pt x="1247458" y="1440366"/>
                </a:lnTo>
                <a:lnTo>
                  <a:pt x="1240790" y="1458469"/>
                </a:lnTo>
                <a:lnTo>
                  <a:pt x="1234122" y="1476888"/>
                </a:lnTo>
                <a:lnTo>
                  <a:pt x="1226502" y="1494991"/>
                </a:lnTo>
                <a:lnTo>
                  <a:pt x="1218882" y="1513728"/>
                </a:lnTo>
                <a:lnTo>
                  <a:pt x="1210310" y="1532465"/>
                </a:lnTo>
                <a:lnTo>
                  <a:pt x="1201420" y="1551203"/>
                </a:lnTo>
                <a:lnTo>
                  <a:pt x="1191895" y="1570258"/>
                </a:lnTo>
                <a:lnTo>
                  <a:pt x="1181735" y="1589630"/>
                </a:lnTo>
                <a:lnTo>
                  <a:pt x="1171258" y="1609003"/>
                </a:lnTo>
                <a:lnTo>
                  <a:pt x="1160145" y="1628693"/>
                </a:lnTo>
                <a:lnTo>
                  <a:pt x="1148715" y="1648701"/>
                </a:lnTo>
                <a:lnTo>
                  <a:pt x="1136650" y="1668391"/>
                </a:lnTo>
                <a:lnTo>
                  <a:pt x="1123632" y="1688398"/>
                </a:lnTo>
                <a:lnTo>
                  <a:pt x="1110298" y="1709041"/>
                </a:lnTo>
                <a:lnTo>
                  <a:pt x="1096328" y="1729367"/>
                </a:lnTo>
                <a:lnTo>
                  <a:pt x="1082040" y="1749692"/>
                </a:lnTo>
                <a:lnTo>
                  <a:pt x="1066800" y="1770652"/>
                </a:lnTo>
                <a:lnTo>
                  <a:pt x="1051242" y="1791613"/>
                </a:lnTo>
                <a:lnTo>
                  <a:pt x="1051242" y="1315874"/>
                </a:lnTo>
                <a:lnTo>
                  <a:pt x="1054735" y="1300630"/>
                </a:lnTo>
                <a:lnTo>
                  <a:pt x="1057592" y="1285704"/>
                </a:lnTo>
                <a:lnTo>
                  <a:pt x="1060132" y="1271412"/>
                </a:lnTo>
                <a:lnTo>
                  <a:pt x="1062038" y="1257439"/>
                </a:lnTo>
                <a:lnTo>
                  <a:pt x="1063625" y="1243465"/>
                </a:lnTo>
                <a:lnTo>
                  <a:pt x="1064578" y="1230444"/>
                </a:lnTo>
                <a:lnTo>
                  <a:pt x="1065212" y="1217741"/>
                </a:lnTo>
                <a:lnTo>
                  <a:pt x="1065212" y="1205673"/>
                </a:lnTo>
                <a:lnTo>
                  <a:pt x="1065212" y="1193287"/>
                </a:lnTo>
                <a:lnTo>
                  <a:pt x="1064578" y="1181537"/>
                </a:lnTo>
                <a:lnTo>
                  <a:pt x="1063625" y="1170104"/>
                </a:lnTo>
                <a:lnTo>
                  <a:pt x="1062355" y="1159306"/>
                </a:lnTo>
                <a:lnTo>
                  <a:pt x="1060768" y="1148508"/>
                </a:lnTo>
                <a:lnTo>
                  <a:pt x="1058862" y="1138028"/>
                </a:lnTo>
                <a:lnTo>
                  <a:pt x="1056958" y="1127865"/>
                </a:lnTo>
                <a:lnTo>
                  <a:pt x="1054418" y="1118020"/>
                </a:lnTo>
                <a:lnTo>
                  <a:pt x="1051878" y="1108810"/>
                </a:lnTo>
                <a:lnTo>
                  <a:pt x="1049020" y="1099600"/>
                </a:lnTo>
                <a:lnTo>
                  <a:pt x="1045845" y="1090708"/>
                </a:lnTo>
                <a:lnTo>
                  <a:pt x="1042352" y="1081816"/>
                </a:lnTo>
                <a:lnTo>
                  <a:pt x="1038860" y="1073558"/>
                </a:lnTo>
                <a:lnTo>
                  <a:pt x="1035050" y="1065301"/>
                </a:lnTo>
                <a:lnTo>
                  <a:pt x="1031240" y="1057679"/>
                </a:lnTo>
                <a:lnTo>
                  <a:pt x="1027112" y="1050057"/>
                </a:lnTo>
                <a:lnTo>
                  <a:pt x="1023302" y="1043388"/>
                </a:lnTo>
                <a:lnTo>
                  <a:pt x="1023302" y="1251405"/>
                </a:lnTo>
                <a:lnTo>
                  <a:pt x="1023302" y="1401304"/>
                </a:lnTo>
                <a:lnTo>
                  <a:pt x="1023302" y="1827817"/>
                </a:lnTo>
                <a:lnTo>
                  <a:pt x="1023302" y="2990805"/>
                </a:lnTo>
                <a:lnTo>
                  <a:pt x="1022985" y="2999697"/>
                </a:lnTo>
                <a:lnTo>
                  <a:pt x="1022032" y="3008589"/>
                </a:lnTo>
                <a:lnTo>
                  <a:pt x="1021080" y="3017164"/>
                </a:lnTo>
                <a:lnTo>
                  <a:pt x="1019492" y="3025739"/>
                </a:lnTo>
                <a:lnTo>
                  <a:pt x="1017588" y="3034313"/>
                </a:lnTo>
                <a:lnTo>
                  <a:pt x="1015365" y="3042253"/>
                </a:lnTo>
                <a:lnTo>
                  <a:pt x="1012508" y="3050510"/>
                </a:lnTo>
                <a:lnTo>
                  <a:pt x="1009332" y="3058132"/>
                </a:lnTo>
                <a:lnTo>
                  <a:pt x="1005840" y="3065754"/>
                </a:lnTo>
                <a:lnTo>
                  <a:pt x="1002348" y="3073059"/>
                </a:lnTo>
                <a:lnTo>
                  <a:pt x="997902" y="3080680"/>
                </a:lnTo>
                <a:lnTo>
                  <a:pt x="993458" y="3087667"/>
                </a:lnTo>
                <a:lnTo>
                  <a:pt x="988695" y="3094337"/>
                </a:lnTo>
                <a:lnTo>
                  <a:pt x="983615" y="3101006"/>
                </a:lnTo>
                <a:lnTo>
                  <a:pt x="978218" y="3107040"/>
                </a:lnTo>
                <a:lnTo>
                  <a:pt x="972502" y="3113074"/>
                </a:lnTo>
                <a:lnTo>
                  <a:pt x="966152" y="3118790"/>
                </a:lnTo>
                <a:lnTo>
                  <a:pt x="960120" y="3124189"/>
                </a:lnTo>
                <a:lnTo>
                  <a:pt x="953452" y="3129271"/>
                </a:lnTo>
                <a:lnTo>
                  <a:pt x="946785" y="3134352"/>
                </a:lnTo>
                <a:lnTo>
                  <a:pt x="939800" y="3139116"/>
                </a:lnTo>
                <a:lnTo>
                  <a:pt x="932498" y="3143244"/>
                </a:lnTo>
                <a:lnTo>
                  <a:pt x="925195" y="3147055"/>
                </a:lnTo>
                <a:lnTo>
                  <a:pt x="917575" y="3150231"/>
                </a:lnTo>
                <a:lnTo>
                  <a:pt x="909320" y="3153407"/>
                </a:lnTo>
                <a:lnTo>
                  <a:pt x="901382" y="3156265"/>
                </a:lnTo>
                <a:lnTo>
                  <a:pt x="893445" y="3158488"/>
                </a:lnTo>
                <a:lnTo>
                  <a:pt x="884872" y="3160394"/>
                </a:lnTo>
                <a:lnTo>
                  <a:pt x="876618" y="3161982"/>
                </a:lnTo>
                <a:lnTo>
                  <a:pt x="868045" y="3162934"/>
                </a:lnTo>
                <a:lnTo>
                  <a:pt x="859155" y="3163570"/>
                </a:lnTo>
                <a:lnTo>
                  <a:pt x="849948" y="3163887"/>
                </a:lnTo>
                <a:lnTo>
                  <a:pt x="841058" y="3163570"/>
                </a:lnTo>
                <a:lnTo>
                  <a:pt x="832485" y="3162934"/>
                </a:lnTo>
                <a:lnTo>
                  <a:pt x="823912" y="3161982"/>
                </a:lnTo>
                <a:lnTo>
                  <a:pt x="815340" y="3160394"/>
                </a:lnTo>
                <a:lnTo>
                  <a:pt x="807085" y="3158488"/>
                </a:lnTo>
                <a:lnTo>
                  <a:pt x="798513" y="3156265"/>
                </a:lnTo>
                <a:lnTo>
                  <a:pt x="790575" y="3153407"/>
                </a:lnTo>
                <a:lnTo>
                  <a:pt x="782638" y="3150231"/>
                </a:lnTo>
                <a:lnTo>
                  <a:pt x="775018" y="3147055"/>
                </a:lnTo>
                <a:lnTo>
                  <a:pt x="767715" y="3143244"/>
                </a:lnTo>
                <a:lnTo>
                  <a:pt x="760413" y="3139116"/>
                </a:lnTo>
                <a:lnTo>
                  <a:pt x="753428" y="3134352"/>
                </a:lnTo>
                <a:lnTo>
                  <a:pt x="746443" y="3129271"/>
                </a:lnTo>
                <a:lnTo>
                  <a:pt x="740093" y="3124189"/>
                </a:lnTo>
                <a:lnTo>
                  <a:pt x="733743" y="3118790"/>
                </a:lnTo>
                <a:lnTo>
                  <a:pt x="727710" y="3113074"/>
                </a:lnTo>
                <a:lnTo>
                  <a:pt x="721995" y="3107040"/>
                </a:lnTo>
                <a:lnTo>
                  <a:pt x="716598" y="3101006"/>
                </a:lnTo>
                <a:lnTo>
                  <a:pt x="711518" y="3094337"/>
                </a:lnTo>
                <a:lnTo>
                  <a:pt x="706755" y="3087667"/>
                </a:lnTo>
                <a:lnTo>
                  <a:pt x="702310" y="3080680"/>
                </a:lnTo>
                <a:lnTo>
                  <a:pt x="698183" y="3073059"/>
                </a:lnTo>
                <a:lnTo>
                  <a:pt x="694373" y="3065754"/>
                </a:lnTo>
                <a:lnTo>
                  <a:pt x="690563" y="3058132"/>
                </a:lnTo>
                <a:lnTo>
                  <a:pt x="687388" y="3050510"/>
                </a:lnTo>
                <a:lnTo>
                  <a:pt x="684848" y="3042253"/>
                </a:lnTo>
                <a:lnTo>
                  <a:pt x="682625" y="3034313"/>
                </a:lnTo>
                <a:lnTo>
                  <a:pt x="680720" y="3025739"/>
                </a:lnTo>
                <a:lnTo>
                  <a:pt x="679133" y="3017164"/>
                </a:lnTo>
                <a:lnTo>
                  <a:pt x="677863" y="3008589"/>
                </a:lnTo>
                <a:lnTo>
                  <a:pt x="677228" y="2999697"/>
                </a:lnTo>
                <a:lnTo>
                  <a:pt x="677228" y="2990805"/>
                </a:lnTo>
                <a:lnTo>
                  <a:pt x="677228" y="1895462"/>
                </a:lnTo>
                <a:lnTo>
                  <a:pt x="612458" y="1895462"/>
                </a:lnTo>
                <a:lnTo>
                  <a:pt x="612458" y="2990805"/>
                </a:lnTo>
                <a:lnTo>
                  <a:pt x="612140" y="2999697"/>
                </a:lnTo>
                <a:lnTo>
                  <a:pt x="611505" y="3008589"/>
                </a:lnTo>
                <a:lnTo>
                  <a:pt x="610235" y="3017164"/>
                </a:lnTo>
                <a:lnTo>
                  <a:pt x="608648" y="3025739"/>
                </a:lnTo>
                <a:lnTo>
                  <a:pt x="606743" y="3034313"/>
                </a:lnTo>
                <a:lnTo>
                  <a:pt x="604520" y="3042253"/>
                </a:lnTo>
                <a:lnTo>
                  <a:pt x="601980" y="3050510"/>
                </a:lnTo>
                <a:lnTo>
                  <a:pt x="598805" y="3058132"/>
                </a:lnTo>
                <a:lnTo>
                  <a:pt x="595313" y="3065754"/>
                </a:lnTo>
                <a:lnTo>
                  <a:pt x="591503" y="3073059"/>
                </a:lnTo>
                <a:lnTo>
                  <a:pt x="587375" y="3080680"/>
                </a:lnTo>
                <a:lnTo>
                  <a:pt x="582930" y="3087667"/>
                </a:lnTo>
                <a:lnTo>
                  <a:pt x="577850" y="3094337"/>
                </a:lnTo>
                <a:lnTo>
                  <a:pt x="572770" y="3101006"/>
                </a:lnTo>
                <a:lnTo>
                  <a:pt x="567373" y="3107040"/>
                </a:lnTo>
                <a:lnTo>
                  <a:pt x="561658" y="3113074"/>
                </a:lnTo>
                <a:lnTo>
                  <a:pt x="555625" y="3118790"/>
                </a:lnTo>
                <a:lnTo>
                  <a:pt x="549275" y="3124189"/>
                </a:lnTo>
                <a:lnTo>
                  <a:pt x="542925" y="3129271"/>
                </a:lnTo>
                <a:lnTo>
                  <a:pt x="536258" y="3134352"/>
                </a:lnTo>
                <a:lnTo>
                  <a:pt x="529273" y="3139116"/>
                </a:lnTo>
                <a:lnTo>
                  <a:pt x="521653" y="3143244"/>
                </a:lnTo>
                <a:lnTo>
                  <a:pt x="514350" y="3147055"/>
                </a:lnTo>
                <a:lnTo>
                  <a:pt x="506730" y="3150231"/>
                </a:lnTo>
                <a:lnTo>
                  <a:pt x="498793" y="3153407"/>
                </a:lnTo>
                <a:lnTo>
                  <a:pt x="490855" y="3156265"/>
                </a:lnTo>
                <a:lnTo>
                  <a:pt x="482600" y="3158488"/>
                </a:lnTo>
                <a:lnTo>
                  <a:pt x="474345" y="3160394"/>
                </a:lnTo>
                <a:lnTo>
                  <a:pt x="465455" y="3161982"/>
                </a:lnTo>
                <a:lnTo>
                  <a:pt x="456883" y="3162934"/>
                </a:lnTo>
                <a:lnTo>
                  <a:pt x="448310" y="3163570"/>
                </a:lnTo>
                <a:lnTo>
                  <a:pt x="439420" y="3163887"/>
                </a:lnTo>
                <a:lnTo>
                  <a:pt x="430530" y="3163570"/>
                </a:lnTo>
                <a:lnTo>
                  <a:pt x="421640" y="3162934"/>
                </a:lnTo>
                <a:lnTo>
                  <a:pt x="412750" y="3161982"/>
                </a:lnTo>
                <a:lnTo>
                  <a:pt x="404495" y="3160394"/>
                </a:lnTo>
                <a:lnTo>
                  <a:pt x="395923" y="3158488"/>
                </a:lnTo>
                <a:lnTo>
                  <a:pt x="387985" y="3156265"/>
                </a:lnTo>
                <a:lnTo>
                  <a:pt x="380048" y="3153407"/>
                </a:lnTo>
                <a:lnTo>
                  <a:pt x="372110" y="3150231"/>
                </a:lnTo>
                <a:lnTo>
                  <a:pt x="364490" y="3147055"/>
                </a:lnTo>
                <a:lnTo>
                  <a:pt x="356870" y="3143244"/>
                </a:lnTo>
                <a:lnTo>
                  <a:pt x="349568" y="3139116"/>
                </a:lnTo>
                <a:lnTo>
                  <a:pt x="342583" y="3134352"/>
                </a:lnTo>
                <a:lnTo>
                  <a:pt x="335915" y="3129271"/>
                </a:lnTo>
                <a:lnTo>
                  <a:pt x="329248" y="3124189"/>
                </a:lnTo>
                <a:lnTo>
                  <a:pt x="323215" y="3118790"/>
                </a:lnTo>
                <a:lnTo>
                  <a:pt x="317183" y="3113074"/>
                </a:lnTo>
                <a:lnTo>
                  <a:pt x="311468" y="3107040"/>
                </a:lnTo>
                <a:lnTo>
                  <a:pt x="306070" y="3101006"/>
                </a:lnTo>
                <a:lnTo>
                  <a:pt x="300673" y="3094337"/>
                </a:lnTo>
                <a:lnTo>
                  <a:pt x="295910" y="3087667"/>
                </a:lnTo>
                <a:lnTo>
                  <a:pt x="291465" y="3080680"/>
                </a:lnTo>
                <a:lnTo>
                  <a:pt x="287338" y="3073059"/>
                </a:lnTo>
                <a:lnTo>
                  <a:pt x="283528" y="3065754"/>
                </a:lnTo>
                <a:lnTo>
                  <a:pt x="280035" y="3058132"/>
                </a:lnTo>
                <a:lnTo>
                  <a:pt x="276860" y="3050510"/>
                </a:lnTo>
                <a:lnTo>
                  <a:pt x="274320" y="3042253"/>
                </a:lnTo>
                <a:lnTo>
                  <a:pt x="271780" y="3034313"/>
                </a:lnTo>
                <a:lnTo>
                  <a:pt x="269875" y="3025739"/>
                </a:lnTo>
                <a:lnTo>
                  <a:pt x="268288" y="3017164"/>
                </a:lnTo>
                <a:lnTo>
                  <a:pt x="267335" y="3008589"/>
                </a:lnTo>
                <a:lnTo>
                  <a:pt x="266700" y="2999697"/>
                </a:lnTo>
                <a:lnTo>
                  <a:pt x="266383" y="2990805"/>
                </a:lnTo>
                <a:lnTo>
                  <a:pt x="266383" y="1827817"/>
                </a:lnTo>
                <a:lnTo>
                  <a:pt x="266383" y="1401621"/>
                </a:lnTo>
                <a:lnTo>
                  <a:pt x="266383" y="1251405"/>
                </a:lnTo>
                <a:lnTo>
                  <a:pt x="266383" y="1043388"/>
                </a:lnTo>
                <a:lnTo>
                  <a:pt x="261938" y="1051328"/>
                </a:lnTo>
                <a:lnTo>
                  <a:pt x="257810" y="1059267"/>
                </a:lnTo>
                <a:lnTo>
                  <a:pt x="253683" y="1067524"/>
                </a:lnTo>
                <a:lnTo>
                  <a:pt x="249555" y="1076099"/>
                </a:lnTo>
                <a:lnTo>
                  <a:pt x="245745" y="1084991"/>
                </a:lnTo>
                <a:lnTo>
                  <a:pt x="242253" y="1094519"/>
                </a:lnTo>
                <a:lnTo>
                  <a:pt x="239078" y="1104046"/>
                </a:lnTo>
                <a:lnTo>
                  <a:pt x="236220" y="1113891"/>
                </a:lnTo>
                <a:lnTo>
                  <a:pt x="233363" y="1124054"/>
                </a:lnTo>
                <a:lnTo>
                  <a:pt x="231140" y="1134534"/>
                </a:lnTo>
                <a:lnTo>
                  <a:pt x="228918" y="1145650"/>
                </a:lnTo>
                <a:lnTo>
                  <a:pt x="227330" y="1156765"/>
                </a:lnTo>
                <a:lnTo>
                  <a:pt x="226060" y="1168516"/>
                </a:lnTo>
                <a:lnTo>
                  <a:pt x="224790" y="1180266"/>
                </a:lnTo>
                <a:lnTo>
                  <a:pt x="224155" y="1192652"/>
                </a:lnTo>
                <a:lnTo>
                  <a:pt x="223838" y="1205673"/>
                </a:lnTo>
                <a:lnTo>
                  <a:pt x="224155" y="1218059"/>
                </a:lnTo>
                <a:lnTo>
                  <a:pt x="224790" y="1230762"/>
                </a:lnTo>
                <a:lnTo>
                  <a:pt x="225743" y="1243783"/>
                </a:lnTo>
                <a:lnTo>
                  <a:pt x="227330" y="1257756"/>
                </a:lnTo>
                <a:lnTo>
                  <a:pt x="229235" y="1271730"/>
                </a:lnTo>
                <a:lnTo>
                  <a:pt x="231775" y="1286021"/>
                </a:lnTo>
                <a:lnTo>
                  <a:pt x="234633" y="1300948"/>
                </a:lnTo>
                <a:lnTo>
                  <a:pt x="238443" y="1316509"/>
                </a:lnTo>
                <a:lnTo>
                  <a:pt x="238443" y="1791613"/>
                </a:lnTo>
                <a:lnTo>
                  <a:pt x="222568" y="1770970"/>
                </a:lnTo>
                <a:lnTo>
                  <a:pt x="207645" y="1749692"/>
                </a:lnTo>
                <a:lnTo>
                  <a:pt x="193040" y="1729367"/>
                </a:lnTo>
                <a:lnTo>
                  <a:pt x="179070" y="1709041"/>
                </a:lnTo>
                <a:lnTo>
                  <a:pt x="165735" y="1688398"/>
                </a:lnTo>
                <a:lnTo>
                  <a:pt x="153035" y="1668391"/>
                </a:lnTo>
                <a:lnTo>
                  <a:pt x="140970" y="1648701"/>
                </a:lnTo>
                <a:lnTo>
                  <a:pt x="129223" y="1628693"/>
                </a:lnTo>
                <a:lnTo>
                  <a:pt x="118110" y="1609003"/>
                </a:lnTo>
                <a:lnTo>
                  <a:pt x="107633" y="1589948"/>
                </a:lnTo>
                <a:lnTo>
                  <a:pt x="97473" y="1570258"/>
                </a:lnTo>
                <a:lnTo>
                  <a:pt x="88265" y="1551520"/>
                </a:lnTo>
                <a:lnTo>
                  <a:pt x="79058" y="1532465"/>
                </a:lnTo>
                <a:lnTo>
                  <a:pt x="70485" y="1513728"/>
                </a:lnTo>
                <a:lnTo>
                  <a:pt x="62548" y="1495308"/>
                </a:lnTo>
                <a:lnTo>
                  <a:pt x="55245" y="1476888"/>
                </a:lnTo>
                <a:lnTo>
                  <a:pt x="48578" y="1458469"/>
                </a:lnTo>
                <a:lnTo>
                  <a:pt x="41910" y="1440366"/>
                </a:lnTo>
                <a:lnTo>
                  <a:pt x="36195" y="1422582"/>
                </a:lnTo>
                <a:lnTo>
                  <a:pt x="30798" y="1404797"/>
                </a:lnTo>
                <a:lnTo>
                  <a:pt x="25400" y="1387330"/>
                </a:lnTo>
                <a:lnTo>
                  <a:pt x="20955" y="1369863"/>
                </a:lnTo>
                <a:lnTo>
                  <a:pt x="16828" y="1352714"/>
                </a:lnTo>
                <a:lnTo>
                  <a:pt x="13335" y="1335564"/>
                </a:lnTo>
                <a:lnTo>
                  <a:pt x="10160" y="1318732"/>
                </a:lnTo>
                <a:lnTo>
                  <a:pt x="7620" y="1301900"/>
                </a:lnTo>
                <a:lnTo>
                  <a:pt x="5398" y="1285386"/>
                </a:lnTo>
                <a:lnTo>
                  <a:pt x="3493" y="1269189"/>
                </a:lnTo>
                <a:lnTo>
                  <a:pt x="1905" y="1253310"/>
                </a:lnTo>
                <a:lnTo>
                  <a:pt x="953" y="1236796"/>
                </a:lnTo>
                <a:lnTo>
                  <a:pt x="318" y="1221234"/>
                </a:lnTo>
                <a:lnTo>
                  <a:pt x="0" y="1205673"/>
                </a:lnTo>
                <a:lnTo>
                  <a:pt x="318" y="1192969"/>
                </a:lnTo>
                <a:lnTo>
                  <a:pt x="635" y="1180584"/>
                </a:lnTo>
                <a:lnTo>
                  <a:pt x="1270" y="1168516"/>
                </a:lnTo>
                <a:lnTo>
                  <a:pt x="2223" y="1156448"/>
                </a:lnTo>
                <a:lnTo>
                  <a:pt x="3175" y="1144697"/>
                </a:lnTo>
                <a:lnTo>
                  <a:pt x="4445" y="1132629"/>
                </a:lnTo>
                <a:lnTo>
                  <a:pt x="6033" y="1121196"/>
                </a:lnTo>
                <a:lnTo>
                  <a:pt x="7938" y="1109763"/>
                </a:lnTo>
                <a:lnTo>
                  <a:pt x="9843" y="1098647"/>
                </a:lnTo>
                <a:lnTo>
                  <a:pt x="12065" y="1087532"/>
                </a:lnTo>
                <a:lnTo>
                  <a:pt x="14605" y="1076417"/>
                </a:lnTo>
                <a:lnTo>
                  <a:pt x="17145" y="1065619"/>
                </a:lnTo>
                <a:lnTo>
                  <a:pt x="20003" y="1055139"/>
                </a:lnTo>
                <a:lnTo>
                  <a:pt x="23178" y="1044658"/>
                </a:lnTo>
                <a:lnTo>
                  <a:pt x="26353" y="1034178"/>
                </a:lnTo>
                <a:lnTo>
                  <a:pt x="29845" y="1024016"/>
                </a:lnTo>
                <a:lnTo>
                  <a:pt x="33655" y="1013853"/>
                </a:lnTo>
                <a:lnTo>
                  <a:pt x="37148" y="1004325"/>
                </a:lnTo>
                <a:lnTo>
                  <a:pt x="40958" y="994480"/>
                </a:lnTo>
                <a:lnTo>
                  <a:pt x="45085" y="985270"/>
                </a:lnTo>
                <a:lnTo>
                  <a:pt x="49213" y="975743"/>
                </a:lnTo>
                <a:lnTo>
                  <a:pt x="53658" y="966533"/>
                </a:lnTo>
                <a:lnTo>
                  <a:pt x="58103" y="957641"/>
                </a:lnTo>
                <a:lnTo>
                  <a:pt x="62548" y="948749"/>
                </a:lnTo>
                <a:lnTo>
                  <a:pt x="72073" y="931917"/>
                </a:lnTo>
                <a:lnTo>
                  <a:pt x="81915" y="915402"/>
                </a:lnTo>
                <a:lnTo>
                  <a:pt x="92393" y="899841"/>
                </a:lnTo>
                <a:lnTo>
                  <a:pt x="103188" y="884914"/>
                </a:lnTo>
                <a:lnTo>
                  <a:pt x="113983" y="870941"/>
                </a:lnTo>
                <a:lnTo>
                  <a:pt x="125413" y="857285"/>
                </a:lnTo>
                <a:lnTo>
                  <a:pt x="136525" y="844264"/>
                </a:lnTo>
                <a:lnTo>
                  <a:pt x="148273" y="832513"/>
                </a:lnTo>
                <a:lnTo>
                  <a:pt x="160020" y="821080"/>
                </a:lnTo>
                <a:lnTo>
                  <a:pt x="171450" y="810282"/>
                </a:lnTo>
                <a:lnTo>
                  <a:pt x="183198" y="799802"/>
                </a:lnTo>
                <a:lnTo>
                  <a:pt x="194945" y="790275"/>
                </a:lnTo>
                <a:lnTo>
                  <a:pt x="207010" y="781700"/>
                </a:lnTo>
                <a:lnTo>
                  <a:pt x="218758" y="773443"/>
                </a:lnTo>
                <a:lnTo>
                  <a:pt x="230505" y="765821"/>
                </a:lnTo>
                <a:lnTo>
                  <a:pt x="242570" y="758834"/>
                </a:lnTo>
                <a:lnTo>
                  <a:pt x="254635" y="752165"/>
                </a:lnTo>
                <a:lnTo>
                  <a:pt x="266383" y="746131"/>
                </a:lnTo>
                <a:lnTo>
                  <a:pt x="278130" y="741049"/>
                </a:lnTo>
                <a:lnTo>
                  <a:pt x="289878" y="736286"/>
                </a:lnTo>
                <a:lnTo>
                  <a:pt x="304165" y="731522"/>
                </a:lnTo>
                <a:lnTo>
                  <a:pt x="311785" y="729616"/>
                </a:lnTo>
                <a:lnTo>
                  <a:pt x="319088" y="727711"/>
                </a:lnTo>
                <a:lnTo>
                  <a:pt x="327343" y="726123"/>
                </a:lnTo>
                <a:lnTo>
                  <a:pt x="335598" y="725170"/>
                </a:lnTo>
                <a:lnTo>
                  <a:pt x="344805" y="724218"/>
                </a:lnTo>
                <a:lnTo>
                  <a:pt x="354330" y="723900"/>
                </a:lnTo>
                <a:lnTo>
                  <a:pt x="355600" y="723900"/>
                </a:lnTo>
                <a:lnTo>
                  <a:pt x="360045" y="723265"/>
                </a:lnTo>
                <a:lnTo>
                  <a:pt x="365125" y="722630"/>
                </a:lnTo>
                <a:lnTo>
                  <a:pt x="369888" y="722312"/>
                </a:lnTo>
                <a:close/>
                <a:moveTo>
                  <a:pt x="637392" y="0"/>
                </a:moveTo>
                <a:lnTo>
                  <a:pt x="645001" y="0"/>
                </a:lnTo>
                <a:lnTo>
                  <a:pt x="652926" y="0"/>
                </a:lnTo>
                <a:lnTo>
                  <a:pt x="660535" y="317"/>
                </a:lnTo>
                <a:lnTo>
                  <a:pt x="668460" y="952"/>
                </a:lnTo>
                <a:lnTo>
                  <a:pt x="676386" y="1586"/>
                </a:lnTo>
                <a:lnTo>
                  <a:pt x="683994" y="2537"/>
                </a:lnTo>
                <a:lnTo>
                  <a:pt x="692237" y="3489"/>
                </a:lnTo>
                <a:lnTo>
                  <a:pt x="700162" y="5075"/>
                </a:lnTo>
                <a:lnTo>
                  <a:pt x="708088" y="6344"/>
                </a:lnTo>
                <a:lnTo>
                  <a:pt x="716013" y="8247"/>
                </a:lnTo>
                <a:lnTo>
                  <a:pt x="723622" y="10150"/>
                </a:lnTo>
                <a:lnTo>
                  <a:pt x="731547" y="12370"/>
                </a:lnTo>
                <a:lnTo>
                  <a:pt x="739156" y="14590"/>
                </a:lnTo>
                <a:lnTo>
                  <a:pt x="747081" y="17128"/>
                </a:lnTo>
                <a:lnTo>
                  <a:pt x="754373" y="19665"/>
                </a:lnTo>
                <a:lnTo>
                  <a:pt x="761664" y="22520"/>
                </a:lnTo>
                <a:lnTo>
                  <a:pt x="768955" y="25374"/>
                </a:lnTo>
                <a:lnTo>
                  <a:pt x="775930" y="28546"/>
                </a:lnTo>
                <a:lnTo>
                  <a:pt x="783221" y="32035"/>
                </a:lnTo>
                <a:lnTo>
                  <a:pt x="789879" y="35524"/>
                </a:lnTo>
                <a:lnTo>
                  <a:pt x="796853" y="39330"/>
                </a:lnTo>
                <a:lnTo>
                  <a:pt x="803828" y="43136"/>
                </a:lnTo>
                <a:lnTo>
                  <a:pt x="810485" y="47260"/>
                </a:lnTo>
                <a:lnTo>
                  <a:pt x="816825" y="51383"/>
                </a:lnTo>
                <a:lnTo>
                  <a:pt x="829506" y="59947"/>
                </a:lnTo>
                <a:lnTo>
                  <a:pt x="841553" y="69145"/>
                </a:lnTo>
                <a:lnTo>
                  <a:pt x="852965" y="78978"/>
                </a:lnTo>
                <a:lnTo>
                  <a:pt x="864378" y="89445"/>
                </a:lnTo>
                <a:lnTo>
                  <a:pt x="874840" y="100546"/>
                </a:lnTo>
                <a:lnTo>
                  <a:pt x="884667" y="111647"/>
                </a:lnTo>
                <a:lnTo>
                  <a:pt x="894178" y="123383"/>
                </a:lnTo>
                <a:lnTo>
                  <a:pt x="903055" y="135436"/>
                </a:lnTo>
                <a:lnTo>
                  <a:pt x="911297" y="148440"/>
                </a:lnTo>
                <a:lnTo>
                  <a:pt x="919223" y="161444"/>
                </a:lnTo>
                <a:lnTo>
                  <a:pt x="926197" y="174766"/>
                </a:lnTo>
                <a:lnTo>
                  <a:pt x="932537" y="188087"/>
                </a:lnTo>
                <a:lnTo>
                  <a:pt x="938244" y="202361"/>
                </a:lnTo>
                <a:lnTo>
                  <a:pt x="943316" y="216634"/>
                </a:lnTo>
                <a:lnTo>
                  <a:pt x="947754" y="231224"/>
                </a:lnTo>
                <a:lnTo>
                  <a:pt x="951242" y="245814"/>
                </a:lnTo>
                <a:lnTo>
                  <a:pt x="954095" y="261039"/>
                </a:lnTo>
                <a:lnTo>
                  <a:pt x="956314" y="276263"/>
                </a:lnTo>
                <a:lnTo>
                  <a:pt x="957899" y="291488"/>
                </a:lnTo>
                <a:lnTo>
                  <a:pt x="958533" y="299100"/>
                </a:lnTo>
                <a:lnTo>
                  <a:pt x="958533" y="306713"/>
                </a:lnTo>
                <a:lnTo>
                  <a:pt x="958850" y="314959"/>
                </a:lnTo>
                <a:lnTo>
                  <a:pt x="958533" y="322572"/>
                </a:lnTo>
                <a:lnTo>
                  <a:pt x="958216" y="330501"/>
                </a:lnTo>
                <a:lnTo>
                  <a:pt x="957899" y="338113"/>
                </a:lnTo>
                <a:lnTo>
                  <a:pt x="957265" y="346043"/>
                </a:lnTo>
                <a:lnTo>
                  <a:pt x="956314" y="353972"/>
                </a:lnTo>
                <a:lnTo>
                  <a:pt x="955046" y="361902"/>
                </a:lnTo>
                <a:lnTo>
                  <a:pt x="953778" y="369831"/>
                </a:lnTo>
                <a:lnTo>
                  <a:pt x="952193" y="377761"/>
                </a:lnTo>
                <a:lnTo>
                  <a:pt x="950608" y="385690"/>
                </a:lnTo>
                <a:lnTo>
                  <a:pt x="948705" y="393620"/>
                </a:lnTo>
                <a:lnTo>
                  <a:pt x="946486" y="401232"/>
                </a:lnTo>
                <a:lnTo>
                  <a:pt x="944267" y="408845"/>
                </a:lnTo>
                <a:lnTo>
                  <a:pt x="941731" y="416457"/>
                </a:lnTo>
                <a:lnTo>
                  <a:pt x="939195" y="424386"/>
                </a:lnTo>
                <a:lnTo>
                  <a:pt x="936342" y="431682"/>
                </a:lnTo>
                <a:lnTo>
                  <a:pt x="933171" y="438977"/>
                </a:lnTo>
                <a:lnTo>
                  <a:pt x="930001" y="445955"/>
                </a:lnTo>
                <a:lnTo>
                  <a:pt x="926831" y="452933"/>
                </a:lnTo>
                <a:lnTo>
                  <a:pt x="923344" y="459910"/>
                </a:lnTo>
                <a:lnTo>
                  <a:pt x="919540" y="466571"/>
                </a:lnTo>
                <a:lnTo>
                  <a:pt x="915735" y="473549"/>
                </a:lnTo>
                <a:lnTo>
                  <a:pt x="907493" y="486871"/>
                </a:lnTo>
                <a:lnTo>
                  <a:pt x="898616" y="499241"/>
                </a:lnTo>
                <a:lnTo>
                  <a:pt x="889423" y="511294"/>
                </a:lnTo>
                <a:lnTo>
                  <a:pt x="879595" y="523029"/>
                </a:lnTo>
                <a:lnTo>
                  <a:pt x="869450" y="534131"/>
                </a:lnTo>
                <a:lnTo>
                  <a:pt x="858672" y="544915"/>
                </a:lnTo>
                <a:lnTo>
                  <a:pt x="846942" y="554747"/>
                </a:lnTo>
                <a:lnTo>
                  <a:pt x="835529" y="564263"/>
                </a:lnTo>
                <a:lnTo>
                  <a:pt x="823166" y="572826"/>
                </a:lnTo>
                <a:lnTo>
                  <a:pt x="810802" y="581073"/>
                </a:lnTo>
                <a:lnTo>
                  <a:pt x="797487" y="589003"/>
                </a:lnTo>
                <a:lnTo>
                  <a:pt x="784172" y="595980"/>
                </a:lnTo>
                <a:lnTo>
                  <a:pt x="770541" y="602324"/>
                </a:lnTo>
                <a:lnTo>
                  <a:pt x="756592" y="608033"/>
                </a:lnTo>
                <a:lnTo>
                  <a:pt x="742326" y="613108"/>
                </a:lnTo>
                <a:lnTo>
                  <a:pt x="727743" y="617549"/>
                </a:lnTo>
                <a:lnTo>
                  <a:pt x="713160" y="621355"/>
                </a:lnTo>
                <a:lnTo>
                  <a:pt x="698260" y="624210"/>
                </a:lnTo>
                <a:lnTo>
                  <a:pt x="682726" y="626430"/>
                </a:lnTo>
                <a:lnTo>
                  <a:pt x="667509" y="628016"/>
                </a:lnTo>
                <a:lnTo>
                  <a:pt x="659901" y="628333"/>
                </a:lnTo>
                <a:lnTo>
                  <a:pt x="651975" y="628650"/>
                </a:lnTo>
                <a:lnTo>
                  <a:pt x="644367" y="628650"/>
                </a:lnTo>
                <a:lnTo>
                  <a:pt x="636758" y="628650"/>
                </a:lnTo>
                <a:lnTo>
                  <a:pt x="628516" y="628333"/>
                </a:lnTo>
                <a:lnTo>
                  <a:pt x="620590" y="627698"/>
                </a:lnTo>
                <a:lnTo>
                  <a:pt x="612982" y="627064"/>
                </a:lnTo>
                <a:lnTo>
                  <a:pt x="605056" y="626113"/>
                </a:lnTo>
                <a:lnTo>
                  <a:pt x="597131" y="625161"/>
                </a:lnTo>
                <a:lnTo>
                  <a:pt x="589205" y="623892"/>
                </a:lnTo>
                <a:lnTo>
                  <a:pt x="580963" y="622306"/>
                </a:lnTo>
                <a:lnTo>
                  <a:pt x="573354" y="620403"/>
                </a:lnTo>
                <a:lnTo>
                  <a:pt x="565429" y="618500"/>
                </a:lnTo>
                <a:lnTo>
                  <a:pt x="557820" y="616597"/>
                </a:lnTo>
                <a:lnTo>
                  <a:pt x="549895" y="614060"/>
                </a:lnTo>
                <a:lnTo>
                  <a:pt x="542603" y="611840"/>
                </a:lnTo>
                <a:lnTo>
                  <a:pt x="534995" y="608985"/>
                </a:lnTo>
                <a:lnTo>
                  <a:pt x="527703" y="606130"/>
                </a:lnTo>
                <a:lnTo>
                  <a:pt x="520095" y="603276"/>
                </a:lnTo>
                <a:lnTo>
                  <a:pt x="513121" y="600104"/>
                </a:lnTo>
                <a:lnTo>
                  <a:pt x="506146" y="596615"/>
                </a:lnTo>
                <a:lnTo>
                  <a:pt x="499172" y="593126"/>
                </a:lnTo>
                <a:lnTo>
                  <a:pt x="492197" y="589637"/>
                </a:lnTo>
                <a:lnTo>
                  <a:pt x="485540" y="585514"/>
                </a:lnTo>
                <a:lnTo>
                  <a:pt x="478882" y="581390"/>
                </a:lnTo>
                <a:lnTo>
                  <a:pt x="472542" y="577267"/>
                </a:lnTo>
                <a:lnTo>
                  <a:pt x="459861" y="568703"/>
                </a:lnTo>
                <a:lnTo>
                  <a:pt x="447498" y="559505"/>
                </a:lnTo>
                <a:lnTo>
                  <a:pt x="436085" y="549672"/>
                </a:lnTo>
                <a:lnTo>
                  <a:pt x="424989" y="539523"/>
                </a:lnTo>
                <a:lnTo>
                  <a:pt x="414210" y="528421"/>
                </a:lnTo>
                <a:lnTo>
                  <a:pt x="404383" y="517003"/>
                </a:lnTo>
                <a:lnTo>
                  <a:pt x="394872" y="505267"/>
                </a:lnTo>
                <a:lnTo>
                  <a:pt x="385996" y="493214"/>
                </a:lnTo>
                <a:lnTo>
                  <a:pt x="377753" y="480527"/>
                </a:lnTo>
                <a:lnTo>
                  <a:pt x="370145" y="467523"/>
                </a:lnTo>
                <a:lnTo>
                  <a:pt x="363170" y="454201"/>
                </a:lnTo>
                <a:lnTo>
                  <a:pt x="356513" y="440563"/>
                </a:lnTo>
                <a:lnTo>
                  <a:pt x="350807" y="426607"/>
                </a:lnTo>
                <a:lnTo>
                  <a:pt x="345734" y="412016"/>
                </a:lnTo>
                <a:lnTo>
                  <a:pt x="341613" y="397743"/>
                </a:lnTo>
                <a:lnTo>
                  <a:pt x="337809" y="382836"/>
                </a:lnTo>
                <a:lnTo>
                  <a:pt x="334956" y="367928"/>
                </a:lnTo>
                <a:lnTo>
                  <a:pt x="332736" y="352704"/>
                </a:lnTo>
                <a:lnTo>
                  <a:pt x="331151" y="337479"/>
                </a:lnTo>
                <a:lnTo>
                  <a:pt x="330517" y="329550"/>
                </a:lnTo>
                <a:lnTo>
                  <a:pt x="330517" y="321937"/>
                </a:lnTo>
                <a:lnTo>
                  <a:pt x="330200" y="314325"/>
                </a:lnTo>
                <a:lnTo>
                  <a:pt x="330517" y="306078"/>
                </a:lnTo>
                <a:lnTo>
                  <a:pt x="330834" y="298466"/>
                </a:lnTo>
                <a:lnTo>
                  <a:pt x="331151" y="290537"/>
                </a:lnTo>
                <a:lnTo>
                  <a:pt x="331785" y="282607"/>
                </a:lnTo>
                <a:lnTo>
                  <a:pt x="332736" y="274678"/>
                </a:lnTo>
                <a:lnTo>
                  <a:pt x="334004" y="267065"/>
                </a:lnTo>
                <a:lnTo>
                  <a:pt x="335273" y="259136"/>
                </a:lnTo>
                <a:lnTo>
                  <a:pt x="336858" y="250889"/>
                </a:lnTo>
                <a:lnTo>
                  <a:pt x="338443" y="242960"/>
                </a:lnTo>
                <a:lnTo>
                  <a:pt x="340345" y="235030"/>
                </a:lnTo>
                <a:lnTo>
                  <a:pt x="342564" y="227418"/>
                </a:lnTo>
                <a:lnTo>
                  <a:pt x="344783" y="219806"/>
                </a:lnTo>
                <a:lnTo>
                  <a:pt x="347319" y="212193"/>
                </a:lnTo>
                <a:lnTo>
                  <a:pt x="349855" y="204898"/>
                </a:lnTo>
                <a:lnTo>
                  <a:pt x="352709" y="197286"/>
                </a:lnTo>
                <a:lnTo>
                  <a:pt x="355879" y="189991"/>
                </a:lnTo>
                <a:lnTo>
                  <a:pt x="359049" y="182695"/>
                </a:lnTo>
                <a:lnTo>
                  <a:pt x="362536" y="175718"/>
                </a:lnTo>
                <a:lnTo>
                  <a:pt x="366023" y="168740"/>
                </a:lnTo>
                <a:lnTo>
                  <a:pt x="369828" y="162079"/>
                </a:lnTo>
                <a:lnTo>
                  <a:pt x="373632" y="155418"/>
                </a:lnTo>
                <a:lnTo>
                  <a:pt x="381557" y="142096"/>
                </a:lnTo>
                <a:lnTo>
                  <a:pt x="390434" y="129409"/>
                </a:lnTo>
                <a:lnTo>
                  <a:pt x="399628" y="117356"/>
                </a:lnTo>
                <a:lnTo>
                  <a:pt x="409455" y="105938"/>
                </a:lnTo>
                <a:lnTo>
                  <a:pt x="419917" y="94837"/>
                </a:lnTo>
                <a:lnTo>
                  <a:pt x="430695" y="84053"/>
                </a:lnTo>
                <a:lnTo>
                  <a:pt x="442108" y="73903"/>
                </a:lnTo>
                <a:lnTo>
                  <a:pt x="453838" y="64705"/>
                </a:lnTo>
                <a:lnTo>
                  <a:pt x="465885" y="55824"/>
                </a:lnTo>
                <a:lnTo>
                  <a:pt x="478565" y="47577"/>
                </a:lnTo>
                <a:lnTo>
                  <a:pt x="491563" y="39965"/>
                </a:lnTo>
                <a:lnTo>
                  <a:pt x="504878" y="32670"/>
                </a:lnTo>
                <a:lnTo>
                  <a:pt x="518510" y="26326"/>
                </a:lnTo>
                <a:lnTo>
                  <a:pt x="532776" y="20617"/>
                </a:lnTo>
                <a:lnTo>
                  <a:pt x="547042" y="15542"/>
                </a:lnTo>
                <a:lnTo>
                  <a:pt x="561308" y="11101"/>
                </a:lnTo>
                <a:lnTo>
                  <a:pt x="575890" y="7612"/>
                </a:lnTo>
                <a:lnTo>
                  <a:pt x="591107" y="4441"/>
                </a:lnTo>
                <a:lnTo>
                  <a:pt x="606324" y="2220"/>
                </a:lnTo>
                <a:lnTo>
                  <a:pt x="621541" y="952"/>
                </a:lnTo>
                <a:lnTo>
                  <a:pt x="629150" y="317"/>
                </a:lnTo>
                <a:lnTo>
                  <a:pt x="637392" y="0"/>
                </a:lnTo>
                <a:close/>
              </a:path>
            </a:pathLst>
          </a:custGeom>
          <a:solidFill>
            <a:schemeClr val="accent1"/>
          </a:solidFill>
          <a:ln>
            <a:noFill/>
          </a:ln>
          <a:effectLst/>
        </p:spPr>
        <p:txBody>
          <a:bodyPr/>
          <a:lstStyle/>
          <a:p>
            <a:endParaRPr lang="zh-CN" altLang="en-US" sz="4400"/>
          </a:p>
        </p:txBody>
      </p:sp>
      <p:sp>
        <p:nvSpPr>
          <p:cNvPr id="31" name="KSO_Shape"/>
          <p:cNvSpPr/>
          <p:nvPr/>
        </p:nvSpPr>
        <p:spPr bwMode="auto">
          <a:xfrm>
            <a:off x="2623688" y="4337286"/>
            <a:ext cx="338667" cy="226907"/>
          </a:xfrm>
          <a:custGeom>
            <a:gdLst>
              <a:gd name="T0" fmla="*/ 885340 w 6524"/>
              <a:gd name="T1" fmla="*/ 839496 h 4376"/>
              <a:gd name="T2" fmla="*/ 828693 w 6524"/>
              <a:gd name="T3" fmla="*/ 733209 h 4376"/>
              <a:gd name="T4" fmla="*/ 858184 w 6524"/>
              <a:gd name="T5" fmla="*/ 652033 h 4376"/>
              <a:gd name="T6" fmla="*/ 887676 w 6524"/>
              <a:gd name="T7" fmla="*/ 591881 h 4376"/>
              <a:gd name="T8" fmla="*/ 927096 w 6524"/>
              <a:gd name="T9" fmla="*/ 529102 h 4376"/>
              <a:gd name="T10" fmla="*/ 924176 w 6524"/>
              <a:gd name="T11" fmla="*/ 420186 h 4376"/>
              <a:gd name="T12" fmla="*/ 909576 w 6524"/>
              <a:gd name="T13" fmla="*/ 333754 h 4376"/>
              <a:gd name="T14" fmla="*/ 906948 w 6524"/>
              <a:gd name="T15" fmla="*/ 127603 h 4376"/>
              <a:gd name="T16" fmla="*/ 800661 w 6524"/>
              <a:gd name="T17" fmla="*/ 33872 h 4376"/>
              <a:gd name="T18" fmla="*/ 661085 w 6524"/>
              <a:gd name="T19" fmla="*/ 584 h 4376"/>
              <a:gd name="T20" fmla="*/ 510122 w 6524"/>
              <a:gd name="T21" fmla="*/ 41756 h 4376"/>
              <a:gd name="T22" fmla="*/ 417850 w 6524"/>
              <a:gd name="T23" fmla="*/ 149503 h 4376"/>
              <a:gd name="T24" fmla="*/ 409674 w 6524"/>
              <a:gd name="T25" fmla="*/ 359742 h 4376"/>
              <a:gd name="T26" fmla="*/ 397118 w 6524"/>
              <a:gd name="T27" fmla="*/ 436830 h 4376"/>
              <a:gd name="T28" fmla="*/ 420186 w 6524"/>
              <a:gd name="T29" fmla="*/ 571441 h 4376"/>
              <a:gd name="T30" fmla="*/ 465446 w 6524"/>
              <a:gd name="T31" fmla="*/ 597137 h 4376"/>
              <a:gd name="T32" fmla="*/ 510998 w 6524"/>
              <a:gd name="T33" fmla="*/ 762408 h 4376"/>
              <a:gd name="T34" fmla="*/ 427486 w 6524"/>
              <a:gd name="T35" fmla="*/ 869280 h 4376"/>
              <a:gd name="T36" fmla="*/ 56648 w 6524"/>
              <a:gd name="T37" fmla="*/ 1014695 h 4376"/>
              <a:gd name="T38" fmla="*/ 3212 w 6524"/>
              <a:gd name="T39" fmla="*/ 1073679 h 4376"/>
              <a:gd name="T40" fmla="*/ 1334726 w 6524"/>
              <a:gd name="T41" fmla="*/ 1073679 h 4376"/>
              <a:gd name="T42" fmla="*/ 1270779 w 6524"/>
              <a:gd name="T43" fmla="*/ 1009439 h 4376"/>
              <a:gd name="T44" fmla="*/ 1406850 w 6524"/>
              <a:gd name="T45" fmla="*/ 904612 h 4376"/>
              <a:gd name="T46" fmla="*/ 1298227 w 6524"/>
              <a:gd name="T47" fmla="*/ 822560 h 4376"/>
              <a:gd name="T48" fmla="*/ 1324506 w 6524"/>
              <a:gd name="T49" fmla="*/ 770292 h 4376"/>
              <a:gd name="T50" fmla="*/ 1336186 w 6524"/>
              <a:gd name="T51" fmla="*/ 705761 h 4376"/>
              <a:gd name="T52" fmla="*/ 1371518 w 6524"/>
              <a:gd name="T53" fmla="*/ 671305 h 4376"/>
              <a:gd name="T54" fmla="*/ 1378526 w 6524"/>
              <a:gd name="T55" fmla="*/ 581661 h 4376"/>
              <a:gd name="T56" fmla="*/ 1365094 w 6524"/>
              <a:gd name="T57" fmla="*/ 511582 h 4376"/>
              <a:gd name="T58" fmla="*/ 1359838 w 6524"/>
              <a:gd name="T59" fmla="*/ 353902 h 4376"/>
              <a:gd name="T60" fmla="*/ 1265815 w 6524"/>
              <a:gd name="T61" fmla="*/ 286743 h 4376"/>
              <a:gd name="T62" fmla="*/ 1161571 w 6524"/>
              <a:gd name="T63" fmla="*/ 277399 h 4376"/>
              <a:gd name="T64" fmla="*/ 1043896 w 6524"/>
              <a:gd name="T65" fmla="*/ 329374 h 4376"/>
              <a:gd name="T66" fmla="*/ 1002724 w 6524"/>
              <a:gd name="T67" fmla="*/ 442086 h 4376"/>
              <a:gd name="T68" fmla="*/ 1010316 w 6524"/>
              <a:gd name="T69" fmla="*/ 560345 h 4376"/>
              <a:gd name="T70" fmla="*/ 1008564 w 6524"/>
              <a:gd name="T71" fmla="*/ 660793 h 4376"/>
              <a:gd name="T72" fmla="*/ 1045648 w 6524"/>
              <a:gd name="T73" fmla="*/ 699337 h 4376"/>
              <a:gd name="T74" fmla="*/ 1076599 w 6524"/>
              <a:gd name="T75" fmla="*/ 806792 h 4376"/>
              <a:gd name="T76" fmla="*/ 1107551 w 6524"/>
              <a:gd name="T77" fmla="*/ 909284 h 4376"/>
              <a:gd name="T78" fmla="*/ 1318082 w 6524"/>
              <a:gd name="T79" fmla="*/ 999803 h 4376"/>
              <a:gd name="T80" fmla="*/ 1366846 w 6524"/>
              <a:gd name="T81" fmla="*/ 1068131 h 4376"/>
              <a:gd name="T82" fmla="*/ 1666145 w 6524"/>
              <a:gd name="T83" fmla="*/ 1034843 h 4376"/>
              <a:gd name="T84" fmla="*/ 1606285 w 6524"/>
              <a:gd name="T85" fmla="*/ 986663 h 4376"/>
              <a:gd name="T86" fmla="*/ 1881932 w 6524"/>
              <a:gd name="T87" fmla="*/ 971187 h 4376"/>
              <a:gd name="T88" fmla="*/ 1692425 w 6524"/>
              <a:gd name="T89" fmla="*/ 895852 h 4376"/>
              <a:gd name="T90" fmla="*/ 1646873 w 6524"/>
              <a:gd name="T91" fmla="*/ 837160 h 4376"/>
              <a:gd name="T92" fmla="*/ 1666145 w 6524"/>
              <a:gd name="T93" fmla="*/ 787812 h 4376"/>
              <a:gd name="T94" fmla="*/ 1689213 w 6524"/>
              <a:gd name="T95" fmla="*/ 752772 h 4376"/>
              <a:gd name="T96" fmla="*/ 1703813 w 6524"/>
              <a:gd name="T97" fmla="*/ 691161 h 4376"/>
              <a:gd name="T98" fmla="*/ 1691549 w 6524"/>
              <a:gd name="T99" fmla="*/ 638893 h 4376"/>
              <a:gd name="T100" fmla="*/ 1686877 w 6524"/>
              <a:gd name="T101" fmla="*/ 515962 h 4376"/>
              <a:gd name="T102" fmla="*/ 1612709 w 6524"/>
              <a:gd name="T103" fmla="*/ 468950 h 4376"/>
              <a:gd name="T104" fmla="*/ 1509926 w 6524"/>
              <a:gd name="T105" fmla="*/ 478002 h 4376"/>
              <a:gd name="T106" fmla="*/ 1453862 w 6524"/>
              <a:gd name="T107" fmla="*/ 522678 h 4376"/>
              <a:gd name="T108" fmla="*/ 1439554 w 6524"/>
              <a:gd name="T109" fmla="*/ 618161 h 4376"/>
              <a:gd name="T110" fmla="*/ 1437218 w 6524"/>
              <a:gd name="T111" fmla="*/ 679481 h 4376"/>
              <a:gd name="T112" fmla="*/ 1455322 w 6524"/>
              <a:gd name="T113" fmla="*/ 756276 h 4376"/>
              <a:gd name="T114" fmla="*/ 1485398 w 6524"/>
              <a:gd name="T115" fmla="*/ 828692 h 4376"/>
              <a:gd name="T116" fmla="*/ 1457074 w 6524"/>
              <a:gd name="T117" fmla="*/ 891180 h 4376"/>
              <a:gd name="T118" fmla="*/ 1654757 w 6524"/>
              <a:gd name="T119" fmla="*/ 974691 h 4376"/>
              <a:gd name="T120" fmla="*/ 1699725 w 6524"/>
              <a:gd name="T121" fmla="*/ 1038931 h 43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523" h="4376">
                <a:moveTo>
                  <a:pt x="4032" y="3336"/>
                </a:moveTo>
                <a:lnTo>
                  <a:pt x="4032" y="3336"/>
                </a:lnTo>
                <a:lnTo>
                  <a:pt x="3856" y="3260"/>
                </a:lnTo>
                <a:lnTo>
                  <a:pt x="3674" y="3182"/>
                </a:lnTo>
                <a:lnTo>
                  <a:pt x="3492" y="3105"/>
                </a:lnTo>
                <a:lnTo>
                  <a:pt x="3315" y="3031"/>
                </a:lnTo>
                <a:lnTo>
                  <a:pt x="3118" y="2977"/>
                </a:lnTo>
                <a:lnTo>
                  <a:pt x="3103" y="2966"/>
                </a:lnTo>
                <a:lnTo>
                  <a:pt x="3089" y="2952"/>
                </a:lnTo>
                <a:lnTo>
                  <a:pt x="3075" y="2934"/>
                </a:lnTo>
                <a:lnTo>
                  <a:pt x="3060" y="2916"/>
                </a:lnTo>
                <a:lnTo>
                  <a:pt x="3046" y="2896"/>
                </a:lnTo>
                <a:lnTo>
                  <a:pt x="3032" y="2875"/>
                </a:lnTo>
                <a:lnTo>
                  <a:pt x="3019" y="2852"/>
                </a:lnTo>
                <a:lnTo>
                  <a:pt x="3006" y="2829"/>
                </a:lnTo>
                <a:lnTo>
                  <a:pt x="2981" y="2781"/>
                </a:lnTo>
                <a:lnTo>
                  <a:pt x="2958" y="2735"/>
                </a:lnTo>
                <a:lnTo>
                  <a:pt x="2921" y="2655"/>
                </a:lnTo>
                <a:lnTo>
                  <a:pt x="2795" y="2636"/>
                </a:lnTo>
                <a:lnTo>
                  <a:pt x="2797" y="2612"/>
                </a:lnTo>
                <a:lnTo>
                  <a:pt x="2801" y="2591"/>
                </a:lnTo>
                <a:lnTo>
                  <a:pt x="2806" y="2571"/>
                </a:lnTo>
                <a:lnTo>
                  <a:pt x="2813" y="2554"/>
                </a:lnTo>
                <a:lnTo>
                  <a:pt x="2820" y="2538"/>
                </a:lnTo>
                <a:lnTo>
                  <a:pt x="2829" y="2525"/>
                </a:lnTo>
                <a:lnTo>
                  <a:pt x="2838" y="2511"/>
                </a:lnTo>
                <a:lnTo>
                  <a:pt x="2847" y="2498"/>
                </a:lnTo>
                <a:lnTo>
                  <a:pt x="2868" y="2475"/>
                </a:lnTo>
                <a:lnTo>
                  <a:pt x="2878" y="2463"/>
                </a:lnTo>
                <a:lnTo>
                  <a:pt x="2888" y="2450"/>
                </a:lnTo>
                <a:lnTo>
                  <a:pt x="2897" y="2436"/>
                </a:lnTo>
                <a:lnTo>
                  <a:pt x="2906" y="2421"/>
                </a:lnTo>
                <a:lnTo>
                  <a:pt x="2913" y="2404"/>
                </a:lnTo>
                <a:lnTo>
                  <a:pt x="2921" y="2386"/>
                </a:lnTo>
                <a:lnTo>
                  <a:pt x="2926" y="2367"/>
                </a:lnTo>
                <a:lnTo>
                  <a:pt x="2930" y="2349"/>
                </a:lnTo>
                <a:lnTo>
                  <a:pt x="2933" y="2331"/>
                </a:lnTo>
                <a:lnTo>
                  <a:pt x="2935" y="2312"/>
                </a:lnTo>
                <a:lnTo>
                  <a:pt x="2937" y="2272"/>
                </a:lnTo>
                <a:lnTo>
                  <a:pt x="2939" y="2233"/>
                </a:lnTo>
                <a:lnTo>
                  <a:pt x="2942" y="2194"/>
                </a:lnTo>
                <a:lnTo>
                  <a:pt x="2944" y="2175"/>
                </a:lnTo>
                <a:lnTo>
                  <a:pt x="2947" y="2155"/>
                </a:lnTo>
                <a:lnTo>
                  <a:pt x="2951" y="2137"/>
                </a:lnTo>
                <a:lnTo>
                  <a:pt x="2956" y="2119"/>
                </a:lnTo>
                <a:lnTo>
                  <a:pt x="2963" y="2102"/>
                </a:lnTo>
                <a:lnTo>
                  <a:pt x="2971" y="2085"/>
                </a:lnTo>
                <a:lnTo>
                  <a:pt x="2977" y="2074"/>
                </a:lnTo>
                <a:lnTo>
                  <a:pt x="2984" y="2065"/>
                </a:lnTo>
                <a:lnTo>
                  <a:pt x="2993" y="2057"/>
                </a:lnTo>
                <a:lnTo>
                  <a:pt x="3002" y="2050"/>
                </a:lnTo>
                <a:lnTo>
                  <a:pt x="3011" y="2043"/>
                </a:lnTo>
                <a:lnTo>
                  <a:pt x="3021" y="2038"/>
                </a:lnTo>
                <a:lnTo>
                  <a:pt x="3040" y="2027"/>
                </a:lnTo>
                <a:lnTo>
                  <a:pt x="3061" y="2015"/>
                </a:lnTo>
                <a:lnTo>
                  <a:pt x="3081" y="2004"/>
                </a:lnTo>
                <a:lnTo>
                  <a:pt x="3090" y="1998"/>
                </a:lnTo>
                <a:lnTo>
                  <a:pt x="3098" y="1991"/>
                </a:lnTo>
                <a:lnTo>
                  <a:pt x="3106" y="1983"/>
                </a:lnTo>
                <a:lnTo>
                  <a:pt x="3113" y="1974"/>
                </a:lnTo>
                <a:lnTo>
                  <a:pt x="3119" y="1965"/>
                </a:lnTo>
                <a:lnTo>
                  <a:pt x="3125" y="1955"/>
                </a:lnTo>
                <a:lnTo>
                  <a:pt x="3137" y="1933"/>
                </a:lnTo>
                <a:lnTo>
                  <a:pt x="3147" y="1910"/>
                </a:lnTo>
                <a:lnTo>
                  <a:pt x="3155" y="1886"/>
                </a:lnTo>
                <a:lnTo>
                  <a:pt x="3163" y="1860"/>
                </a:lnTo>
                <a:lnTo>
                  <a:pt x="3169" y="1836"/>
                </a:lnTo>
                <a:lnTo>
                  <a:pt x="3175" y="1812"/>
                </a:lnTo>
                <a:lnTo>
                  <a:pt x="3179" y="1789"/>
                </a:lnTo>
                <a:lnTo>
                  <a:pt x="3186" y="1749"/>
                </a:lnTo>
                <a:lnTo>
                  <a:pt x="3192" y="1705"/>
                </a:lnTo>
                <a:lnTo>
                  <a:pt x="3196" y="1659"/>
                </a:lnTo>
                <a:lnTo>
                  <a:pt x="3197" y="1637"/>
                </a:lnTo>
                <a:lnTo>
                  <a:pt x="3198" y="1614"/>
                </a:lnTo>
                <a:lnTo>
                  <a:pt x="3197" y="1590"/>
                </a:lnTo>
                <a:lnTo>
                  <a:pt x="3196" y="1568"/>
                </a:lnTo>
                <a:lnTo>
                  <a:pt x="3194" y="1545"/>
                </a:lnTo>
                <a:lnTo>
                  <a:pt x="3191" y="1522"/>
                </a:lnTo>
                <a:lnTo>
                  <a:pt x="3186" y="1501"/>
                </a:lnTo>
                <a:lnTo>
                  <a:pt x="3181" y="1480"/>
                </a:lnTo>
                <a:lnTo>
                  <a:pt x="3174" y="1459"/>
                </a:lnTo>
                <a:lnTo>
                  <a:pt x="3165" y="1439"/>
                </a:lnTo>
                <a:lnTo>
                  <a:pt x="3155" y="1419"/>
                </a:lnTo>
                <a:lnTo>
                  <a:pt x="3146" y="1403"/>
                </a:lnTo>
                <a:lnTo>
                  <a:pt x="3138" y="1389"/>
                </a:lnTo>
                <a:lnTo>
                  <a:pt x="3131" y="1375"/>
                </a:lnTo>
                <a:lnTo>
                  <a:pt x="3124" y="1361"/>
                </a:lnTo>
                <a:lnTo>
                  <a:pt x="3119" y="1345"/>
                </a:lnTo>
                <a:lnTo>
                  <a:pt x="3114" y="1326"/>
                </a:lnTo>
                <a:lnTo>
                  <a:pt x="3111" y="1302"/>
                </a:lnTo>
                <a:lnTo>
                  <a:pt x="3110" y="1283"/>
                </a:lnTo>
                <a:lnTo>
                  <a:pt x="3109" y="1261"/>
                </a:lnTo>
                <a:lnTo>
                  <a:pt x="3110" y="1234"/>
                </a:lnTo>
                <a:lnTo>
                  <a:pt x="3111" y="1206"/>
                </a:lnTo>
                <a:lnTo>
                  <a:pt x="3115" y="1143"/>
                </a:lnTo>
                <a:lnTo>
                  <a:pt x="3120" y="1075"/>
                </a:lnTo>
                <a:lnTo>
                  <a:pt x="3133" y="949"/>
                </a:lnTo>
                <a:lnTo>
                  <a:pt x="3137" y="901"/>
                </a:lnTo>
                <a:lnTo>
                  <a:pt x="3139" y="868"/>
                </a:lnTo>
                <a:lnTo>
                  <a:pt x="3140" y="809"/>
                </a:lnTo>
                <a:lnTo>
                  <a:pt x="3140" y="751"/>
                </a:lnTo>
                <a:lnTo>
                  <a:pt x="3138" y="694"/>
                </a:lnTo>
                <a:lnTo>
                  <a:pt x="3135" y="637"/>
                </a:lnTo>
                <a:lnTo>
                  <a:pt x="3130" y="580"/>
                </a:lnTo>
                <a:lnTo>
                  <a:pt x="3126" y="552"/>
                </a:lnTo>
                <a:lnTo>
                  <a:pt x="3122" y="523"/>
                </a:lnTo>
                <a:lnTo>
                  <a:pt x="3117" y="495"/>
                </a:lnTo>
                <a:lnTo>
                  <a:pt x="3112" y="465"/>
                </a:lnTo>
                <a:lnTo>
                  <a:pt x="3106" y="437"/>
                </a:lnTo>
                <a:lnTo>
                  <a:pt x="3099" y="408"/>
                </a:lnTo>
                <a:lnTo>
                  <a:pt x="3091" y="385"/>
                </a:lnTo>
                <a:lnTo>
                  <a:pt x="3081" y="361"/>
                </a:lnTo>
                <a:lnTo>
                  <a:pt x="3067" y="333"/>
                </a:lnTo>
                <a:lnTo>
                  <a:pt x="3058" y="317"/>
                </a:lnTo>
                <a:lnTo>
                  <a:pt x="3049" y="301"/>
                </a:lnTo>
                <a:lnTo>
                  <a:pt x="3039" y="286"/>
                </a:lnTo>
                <a:lnTo>
                  <a:pt x="3029" y="272"/>
                </a:lnTo>
                <a:lnTo>
                  <a:pt x="3017" y="258"/>
                </a:lnTo>
                <a:lnTo>
                  <a:pt x="3005" y="244"/>
                </a:lnTo>
                <a:lnTo>
                  <a:pt x="2993" y="234"/>
                </a:lnTo>
                <a:lnTo>
                  <a:pt x="2979" y="225"/>
                </a:lnTo>
                <a:lnTo>
                  <a:pt x="2832" y="200"/>
                </a:lnTo>
                <a:lnTo>
                  <a:pt x="2742" y="116"/>
                </a:lnTo>
                <a:lnTo>
                  <a:pt x="2707" y="95"/>
                </a:lnTo>
                <a:lnTo>
                  <a:pt x="2673" y="78"/>
                </a:lnTo>
                <a:lnTo>
                  <a:pt x="2638" y="62"/>
                </a:lnTo>
                <a:lnTo>
                  <a:pt x="2604" y="48"/>
                </a:lnTo>
                <a:lnTo>
                  <a:pt x="2568" y="36"/>
                </a:lnTo>
                <a:lnTo>
                  <a:pt x="2534" y="26"/>
                </a:lnTo>
                <a:lnTo>
                  <a:pt x="2500" y="18"/>
                </a:lnTo>
                <a:lnTo>
                  <a:pt x="2466" y="11"/>
                </a:lnTo>
                <a:lnTo>
                  <a:pt x="2432" y="6"/>
                </a:lnTo>
                <a:lnTo>
                  <a:pt x="2397" y="3"/>
                </a:lnTo>
                <a:lnTo>
                  <a:pt x="2364" y="1"/>
                </a:lnTo>
                <a:lnTo>
                  <a:pt x="2330" y="0"/>
                </a:lnTo>
                <a:lnTo>
                  <a:pt x="2297" y="0"/>
                </a:lnTo>
                <a:lnTo>
                  <a:pt x="2264" y="2"/>
                </a:lnTo>
                <a:lnTo>
                  <a:pt x="2232" y="4"/>
                </a:lnTo>
                <a:lnTo>
                  <a:pt x="2199" y="8"/>
                </a:lnTo>
                <a:lnTo>
                  <a:pt x="2168" y="13"/>
                </a:lnTo>
                <a:lnTo>
                  <a:pt x="2136" y="18"/>
                </a:lnTo>
                <a:lnTo>
                  <a:pt x="2106" y="24"/>
                </a:lnTo>
                <a:lnTo>
                  <a:pt x="2076" y="31"/>
                </a:lnTo>
                <a:lnTo>
                  <a:pt x="2047" y="38"/>
                </a:lnTo>
                <a:lnTo>
                  <a:pt x="2018" y="47"/>
                </a:lnTo>
                <a:lnTo>
                  <a:pt x="1963" y="63"/>
                </a:lnTo>
                <a:lnTo>
                  <a:pt x="1910" y="81"/>
                </a:lnTo>
                <a:lnTo>
                  <a:pt x="1861" y="98"/>
                </a:lnTo>
                <a:lnTo>
                  <a:pt x="1816" y="117"/>
                </a:lnTo>
                <a:lnTo>
                  <a:pt x="1774" y="133"/>
                </a:lnTo>
                <a:lnTo>
                  <a:pt x="1747" y="143"/>
                </a:lnTo>
                <a:lnTo>
                  <a:pt x="1719" y="155"/>
                </a:lnTo>
                <a:lnTo>
                  <a:pt x="1692" y="169"/>
                </a:lnTo>
                <a:lnTo>
                  <a:pt x="1667" y="186"/>
                </a:lnTo>
                <a:lnTo>
                  <a:pt x="1641" y="203"/>
                </a:lnTo>
                <a:lnTo>
                  <a:pt x="1618" y="222"/>
                </a:lnTo>
                <a:lnTo>
                  <a:pt x="1595" y="243"/>
                </a:lnTo>
                <a:lnTo>
                  <a:pt x="1572" y="267"/>
                </a:lnTo>
                <a:lnTo>
                  <a:pt x="1550" y="291"/>
                </a:lnTo>
                <a:lnTo>
                  <a:pt x="1530" y="318"/>
                </a:lnTo>
                <a:lnTo>
                  <a:pt x="1510" y="346"/>
                </a:lnTo>
                <a:lnTo>
                  <a:pt x="1492" y="376"/>
                </a:lnTo>
                <a:lnTo>
                  <a:pt x="1475" y="408"/>
                </a:lnTo>
                <a:lnTo>
                  <a:pt x="1460" y="441"/>
                </a:lnTo>
                <a:lnTo>
                  <a:pt x="1444" y="476"/>
                </a:lnTo>
                <a:lnTo>
                  <a:pt x="1431" y="512"/>
                </a:lnTo>
                <a:lnTo>
                  <a:pt x="1419" y="550"/>
                </a:lnTo>
                <a:lnTo>
                  <a:pt x="1408" y="589"/>
                </a:lnTo>
                <a:lnTo>
                  <a:pt x="1398" y="631"/>
                </a:lnTo>
                <a:lnTo>
                  <a:pt x="1390" y="673"/>
                </a:lnTo>
                <a:lnTo>
                  <a:pt x="1383" y="717"/>
                </a:lnTo>
                <a:lnTo>
                  <a:pt x="1377" y="763"/>
                </a:lnTo>
                <a:lnTo>
                  <a:pt x="1373" y="809"/>
                </a:lnTo>
                <a:lnTo>
                  <a:pt x="1371" y="857"/>
                </a:lnTo>
                <a:lnTo>
                  <a:pt x="1371" y="907"/>
                </a:lnTo>
                <a:lnTo>
                  <a:pt x="1372" y="958"/>
                </a:lnTo>
                <a:lnTo>
                  <a:pt x="1374" y="1010"/>
                </a:lnTo>
                <a:lnTo>
                  <a:pt x="1378" y="1064"/>
                </a:lnTo>
                <a:lnTo>
                  <a:pt x="1385" y="1119"/>
                </a:lnTo>
                <a:lnTo>
                  <a:pt x="1393" y="1176"/>
                </a:lnTo>
                <a:lnTo>
                  <a:pt x="1403" y="1232"/>
                </a:lnTo>
                <a:lnTo>
                  <a:pt x="1414" y="1291"/>
                </a:lnTo>
                <a:lnTo>
                  <a:pt x="1417" y="1311"/>
                </a:lnTo>
                <a:lnTo>
                  <a:pt x="1418" y="1330"/>
                </a:lnTo>
                <a:lnTo>
                  <a:pt x="1417" y="1346"/>
                </a:lnTo>
                <a:lnTo>
                  <a:pt x="1415" y="1362"/>
                </a:lnTo>
                <a:lnTo>
                  <a:pt x="1411" y="1377"/>
                </a:lnTo>
                <a:lnTo>
                  <a:pt x="1406" y="1392"/>
                </a:lnTo>
                <a:lnTo>
                  <a:pt x="1400" y="1405"/>
                </a:lnTo>
                <a:lnTo>
                  <a:pt x="1394" y="1418"/>
                </a:lnTo>
                <a:lnTo>
                  <a:pt x="1382" y="1441"/>
                </a:lnTo>
                <a:lnTo>
                  <a:pt x="1369" y="1464"/>
                </a:lnTo>
                <a:lnTo>
                  <a:pt x="1365" y="1474"/>
                </a:lnTo>
                <a:lnTo>
                  <a:pt x="1362" y="1485"/>
                </a:lnTo>
                <a:lnTo>
                  <a:pt x="1360" y="1496"/>
                </a:lnTo>
                <a:lnTo>
                  <a:pt x="1360" y="1507"/>
                </a:lnTo>
                <a:lnTo>
                  <a:pt x="1364" y="1563"/>
                </a:lnTo>
                <a:lnTo>
                  <a:pt x="1369" y="1631"/>
                </a:lnTo>
                <a:lnTo>
                  <a:pt x="1372" y="1668"/>
                </a:lnTo>
                <a:lnTo>
                  <a:pt x="1376" y="1706"/>
                </a:lnTo>
                <a:lnTo>
                  <a:pt x="1382" y="1746"/>
                </a:lnTo>
                <a:lnTo>
                  <a:pt x="1387" y="1784"/>
                </a:lnTo>
                <a:lnTo>
                  <a:pt x="1395" y="1823"/>
                </a:lnTo>
                <a:lnTo>
                  <a:pt x="1403" y="1859"/>
                </a:lnTo>
                <a:lnTo>
                  <a:pt x="1413" y="1895"/>
                </a:lnTo>
                <a:lnTo>
                  <a:pt x="1419" y="1911"/>
                </a:lnTo>
                <a:lnTo>
                  <a:pt x="1425" y="1927"/>
                </a:lnTo>
                <a:lnTo>
                  <a:pt x="1432" y="1942"/>
                </a:lnTo>
                <a:lnTo>
                  <a:pt x="1439" y="1957"/>
                </a:lnTo>
                <a:lnTo>
                  <a:pt x="1447" y="1971"/>
                </a:lnTo>
                <a:lnTo>
                  <a:pt x="1456" y="1983"/>
                </a:lnTo>
                <a:lnTo>
                  <a:pt x="1465" y="1994"/>
                </a:lnTo>
                <a:lnTo>
                  <a:pt x="1475" y="2005"/>
                </a:lnTo>
                <a:lnTo>
                  <a:pt x="1485" y="2014"/>
                </a:lnTo>
                <a:lnTo>
                  <a:pt x="1496" y="2022"/>
                </a:lnTo>
                <a:lnTo>
                  <a:pt x="1504" y="2026"/>
                </a:lnTo>
                <a:lnTo>
                  <a:pt x="1516" y="2030"/>
                </a:lnTo>
                <a:lnTo>
                  <a:pt x="1550" y="2038"/>
                </a:lnTo>
                <a:lnTo>
                  <a:pt x="1580" y="2045"/>
                </a:lnTo>
                <a:lnTo>
                  <a:pt x="1591" y="2046"/>
                </a:lnTo>
                <a:lnTo>
                  <a:pt x="1593" y="2046"/>
                </a:lnTo>
                <a:lnTo>
                  <a:pt x="1594" y="2045"/>
                </a:lnTo>
                <a:lnTo>
                  <a:pt x="1629" y="2421"/>
                </a:lnTo>
                <a:lnTo>
                  <a:pt x="1635" y="2436"/>
                </a:lnTo>
                <a:lnTo>
                  <a:pt x="1642" y="2450"/>
                </a:lnTo>
                <a:lnTo>
                  <a:pt x="1650" y="2462"/>
                </a:lnTo>
                <a:lnTo>
                  <a:pt x="1658" y="2473"/>
                </a:lnTo>
                <a:lnTo>
                  <a:pt x="1677" y="2493"/>
                </a:lnTo>
                <a:lnTo>
                  <a:pt x="1695" y="2514"/>
                </a:lnTo>
                <a:lnTo>
                  <a:pt x="1704" y="2524"/>
                </a:lnTo>
                <a:lnTo>
                  <a:pt x="1713" y="2536"/>
                </a:lnTo>
                <a:lnTo>
                  <a:pt x="1721" y="2548"/>
                </a:lnTo>
                <a:lnTo>
                  <a:pt x="1730" y="2561"/>
                </a:lnTo>
                <a:lnTo>
                  <a:pt x="1738" y="2575"/>
                </a:lnTo>
                <a:lnTo>
                  <a:pt x="1744" y="2593"/>
                </a:lnTo>
                <a:lnTo>
                  <a:pt x="1750" y="2611"/>
                </a:lnTo>
                <a:lnTo>
                  <a:pt x="1754" y="2631"/>
                </a:lnTo>
                <a:lnTo>
                  <a:pt x="1661" y="2655"/>
                </a:lnTo>
                <a:lnTo>
                  <a:pt x="1623" y="2735"/>
                </a:lnTo>
                <a:lnTo>
                  <a:pt x="1601" y="2781"/>
                </a:lnTo>
                <a:lnTo>
                  <a:pt x="1575" y="2829"/>
                </a:lnTo>
                <a:lnTo>
                  <a:pt x="1563" y="2852"/>
                </a:lnTo>
                <a:lnTo>
                  <a:pt x="1549" y="2875"/>
                </a:lnTo>
                <a:lnTo>
                  <a:pt x="1536" y="2896"/>
                </a:lnTo>
                <a:lnTo>
                  <a:pt x="1522" y="2916"/>
                </a:lnTo>
                <a:lnTo>
                  <a:pt x="1507" y="2934"/>
                </a:lnTo>
                <a:lnTo>
                  <a:pt x="1493" y="2952"/>
                </a:lnTo>
                <a:lnTo>
                  <a:pt x="1478" y="2966"/>
                </a:lnTo>
                <a:lnTo>
                  <a:pt x="1464" y="2977"/>
                </a:lnTo>
                <a:lnTo>
                  <a:pt x="1266" y="3031"/>
                </a:lnTo>
                <a:lnTo>
                  <a:pt x="1089" y="3105"/>
                </a:lnTo>
                <a:lnTo>
                  <a:pt x="908" y="3182"/>
                </a:lnTo>
                <a:lnTo>
                  <a:pt x="726" y="3260"/>
                </a:lnTo>
                <a:lnTo>
                  <a:pt x="549" y="3336"/>
                </a:lnTo>
                <a:lnTo>
                  <a:pt x="509" y="3352"/>
                </a:lnTo>
                <a:lnTo>
                  <a:pt x="469" y="3367"/>
                </a:lnTo>
                <a:lnTo>
                  <a:pt x="386" y="3396"/>
                </a:lnTo>
                <a:lnTo>
                  <a:pt x="346" y="3410"/>
                </a:lnTo>
                <a:lnTo>
                  <a:pt x="306" y="3424"/>
                </a:lnTo>
                <a:lnTo>
                  <a:pt x="267" y="3440"/>
                </a:lnTo>
                <a:lnTo>
                  <a:pt x="229" y="3457"/>
                </a:lnTo>
                <a:lnTo>
                  <a:pt x="194" y="3475"/>
                </a:lnTo>
                <a:lnTo>
                  <a:pt x="175" y="3485"/>
                </a:lnTo>
                <a:lnTo>
                  <a:pt x="159" y="3495"/>
                </a:lnTo>
                <a:lnTo>
                  <a:pt x="143" y="3507"/>
                </a:lnTo>
                <a:lnTo>
                  <a:pt x="127" y="3518"/>
                </a:lnTo>
                <a:lnTo>
                  <a:pt x="111" y="3530"/>
                </a:lnTo>
                <a:lnTo>
                  <a:pt x="97" y="3543"/>
                </a:lnTo>
                <a:lnTo>
                  <a:pt x="83" y="3556"/>
                </a:lnTo>
                <a:lnTo>
                  <a:pt x="71" y="3571"/>
                </a:lnTo>
                <a:lnTo>
                  <a:pt x="59" y="3586"/>
                </a:lnTo>
                <a:lnTo>
                  <a:pt x="46" y="3602"/>
                </a:lnTo>
                <a:lnTo>
                  <a:pt x="36" y="3619"/>
                </a:lnTo>
                <a:lnTo>
                  <a:pt x="27" y="3637"/>
                </a:lnTo>
                <a:lnTo>
                  <a:pt x="18" y="3657"/>
                </a:lnTo>
                <a:lnTo>
                  <a:pt x="11" y="3677"/>
                </a:lnTo>
                <a:lnTo>
                  <a:pt x="10" y="3742"/>
                </a:lnTo>
                <a:lnTo>
                  <a:pt x="9" y="3821"/>
                </a:lnTo>
                <a:lnTo>
                  <a:pt x="4" y="4009"/>
                </a:lnTo>
                <a:lnTo>
                  <a:pt x="1" y="4204"/>
                </a:lnTo>
                <a:lnTo>
                  <a:pt x="0" y="4296"/>
                </a:lnTo>
                <a:lnTo>
                  <a:pt x="1" y="4376"/>
                </a:lnTo>
                <a:lnTo>
                  <a:pt x="4581" y="4376"/>
                </a:lnTo>
                <a:lnTo>
                  <a:pt x="4581" y="4296"/>
                </a:lnTo>
                <a:lnTo>
                  <a:pt x="4581" y="4204"/>
                </a:lnTo>
                <a:lnTo>
                  <a:pt x="4577" y="4009"/>
                </a:lnTo>
                <a:lnTo>
                  <a:pt x="4573" y="3821"/>
                </a:lnTo>
                <a:lnTo>
                  <a:pt x="4571" y="3742"/>
                </a:lnTo>
                <a:lnTo>
                  <a:pt x="4571" y="3677"/>
                </a:lnTo>
                <a:lnTo>
                  <a:pt x="4563" y="3657"/>
                </a:lnTo>
                <a:lnTo>
                  <a:pt x="4555" y="3637"/>
                </a:lnTo>
                <a:lnTo>
                  <a:pt x="4545" y="3619"/>
                </a:lnTo>
                <a:lnTo>
                  <a:pt x="4535" y="3602"/>
                </a:lnTo>
                <a:lnTo>
                  <a:pt x="4523" y="3586"/>
                </a:lnTo>
                <a:lnTo>
                  <a:pt x="4511" y="3571"/>
                </a:lnTo>
                <a:lnTo>
                  <a:pt x="4498" y="3556"/>
                </a:lnTo>
                <a:lnTo>
                  <a:pt x="4484" y="3543"/>
                </a:lnTo>
                <a:lnTo>
                  <a:pt x="4470" y="3530"/>
                </a:lnTo>
                <a:lnTo>
                  <a:pt x="4454" y="3518"/>
                </a:lnTo>
                <a:lnTo>
                  <a:pt x="4439" y="3507"/>
                </a:lnTo>
                <a:lnTo>
                  <a:pt x="4423" y="3495"/>
                </a:lnTo>
                <a:lnTo>
                  <a:pt x="4406" y="3485"/>
                </a:lnTo>
                <a:lnTo>
                  <a:pt x="4388" y="3475"/>
                </a:lnTo>
                <a:lnTo>
                  <a:pt x="4352" y="3457"/>
                </a:lnTo>
                <a:lnTo>
                  <a:pt x="4314" y="3440"/>
                </a:lnTo>
                <a:lnTo>
                  <a:pt x="4275" y="3424"/>
                </a:lnTo>
                <a:lnTo>
                  <a:pt x="4235" y="3410"/>
                </a:lnTo>
                <a:lnTo>
                  <a:pt x="4195" y="3396"/>
                </a:lnTo>
                <a:lnTo>
                  <a:pt x="4113" y="3367"/>
                </a:lnTo>
                <a:lnTo>
                  <a:pt x="4073" y="3352"/>
                </a:lnTo>
                <a:lnTo>
                  <a:pt x="4032" y="3336"/>
                </a:lnTo>
                <a:close/>
                <a:moveTo>
                  <a:pt x="5329" y="3316"/>
                </a:moveTo>
                <a:lnTo>
                  <a:pt x="5329" y="3316"/>
                </a:lnTo>
                <a:lnTo>
                  <a:pt x="5202" y="3262"/>
                </a:lnTo>
                <a:lnTo>
                  <a:pt x="5073" y="3206"/>
                </a:lnTo>
                <a:lnTo>
                  <a:pt x="4943" y="3151"/>
                </a:lnTo>
                <a:lnTo>
                  <a:pt x="4818" y="3098"/>
                </a:lnTo>
                <a:lnTo>
                  <a:pt x="4677" y="3060"/>
                </a:lnTo>
                <a:lnTo>
                  <a:pt x="4666" y="3052"/>
                </a:lnTo>
                <a:lnTo>
                  <a:pt x="4656" y="3042"/>
                </a:lnTo>
                <a:lnTo>
                  <a:pt x="4645" y="3030"/>
                </a:lnTo>
                <a:lnTo>
                  <a:pt x="4635" y="3017"/>
                </a:lnTo>
                <a:lnTo>
                  <a:pt x="4625" y="3002"/>
                </a:lnTo>
                <a:lnTo>
                  <a:pt x="4616" y="2987"/>
                </a:lnTo>
                <a:lnTo>
                  <a:pt x="4596" y="2955"/>
                </a:lnTo>
                <a:lnTo>
                  <a:pt x="4579" y="2920"/>
                </a:lnTo>
                <a:lnTo>
                  <a:pt x="4563" y="2887"/>
                </a:lnTo>
                <a:lnTo>
                  <a:pt x="4536" y="2830"/>
                </a:lnTo>
                <a:lnTo>
                  <a:pt x="4446" y="2817"/>
                </a:lnTo>
                <a:lnTo>
                  <a:pt x="4448" y="2800"/>
                </a:lnTo>
                <a:lnTo>
                  <a:pt x="4450" y="2784"/>
                </a:lnTo>
                <a:lnTo>
                  <a:pt x="4454" y="2770"/>
                </a:lnTo>
                <a:lnTo>
                  <a:pt x="4459" y="2758"/>
                </a:lnTo>
                <a:lnTo>
                  <a:pt x="4465" y="2747"/>
                </a:lnTo>
                <a:lnTo>
                  <a:pt x="4471" y="2737"/>
                </a:lnTo>
                <a:lnTo>
                  <a:pt x="4477" y="2728"/>
                </a:lnTo>
                <a:lnTo>
                  <a:pt x="4484" y="2718"/>
                </a:lnTo>
                <a:lnTo>
                  <a:pt x="4498" y="2702"/>
                </a:lnTo>
                <a:lnTo>
                  <a:pt x="4512" y="2684"/>
                </a:lnTo>
                <a:lnTo>
                  <a:pt x="4519" y="2674"/>
                </a:lnTo>
                <a:lnTo>
                  <a:pt x="4525" y="2664"/>
                </a:lnTo>
                <a:lnTo>
                  <a:pt x="4532" y="2651"/>
                </a:lnTo>
                <a:lnTo>
                  <a:pt x="4536" y="2638"/>
                </a:lnTo>
                <a:lnTo>
                  <a:pt x="4540" y="2625"/>
                </a:lnTo>
                <a:lnTo>
                  <a:pt x="4543" y="2612"/>
                </a:lnTo>
                <a:lnTo>
                  <a:pt x="4545" y="2599"/>
                </a:lnTo>
                <a:lnTo>
                  <a:pt x="4546" y="2586"/>
                </a:lnTo>
                <a:lnTo>
                  <a:pt x="4548" y="2557"/>
                </a:lnTo>
                <a:lnTo>
                  <a:pt x="4549" y="2530"/>
                </a:lnTo>
                <a:lnTo>
                  <a:pt x="4551" y="2501"/>
                </a:lnTo>
                <a:lnTo>
                  <a:pt x="4553" y="2488"/>
                </a:lnTo>
                <a:lnTo>
                  <a:pt x="4555" y="2474"/>
                </a:lnTo>
                <a:lnTo>
                  <a:pt x="4558" y="2461"/>
                </a:lnTo>
                <a:lnTo>
                  <a:pt x="4562" y="2449"/>
                </a:lnTo>
                <a:lnTo>
                  <a:pt x="4566" y="2436"/>
                </a:lnTo>
                <a:lnTo>
                  <a:pt x="4572" y="2424"/>
                </a:lnTo>
                <a:lnTo>
                  <a:pt x="4576" y="2417"/>
                </a:lnTo>
                <a:lnTo>
                  <a:pt x="4581" y="2410"/>
                </a:lnTo>
                <a:lnTo>
                  <a:pt x="4587" y="2404"/>
                </a:lnTo>
                <a:lnTo>
                  <a:pt x="4593" y="2399"/>
                </a:lnTo>
                <a:lnTo>
                  <a:pt x="4608" y="2390"/>
                </a:lnTo>
                <a:lnTo>
                  <a:pt x="4622" y="2383"/>
                </a:lnTo>
                <a:lnTo>
                  <a:pt x="4636" y="2375"/>
                </a:lnTo>
                <a:lnTo>
                  <a:pt x="4650" y="2366"/>
                </a:lnTo>
                <a:lnTo>
                  <a:pt x="4656" y="2362"/>
                </a:lnTo>
                <a:lnTo>
                  <a:pt x="4662" y="2357"/>
                </a:lnTo>
                <a:lnTo>
                  <a:pt x="4668" y="2351"/>
                </a:lnTo>
                <a:lnTo>
                  <a:pt x="4674" y="2345"/>
                </a:lnTo>
                <a:lnTo>
                  <a:pt x="4682" y="2331"/>
                </a:lnTo>
                <a:lnTo>
                  <a:pt x="4690" y="2316"/>
                </a:lnTo>
                <a:lnTo>
                  <a:pt x="4697" y="2299"/>
                </a:lnTo>
                <a:lnTo>
                  <a:pt x="4703" y="2281"/>
                </a:lnTo>
                <a:lnTo>
                  <a:pt x="4709" y="2264"/>
                </a:lnTo>
                <a:lnTo>
                  <a:pt x="4713" y="2246"/>
                </a:lnTo>
                <a:lnTo>
                  <a:pt x="4720" y="2213"/>
                </a:lnTo>
                <a:lnTo>
                  <a:pt x="4725" y="2184"/>
                </a:lnTo>
                <a:lnTo>
                  <a:pt x="4729" y="2153"/>
                </a:lnTo>
                <a:lnTo>
                  <a:pt x="4732" y="2121"/>
                </a:lnTo>
                <a:lnTo>
                  <a:pt x="4733" y="2088"/>
                </a:lnTo>
                <a:lnTo>
                  <a:pt x="4733" y="2071"/>
                </a:lnTo>
                <a:lnTo>
                  <a:pt x="4732" y="2055"/>
                </a:lnTo>
                <a:lnTo>
                  <a:pt x="4731" y="2039"/>
                </a:lnTo>
                <a:lnTo>
                  <a:pt x="4728" y="2024"/>
                </a:lnTo>
                <a:lnTo>
                  <a:pt x="4725" y="2007"/>
                </a:lnTo>
                <a:lnTo>
                  <a:pt x="4721" y="1992"/>
                </a:lnTo>
                <a:lnTo>
                  <a:pt x="4716" y="1978"/>
                </a:lnTo>
                <a:lnTo>
                  <a:pt x="4710" y="1964"/>
                </a:lnTo>
                <a:lnTo>
                  <a:pt x="4703" y="1950"/>
                </a:lnTo>
                <a:lnTo>
                  <a:pt x="4697" y="1937"/>
                </a:lnTo>
                <a:lnTo>
                  <a:pt x="4686" y="1918"/>
                </a:lnTo>
                <a:lnTo>
                  <a:pt x="4682" y="1908"/>
                </a:lnTo>
                <a:lnTo>
                  <a:pt x="4678" y="1897"/>
                </a:lnTo>
                <a:lnTo>
                  <a:pt x="4675" y="1883"/>
                </a:lnTo>
                <a:lnTo>
                  <a:pt x="4672" y="1865"/>
                </a:lnTo>
                <a:lnTo>
                  <a:pt x="4671" y="1852"/>
                </a:lnTo>
                <a:lnTo>
                  <a:pt x="4671" y="1836"/>
                </a:lnTo>
                <a:lnTo>
                  <a:pt x="4672" y="1797"/>
                </a:lnTo>
                <a:lnTo>
                  <a:pt x="4675" y="1752"/>
                </a:lnTo>
                <a:lnTo>
                  <a:pt x="4679" y="1704"/>
                </a:lnTo>
                <a:lnTo>
                  <a:pt x="4687" y="1615"/>
                </a:lnTo>
                <a:lnTo>
                  <a:pt x="4690" y="1580"/>
                </a:lnTo>
                <a:lnTo>
                  <a:pt x="4691" y="1557"/>
                </a:lnTo>
                <a:lnTo>
                  <a:pt x="4692" y="1514"/>
                </a:lnTo>
                <a:lnTo>
                  <a:pt x="4692" y="1473"/>
                </a:lnTo>
                <a:lnTo>
                  <a:pt x="4691" y="1432"/>
                </a:lnTo>
                <a:lnTo>
                  <a:pt x="4689" y="1392"/>
                </a:lnTo>
                <a:lnTo>
                  <a:pt x="4685" y="1351"/>
                </a:lnTo>
                <a:lnTo>
                  <a:pt x="4680" y="1310"/>
                </a:lnTo>
                <a:lnTo>
                  <a:pt x="4673" y="1270"/>
                </a:lnTo>
                <a:lnTo>
                  <a:pt x="4663" y="1228"/>
                </a:lnTo>
                <a:lnTo>
                  <a:pt x="4657" y="1212"/>
                </a:lnTo>
                <a:lnTo>
                  <a:pt x="4650" y="1195"/>
                </a:lnTo>
                <a:lnTo>
                  <a:pt x="4640" y="1175"/>
                </a:lnTo>
                <a:lnTo>
                  <a:pt x="4628" y="1152"/>
                </a:lnTo>
                <a:lnTo>
                  <a:pt x="4621" y="1142"/>
                </a:lnTo>
                <a:lnTo>
                  <a:pt x="4613" y="1131"/>
                </a:lnTo>
                <a:lnTo>
                  <a:pt x="4605" y="1121"/>
                </a:lnTo>
                <a:lnTo>
                  <a:pt x="4596" y="1112"/>
                </a:lnTo>
                <a:lnTo>
                  <a:pt x="4587" y="1105"/>
                </a:lnTo>
                <a:lnTo>
                  <a:pt x="4577" y="1097"/>
                </a:lnTo>
                <a:lnTo>
                  <a:pt x="4473" y="1080"/>
                </a:lnTo>
                <a:lnTo>
                  <a:pt x="4408" y="1020"/>
                </a:lnTo>
                <a:lnTo>
                  <a:pt x="4383" y="1006"/>
                </a:lnTo>
                <a:lnTo>
                  <a:pt x="4359" y="993"/>
                </a:lnTo>
                <a:lnTo>
                  <a:pt x="4335" y="982"/>
                </a:lnTo>
                <a:lnTo>
                  <a:pt x="4310" y="972"/>
                </a:lnTo>
                <a:lnTo>
                  <a:pt x="4285" y="964"/>
                </a:lnTo>
                <a:lnTo>
                  <a:pt x="4261" y="956"/>
                </a:lnTo>
                <a:lnTo>
                  <a:pt x="4236" y="950"/>
                </a:lnTo>
                <a:lnTo>
                  <a:pt x="4212" y="946"/>
                </a:lnTo>
                <a:lnTo>
                  <a:pt x="4188" y="942"/>
                </a:lnTo>
                <a:lnTo>
                  <a:pt x="4163" y="940"/>
                </a:lnTo>
                <a:lnTo>
                  <a:pt x="4139" y="938"/>
                </a:lnTo>
                <a:lnTo>
                  <a:pt x="4115" y="937"/>
                </a:lnTo>
                <a:lnTo>
                  <a:pt x="4091" y="938"/>
                </a:lnTo>
                <a:lnTo>
                  <a:pt x="4068" y="939"/>
                </a:lnTo>
                <a:lnTo>
                  <a:pt x="4045" y="941"/>
                </a:lnTo>
                <a:lnTo>
                  <a:pt x="4022" y="943"/>
                </a:lnTo>
                <a:lnTo>
                  <a:pt x="3999" y="946"/>
                </a:lnTo>
                <a:lnTo>
                  <a:pt x="3978" y="950"/>
                </a:lnTo>
                <a:lnTo>
                  <a:pt x="3934" y="959"/>
                </a:lnTo>
                <a:lnTo>
                  <a:pt x="3892" y="971"/>
                </a:lnTo>
                <a:lnTo>
                  <a:pt x="3853" y="983"/>
                </a:lnTo>
                <a:lnTo>
                  <a:pt x="3815" y="995"/>
                </a:lnTo>
                <a:lnTo>
                  <a:pt x="3781" y="1008"/>
                </a:lnTo>
                <a:lnTo>
                  <a:pt x="3719" y="1033"/>
                </a:lnTo>
                <a:lnTo>
                  <a:pt x="3699" y="1040"/>
                </a:lnTo>
                <a:lnTo>
                  <a:pt x="3679" y="1049"/>
                </a:lnTo>
                <a:lnTo>
                  <a:pt x="3661" y="1059"/>
                </a:lnTo>
                <a:lnTo>
                  <a:pt x="3642" y="1070"/>
                </a:lnTo>
                <a:lnTo>
                  <a:pt x="3625" y="1082"/>
                </a:lnTo>
                <a:lnTo>
                  <a:pt x="3607" y="1096"/>
                </a:lnTo>
                <a:lnTo>
                  <a:pt x="3590" y="1112"/>
                </a:lnTo>
                <a:lnTo>
                  <a:pt x="3575" y="1128"/>
                </a:lnTo>
                <a:lnTo>
                  <a:pt x="3560" y="1145"/>
                </a:lnTo>
                <a:lnTo>
                  <a:pt x="3544" y="1164"/>
                </a:lnTo>
                <a:lnTo>
                  <a:pt x="3531" y="1185"/>
                </a:lnTo>
                <a:lnTo>
                  <a:pt x="3518" y="1206"/>
                </a:lnTo>
                <a:lnTo>
                  <a:pt x="3506" y="1228"/>
                </a:lnTo>
                <a:lnTo>
                  <a:pt x="3495" y="1252"/>
                </a:lnTo>
                <a:lnTo>
                  <a:pt x="3484" y="1277"/>
                </a:lnTo>
                <a:lnTo>
                  <a:pt x="3474" y="1302"/>
                </a:lnTo>
                <a:lnTo>
                  <a:pt x="3465" y="1330"/>
                </a:lnTo>
                <a:lnTo>
                  <a:pt x="3457" y="1358"/>
                </a:lnTo>
                <a:lnTo>
                  <a:pt x="3451" y="1388"/>
                </a:lnTo>
                <a:lnTo>
                  <a:pt x="3445" y="1417"/>
                </a:lnTo>
                <a:lnTo>
                  <a:pt x="3440" y="1448"/>
                </a:lnTo>
                <a:lnTo>
                  <a:pt x="3436" y="1481"/>
                </a:lnTo>
                <a:lnTo>
                  <a:pt x="3434" y="1514"/>
                </a:lnTo>
                <a:lnTo>
                  <a:pt x="3432" y="1549"/>
                </a:lnTo>
                <a:lnTo>
                  <a:pt x="3432" y="1584"/>
                </a:lnTo>
                <a:lnTo>
                  <a:pt x="3432" y="1621"/>
                </a:lnTo>
                <a:lnTo>
                  <a:pt x="3434" y="1658"/>
                </a:lnTo>
                <a:lnTo>
                  <a:pt x="3437" y="1696"/>
                </a:lnTo>
                <a:lnTo>
                  <a:pt x="3442" y="1735"/>
                </a:lnTo>
                <a:lnTo>
                  <a:pt x="3447" y="1775"/>
                </a:lnTo>
                <a:lnTo>
                  <a:pt x="3454" y="1817"/>
                </a:lnTo>
                <a:lnTo>
                  <a:pt x="3462" y="1858"/>
                </a:lnTo>
                <a:lnTo>
                  <a:pt x="3464" y="1872"/>
                </a:lnTo>
                <a:lnTo>
                  <a:pt x="3465" y="1886"/>
                </a:lnTo>
                <a:lnTo>
                  <a:pt x="3464" y="1898"/>
                </a:lnTo>
                <a:lnTo>
                  <a:pt x="3462" y="1909"/>
                </a:lnTo>
                <a:lnTo>
                  <a:pt x="3460" y="1919"/>
                </a:lnTo>
                <a:lnTo>
                  <a:pt x="3456" y="1929"/>
                </a:lnTo>
                <a:lnTo>
                  <a:pt x="3448" y="1949"/>
                </a:lnTo>
                <a:lnTo>
                  <a:pt x="3439" y="1965"/>
                </a:lnTo>
                <a:lnTo>
                  <a:pt x="3431" y="1981"/>
                </a:lnTo>
                <a:lnTo>
                  <a:pt x="3428" y="1988"/>
                </a:lnTo>
                <a:lnTo>
                  <a:pt x="3425" y="1996"/>
                </a:lnTo>
                <a:lnTo>
                  <a:pt x="3424" y="2004"/>
                </a:lnTo>
                <a:lnTo>
                  <a:pt x="3424" y="2011"/>
                </a:lnTo>
                <a:lnTo>
                  <a:pt x="3431" y="2101"/>
                </a:lnTo>
                <a:lnTo>
                  <a:pt x="3435" y="2153"/>
                </a:lnTo>
                <a:lnTo>
                  <a:pt x="3439" y="2182"/>
                </a:lnTo>
                <a:lnTo>
                  <a:pt x="3443" y="2209"/>
                </a:lnTo>
                <a:lnTo>
                  <a:pt x="3448" y="2237"/>
                </a:lnTo>
                <a:lnTo>
                  <a:pt x="3454" y="2263"/>
                </a:lnTo>
                <a:lnTo>
                  <a:pt x="3461" y="2288"/>
                </a:lnTo>
                <a:lnTo>
                  <a:pt x="3470" y="2312"/>
                </a:lnTo>
                <a:lnTo>
                  <a:pt x="3475" y="2323"/>
                </a:lnTo>
                <a:lnTo>
                  <a:pt x="3481" y="2333"/>
                </a:lnTo>
                <a:lnTo>
                  <a:pt x="3486" y="2342"/>
                </a:lnTo>
                <a:lnTo>
                  <a:pt x="3492" y="2351"/>
                </a:lnTo>
                <a:lnTo>
                  <a:pt x="3499" y="2359"/>
                </a:lnTo>
                <a:lnTo>
                  <a:pt x="3506" y="2366"/>
                </a:lnTo>
                <a:lnTo>
                  <a:pt x="3513" y="2374"/>
                </a:lnTo>
                <a:lnTo>
                  <a:pt x="3521" y="2379"/>
                </a:lnTo>
                <a:lnTo>
                  <a:pt x="3526" y="2382"/>
                </a:lnTo>
                <a:lnTo>
                  <a:pt x="3535" y="2384"/>
                </a:lnTo>
                <a:lnTo>
                  <a:pt x="3559" y="2391"/>
                </a:lnTo>
                <a:lnTo>
                  <a:pt x="3581" y="2395"/>
                </a:lnTo>
                <a:lnTo>
                  <a:pt x="3588" y="2396"/>
                </a:lnTo>
                <a:lnTo>
                  <a:pt x="3589" y="2396"/>
                </a:lnTo>
                <a:lnTo>
                  <a:pt x="3590" y="2395"/>
                </a:lnTo>
                <a:lnTo>
                  <a:pt x="3615" y="2664"/>
                </a:lnTo>
                <a:lnTo>
                  <a:pt x="3621" y="2674"/>
                </a:lnTo>
                <a:lnTo>
                  <a:pt x="3625" y="2684"/>
                </a:lnTo>
                <a:lnTo>
                  <a:pt x="3631" y="2692"/>
                </a:lnTo>
                <a:lnTo>
                  <a:pt x="3637" y="2700"/>
                </a:lnTo>
                <a:lnTo>
                  <a:pt x="3649" y="2715"/>
                </a:lnTo>
                <a:lnTo>
                  <a:pt x="3662" y="2730"/>
                </a:lnTo>
                <a:lnTo>
                  <a:pt x="3675" y="2745"/>
                </a:lnTo>
                <a:lnTo>
                  <a:pt x="3681" y="2754"/>
                </a:lnTo>
                <a:lnTo>
                  <a:pt x="3687" y="2763"/>
                </a:lnTo>
                <a:lnTo>
                  <a:pt x="3693" y="2773"/>
                </a:lnTo>
                <a:lnTo>
                  <a:pt x="3698" y="2785"/>
                </a:lnTo>
                <a:lnTo>
                  <a:pt x="3702" y="2799"/>
                </a:lnTo>
                <a:lnTo>
                  <a:pt x="3705" y="2814"/>
                </a:lnTo>
                <a:lnTo>
                  <a:pt x="3638" y="2830"/>
                </a:lnTo>
                <a:lnTo>
                  <a:pt x="3619" y="2869"/>
                </a:lnTo>
                <a:lnTo>
                  <a:pt x="3597" y="2915"/>
                </a:lnTo>
                <a:lnTo>
                  <a:pt x="3585" y="2940"/>
                </a:lnTo>
                <a:lnTo>
                  <a:pt x="3572" y="2963"/>
                </a:lnTo>
                <a:lnTo>
                  <a:pt x="3559" y="2986"/>
                </a:lnTo>
                <a:lnTo>
                  <a:pt x="3544" y="3008"/>
                </a:lnTo>
                <a:lnTo>
                  <a:pt x="3793" y="3114"/>
                </a:lnTo>
                <a:lnTo>
                  <a:pt x="3936" y="3176"/>
                </a:lnTo>
                <a:lnTo>
                  <a:pt x="4076" y="3235"/>
                </a:lnTo>
                <a:lnTo>
                  <a:pt x="4109" y="3248"/>
                </a:lnTo>
                <a:lnTo>
                  <a:pt x="4143" y="3261"/>
                </a:lnTo>
                <a:lnTo>
                  <a:pt x="4214" y="3285"/>
                </a:lnTo>
                <a:lnTo>
                  <a:pt x="4282" y="3310"/>
                </a:lnTo>
                <a:lnTo>
                  <a:pt x="4316" y="3323"/>
                </a:lnTo>
                <a:lnTo>
                  <a:pt x="4351" y="3336"/>
                </a:lnTo>
                <a:lnTo>
                  <a:pt x="4385" y="3351"/>
                </a:lnTo>
                <a:lnTo>
                  <a:pt x="4419" y="3368"/>
                </a:lnTo>
                <a:lnTo>
                  <a:pt x="4451" y="3385"/>
                </a:lnTo>
                <a:lnTo>
                  <a:pt x="4483" y="3404"/>
                </a:lnTo>
                <a:lnTo>
                  <a:pt x="4514" y="3424"/>
                </a:lnTo>
                <a:lnTo>
                  <a:pt x="4528" y="3436"/>
                </a:lnTo>
                <a:lnTo>
                  <a:pt x="4543" y="3448"/>
                </a:lnTo>
                <a:lnTo>
                  <a:pt x="4557" y="3460"/>
                </a:lnTo>
                <a:lnTo>
                  <a:pt x="4570" y="3473"/>
                </a:lnTo>
                <a:lnTo>
                  <a:pt x="4583" y="3486"/>
                </a:lnTo>
                <a:lnTo>
                  <a:pt x="4596" y="3501"/>
                </a:lnTo>
                <a:lnTo>
                  <a:pt x="4609" y="3516"/>
                </a:lnTo>
                <a:lnTo>
                  <a:pt x="4620" y="3531"/>
                </a:lnTo>
                <a:lnTo>
                  <a:pt x="4631" y="3547"/>
                </a:lnTo>
                <a:lnTo>
                  <a:pt x="4641" y="3564"/>
                </a:lnTo>
                <a:lnTo>
                  <a:pt x="4650" y="3583"/>
                </a:lnTo>
                <a:lnTo>
                  <a:pt x="4659" y="3601"/>
                </a:lnTo>
                <a:lnTo>
                  <a:pt x="4667" y="3620"/>
                </a:lnTo>
                <a:lnTo>
                  <a:pt x="4676" y="3640"/>
                </a:lnTo>
                <a:lnTo>
                  <a:pt x="4681" y="3658"/>
                </a:lnTo>
                <a:lnTo>
                  <a:pt x="4681" y="3677"/>
                </a:lnTo>
                <a:lnTo>
                  <a:pt x="4683" y="3786"/>
                </a:lnTo>
                <a:lnTo>
                  <a:pt x="4686" y="3924"/>
                </a:lnTo>
                <a:lnTo>
                  <a:pt x="4689" y="4056"/>
                </a:lnTo>
                <a:lnTo>
                  <a:pt x="5719" y="4056"/>
                </a:lnTo>
                <a:lnTo>
                  <a:pt x="5719" y="4000"/>
                </a:lnTo>
                <a:lnTo>
                  <a:pt x="5719" y="3935"/>
                </a:lnTo>
                <a:lnTo>
                  <a:pt x="5716" y="3796"/>
                </a:lnTo>
                <a:lnTo>
                  <a:pt x="5713" y="3662"/>
                </a:lnTo>
                <a:lnTo>
                  <a:pt x="5712" y="3558"/>
                </a:lnTo>
                <a:lnTo>
                  <a:pt x="5706" y="3544"/>
                </a:lnTo>
                <a:lnTo>
                  <a:pt x="5700" y="3531"/>
                </a:lnTo>
                <a:lnTo>
                  <a:pt x="5694" y="3518"/>
                </a:lnTo>
                <a:lnTo>
                  <a:pt x="5686" y="3506"/>
                </a:lnTo>
                <a:lnTo>
                  <a:pt x="5678" y="3494"/>
                </a:lnTo>
                <a:lnTo>
                  <a:pt x="5670" y="3483"/>
                </a:lnTo>
                <a:lnTo>
                  <a:pt x="5661" y="3473"/>
                </a:lnTo>
                <a:lnTo>
                  <a:pt x="5650" y="3463"/>
                </a:lnTo>
                <a:lnTo>
                  <a:pt x="5640" y="3454"/>
                </a:lnTo>
                <a:lnTo>
                  <a:pt x="5629" y="3445"/>
                </a:lnTo>
                <a:lnTo>
                  <a:pt x="5618" y="3437"/>
                </a:lnTo>
                <a:lnTo>
                  <a:pt x="5607" y="3430"/>
                </a:lnTo>
                <a:lnTo>
                  <a:pt x="5583" y="3414"/>
                </a:lnTo>
                <a:lnTo>
                  <a:pt x="5556" y="3402"/>
                </a:lnTo>
                <a:lnTo>
                  <a:pt x="5530" y="3390"/>
                </a:lnTo>
                <a:lnTo>
                  <a:pt x="5501" y="3379"/>
                </a:lnTo>
                <a:lnTo>
                  <a:pt x="5445" y="3358"/>
                </a:lnTo>
                <a:lnTo>
                  <a:pt x="5386" y="3337"/>
                </a:lnTo>
                <a:lnTo>
                  <a:pt x="5357" y="3327"/>
                </a:lnTo>
                <a:lnTo>
                  <a:pt x="5329" y="3316"/>
                </a:lnTo>
                <a:close/>
                <a:moveTo>
                  <a:pt x="6518" y="3416"/>
                </a:moveTo>
                <a:lnTo>
                  <a:pt x="6518" y="3416"/>
                </a:lnTo>
                <a:lnTo>
                  <a:pt x="6515" y="3406"/>
                </a:lnTo>
                <a:lnTo>
                  <a:pt x="6510" y="3397"/>
                </a:lnTo>
                <a:lnTo>
                  <a:pt x="6506" y="3388"/>
                </a:lnTo>
                <a:lnTo>
                  <a:pt x="6501" y="3380"/>
                </a:lnTo>
                <a:lnTo>
                  <a:pt x="6488" y="3364"/>
                </a:lnTo>
                <a:lnTo>
                  <a:pt x="6475" y="3350"/>
                </a:lnTo>
                <a:lnTo>
                  <a:pt x="6460" y="3337"/>
                </a:lnTo>
                <a:lnTo>
                  <a:pt x="6445" y="3326"/>
                </a:lnTo>
                <a:lnTo>
                  <a:pt x="6428" y="3316"/>
                </a:lnTo>
                <a:lnTo>
                  <a:pt x="6409" y="3307"/>
                </a:lnTo>
                <a:lnTo>
                  <a:pt x="6391" y="3299"/>
                </a:lnTo>
                <a:lnTo>
                  <a:pt x="6372" y="3292"/>
                </a:lnTo>
                <a:lnTo>
                  <a:pt x="6331" y="3276"/>
                </a:lnTo>
                <a:lnTo>
                  <a:pt x="6291" y="3262"/>
                </a:lnTo>
                <a:lnTo>
                  <a:pt x="6270" y="3255"/>
                </a:lnTo>
                <a:lnTo>
                  <a:pt x="6251" y="3247"/>
                </a:lnTo>
                <a:lnTo>
                  <a:pt x="6073" y="3171"/>
                </a:lnTo>
                <a:lnTo>
                  <a:pt x="5982" y="3132"/>
                </a:lnTo>
                <a:lnTo>
                  <a:pt x="5894" y="3096"/>
                </a:lnTo>
                <a:lnTo>
                  <a:pt x="5796" y="3068"/>
                </a:lnTo>
                <a:lnTo>
                  <a:pt x="5788" y="3063"/>
                </a:lnTo>
                <a:lnTo>
                  <a:pt x="5781" y="3056"/>
                </a:lnTo>
                <a:lnTo>
                  <a:pt x="5774" y="3048"/>
                </a:lnTo>
                <a:lnTo>
                  <a:pt x="5767" y="3039"/>
                </a:lnTo>
                <a:lnTo>
                  <a:pt x="5753" y="3018"/>
                </a:lnTo>
                <a:lnTo>
                  <a:pt x="5740" y="2995"/>
                </a:lnTo>
                <a:lnTo>
                  <a:pt x="5728" y="2971"/>
                </a:lnTo>
                <a:lnTo>
                  <a:pt x="5716" y="2948"/>
                </a:lnTo>
                <a:lnTo>
                  <a:pt x="5697" y="2908"/>
                </a:lnTo>
                <a:lnTo>
                  <a:pt x="5635" y="2899"/>
                </a:lnTo>
                <a:lnTo>
                  <a:pt x="5636" y="2887"/>
                </a:lnTo>
                <a:lnTo>
                  <a:pt x="5638" y="2877"/>
                </a:lnTo>
                <a:lnTo>
                  <a:pt x="5640" y="2867"/>
                </a:lnTo>
                <a:lnTo>
                  <a:pt x="5643" y="2858"/>
                </a:lnTo>
                <a:lnTo>
                  <a:pt x="5647" y="2850"/>
                </a:lnTo>
                <a:lnTo>
                  <a:pt x="5652" y="2843"/>
                </a:lnTo>
                <a:lnTo>
                  <a:pt x="5662" y="2831"/>
                </a:lnTo>
                <a:lnTo>
                  <a:pt x="5671" y="2819"/>
                </a:lnTo>
                <a:lnTo>
                  <a:pt x="5681" y="2807"/>
                </a:lnTo>
                <a:lnTo>
                  <a:pt x="5686" y="2800"/>
                </a:lnTo>
                <a:lnTo>
                  <a:pt x="5690" y="2792"/>
                </a:lnTo>
                <a:lnTo>
                  <a:pt x="5694" y="2783"/>
                </a:lnTo>
                <a:lnTo>
                  <a:pt x="5697" y="2774"/>
                </a:lnTo>
                <a:lnTo>
                  <a:pt x="5700" y="2765"/>
                </a:lnTo>
                <a:lnTo>
                  <a:pt x="5702" y="2756"/>
                </a:lnTo>
                <a:lnTo>
                  <a:pt x="5704" y="2738"/>
                </a:lnTo>
                <a:lnTo>
                  <a:pt x="5706" y="2698"/>
                </a:lnTo>
                <a:lnTo>
                  <a:pt x="5708" y="2679"/>
                </a:lnTo>
                <a:lnTo>
                  <a:pt x="5710" y="2660"/>
                </a:lnTo>
                <a:lnTo>
                  <a:pt x="5712" y="2650"/>
                </a:lnTo>
                <a:lnTo>
                  <a:pt x="5715" y="2642"/>
                </a:lnTo>
                <a:lnTo>
                  <a:pt x="5718" y="2633"/>
                </a:lnTo>
                <a:lnTo>
                  <a:pt x="5723" y="2625"/>
                </a:lnTo>
                <a:lnTo>
                  <a:pt x="5726" y="2620"/>
                </a:lnTo>
                <a:lnTo>
                  <a:pt x="5730" y="2615"/>
                </a:lnTo>
                <a:lnTo>
                  <a:pt x="5738" y="2608"/>
                </a:lnTo>
                <a:lnTo>
                  <a:pt x="5747" y="2601"/>
                </a:lnTo>
                <a:lnTo>
                  <a:pt x="5757" y="2596"/>
                </a:lnTo>
                <a:lnTo>
                  <a:pt x="5767" y="2591"/>
                </a:lnTo>
                <a:lnTo>
                  <a:pt x="5777" y="2585"/>
                </a:lnTo>
                <a:lnTo>
                  <a:pt x="5785" y="2578"/>
                </a:lnTo>
                <a:lnTo>
                  <a:pt x="5789" y="2574"/>
                </a:lnTo>
                <a:lnTo>
                  <a:pt x="5794" y="2569"/>
                </a:lnTo>
                <a:lnTo>
                  <a:pt x="5800" y="2560"/>
                </a:lnTo>
                <a:lnTo>
                  <a:pt x="5805" y="2549"/>
                </a:lnTo>
                <a:lnTo>
                  <a:pt x="5810" y="2538"/>
                </a:lnTo>
                <a:lnTo>
                  <a:pt x="5814" y="2526"/>
                </a:lnTo>
                <a:lnTo>
                  <a:pt x="5821" y="2500"/>
                </a:lnTo>
                <a:lnTo>
                  <a:pt x="5826" y="2478"/>
                </a:lnTo>
                <a:lnTo>
                  <a:pt x="5830" y="2458"/>
                </a:lnTo>
                <a:lnTo>
                  <a:pt x="5832" y="2435"/>
                </a:lnTo>
                <a:lnTo>
                  <a:pt x="5835" y="2413"/>
                </a:lnTo>
                <a:lnTo>
                  <a:pt x="5835" y="2391"/>
                </a:lnTo>
                <a:lnTo>
                  <a:pt x="5835" y="2367"/>
                </a:lnTo>
                <a:lnTo>
                  <a:pt x="5832" y="2345"/>
                </a:lnTo>
                <a:lnTo>
                  <a:pt x="5830" y="2334"/>
                </a:lnTo>
                <a:lnTo>
                  <a:pt x="5827" y="2324"/>
                </a:lnTo>
                <a:lnTo>
                  <a:pt x="5823" y="2314"/>
                </a:lnTo>
                <a:lnTo>
                  <a:pt x="5819" y="2304"/>
                </a:lnTo>
                <a:lnTo>
                  <a:pt x="5810" y="2285"/>
                </a:lnTo>
                <a:lnTo>
                  <a:pt x="5802" y="2272"/>
                </a:lnTo>
                <a:lnTo>
                  <a:pt x="5799" y="2265"/>
                </a:lnTo>
                <a:lnTo>
                  <a:pt x="5797" y="2257"/>
                </a:lnTo>
                <a:lnTo>
                  <a:pt x="5794" y="2248"/>
                </a:lnTo>
                <a:lnTo>
                  <a:pt x="5793" y="2236"/>
                </a:lnTo>
                <a:lnTo>
                  <a:pt x="5792" y="2215"/>
                </a:lnTo>
                <a:lnTo>
                  <a:pt x="5793" y="2188"/>
                </a:lnTo>
                <a:lnTo>
                  <a:pt x="5795" y="2156"/>
                </a:lnTo>
                <a:lnTo>
                  <a:pt x="5797" y="2123"/>
                </a:lnTo>
                <a:lnTo>
                  <a:pt x="5803" y="2060"/>
                </a:lnTo>
                <a:lnTo>
                  <a:pt x="5806" y="2020"/>
                </a:lnTo>
                <a:lnTo>
                  <a:pt x="5807" y="1961"/>
                </a:lnTo>
                <a:lnTo>
                  <a:pt x="5806" y="1932"/>
                </a:lnTo>
                <a:lnTo>
                  <a:pt x="5804" y="1904"/>
                </a:lnTo>
                <a:lnTo>
                  <a:pt x="5802" y="1876"/>
                </a:lnTo>
                <a:lnTo>
                  <a:pt x="5798" y="1848"/>
                </a:lnTo>
                <a:lnTo>
                  <a:pt x="5793" y="1820"/>
                </a:lnTo>
                <a:lnTo>
                  <a:pt x="5786" y="1790"/>
                </a:lnTo>
                <a:lnTo>
                  <a:pt x="5782" y="1779"/>
                </a:lnTo>
                <a:lnTo>
                  <a:pt x="5777" y="1767"/>
                </a:lnTo>
                <a:lnTo>
                  <a:pt x="5770" y="1753"/>
                </a:lnTo>
                <a:lnTo>
                  <a:pt x="5761" y="1738"/>
                </a:lnTo>
                <a:lnTo>
                  <a:pt x="5751" y="1722"/>
                </a:lnTo>
                <a:lnTo>
                  <a:pt x="5746" y="1716"/>
                </a:lnTo>
                <a:lnTo>
                  <a:pt x="5740" y="1709"/>
                </a:lnTo>
                <a:lnTo>
                  <a:pt x="5733" y="1704"/>
                </a:lnTo>
                <a:lnTo>
                  <a:pt x="5727" y="1700"/>
                </a:lnTo>
                <a:lnTo>
                  <a:pt x="5654" y="1687"/>
                </a:lnTo>
                <a:lnTo>
                  <a:pt x="5609" y="1645"/>
                </a:lnTo>
                <a:lnTo>
                  <a:pt x="5592" y="1635"/>
                </a:lnTo>
                <a:lnTo>
                  <a:pt x="5574" y="1626"/>
                </a:lnTo>
                <a:lnTo>
                  <a:pt x="5557" y="1619"/>
                </a:lnTo>
                <a:lnTo>
                  <a:pt x="5540" y="1612"/>
                </a:lnTo>
                <a:lnTo>
                  <a:pt x="5523" y="1606"/>
                </a:lnTo>
                <a:lnTo>
                  <a:pt x="5505" y="1601"/>
                </a:lnTo>
                <a:lnTo>
                  <a:pt x="5488" y="1597"/>
                </a:lnTo>
                <a:lnTo>
                  <a:pt x="5471" y="1593"/>
                </a:lnTo>
                <a:lnTo>
                  <a:pt x="5454" y="1590"/>
                </a:lnTo>
                <a:lnTo>
                  <a:pt x="5437" y="1589"/>
                </a:lnTo>
                <a:lnTo>
                  <a:pt x="5420" y="1588"/>
                </a:lnTo>
                <a:lnTo>
                  <a:pt x="5404" y="1587"/>
                </a:lnTo>
                <a:lnTo>
                  <a:pt x="5371" y="1588"/>
                </a:lnTo>
                <a:lnTo>
                  <a:pt x="5339" y="1591"/>
                </a:lnTo>
                <a:lnTo>
                  <a:pt x="5308" y="1597"/>
                </a:lnTo>
                <a:lnTo>
                  <a:pt x="5277" y="1603"/>
                </a:lnTo>
                <a:lnTo>
                  <a:pt x="5249" y="1611"/>
                </a:lnTo>
                <a:lnTo>
                  <a:pt x="5221" y="1619"/>
                </a:lnTo>
                <a:lnTo>
                  <a:pt x="5195" y="1628"/>
                </a:lnTo>
                <a:lnTo>
                  <a:pt x="5171" y="1637"/>
                </a:lnTo>
                <a:lnTo>
                  <a:pt x="5127" y="1654"/>
                </a:lnTo>
                <a:lnTo>
                  <a:pt x="5114" y="1659"/>
                </a:lnTo>
                <a:lnTo>
                  <a:pt x="5100" y="1665"/>
                </a:lnTo>
                <a:lnTo>
                  <a:pt x="5086" y="1672"/>
                </a:lnTo>
                <a:lnTo>
                  <a:pt x="5073" y="1680"/>
                </a:lnTo>
                <a:lnTo>
                  <a:pt x="5061" y="1689"/>
                </a:lnTo>
                <a:lnTo>
                  <a:pt x="5049" y="1698"/>
                </a:lnTo>
                <a:lnTo>
                  <a:pt x="5038" y="1709"/>
                </a:lnTo>
                <a:lnTo>
                  <a:pt x="5027" y="1720"/>
                </a:lnTo>
                <a:lnTo>
                  <a:pt x="5015" y="1732"/>
                </a:lnTo>
                <a:lnTo>
                  <a:pt x="5005" y="1746"/>
                </a:lnTo>
                <a:lnTo>
                  <a:pt x="4996" y="1760"/>
                </a:lnTo>
                <a:lnTo>
                  <a:pt x="4987" y="1775"/>
                </a:lnTo>
                <a:lnTo>
                  <a:pt x="4979" y="1790"/>
                </a:lnTo>
                <a:lnTo>
                  <a:pt x="4971" y="1806"/>
                </a:lnTo>
                <a:lnTo>
                  <a:pt x="4963" y="1825"/>
                </a:lnTo>
                <a:lnTo>
                  <a:pt x="4957" y="1842"/>
                </a:lnTo>
                <a:lnTo>
                  <a:pt x="4951" y="1861"/>
                </a:lnTo>
                <a:lnTo>
                  <a:pt x="4944" y="1881"/>
                </a:lnTo>
                <a:lnTo>
                  <a:pt x="4940" y="1901"/>
                </a:lnTo>
                <a:lnTo>
                  <a:pt x="4936" y="1922"/>
                </a:lnTo>
                <a:lnTo>
                  <a:pt x="4932" y="1944"/>
                </a:lnTo>
                <a:lnTo>
                  <a:pt x="4930" y="1967"/>
                </a:lnTo>
                <a:lnTo>
                  <a:pt x="4928" y="1990"/>
                </a:lnTo>
                <a:lnTo>
                  <a:pt x="4927" y="2014"/>
                </a:lnTo>
                <a:lnTo>
                  <a:pt x="4927" y="2039"/>
                </a:lnTo>
                <a:lnTo>
                  <a:pt x="4927" y="2064"/>
                </a:lnTo>
                <a:lnTo>
                  <a:pt x="4928" y="2091"/>
                </a:lnTo>
                <a:lnTo>
                  <a:pt x="4930" y="2117"/>
                </a:lnTo>
                <a:lnTo>
                  <a:pt x="4933" y="2144"/>
                </a:lnTo>
                <a:lnTo>
                  <a:pt x="4937" y="2173"/>
                </a:lnTo>
                <a:lnTo>
                  <a:pt x="4942" y="2201"/>
                </a:lnTo>
                <a:lnTo>
                  <a:pt x="4948" y="2231"/>
                </a:lnTo>
                <a:lnTo>
                  <a:pt x="4949" y="2240"/>
                </a:lnTo>
                <a:lnTo>
                  <a:pt x="4951" y="2249"/>
                </a:lnTo>
                <a:lnTo>
                  <a:pt x="4949" y="2258"/>
                </a:lnTo>
                <a:lnTo>
                  <a:pt x="4948" y="2265"/>
                </a:lnTo>
                <a:lnTo>
                  <a:pt x="4946" y="2273"/>
                </a:lnTo>
                <a:lnTo>
                  <a:pt x="4944" y="2280"/>
                </a:lnTo>
                <a:lnTo>
                  <a:pt x="4938" y="2292"/>
                </a:lnTo>
                <a:lnTo>
                  <a:pt x="4931" y="2305"/>
                </a:lnTo>
                <a:lnTo>
                  <a:pt x="4926" y="2316"/>
                </a:lnTo>
                <a:lnTo>
                  <a:pt x="4922" y="2327"/>
                </a:lnTo>
                <a:lnTo>
                  <a:pt x="4921" y="2332"/>
                </a:lnTo>
                <a:lnTo>
                  <a:pt x="4921" y="2337"/>
                </a:lnTo>
                <a:lnTo>
                  <a:pt x="4926" y="2399"/>
                </a:lnTo>
                <a:lnTo>
                  <a:pt x="4929" y="2436"/>
                </a:lnTo>
                <a:lnTo>
                  <a:pt x="4934" y="2475"/>
                </a:lnTo>
                <a:lnTo>
                  <a:pt x="4938" y="2494"/>
                </a:lnTo>
                <a:lnTo>
                  <a:pt x="4942" y="2513"/>
                </a:lnTo>
                <a:lnTo>
                  <a:pt x="4947" y="2530"/>
                </a:lnTo>
                <a:lnTo>
                  <a:pt x="4954" y="2546"/>
                </a:lnTo>
                <a:lnTo>
                  <a:pt x="4961" y="2561"/>
                </a:lnTo>
                <a:lnTo>
                  <a:pt x="4969" y="2574"/>
                </a:lnTo>
                <a:lnTo>
                  <a:pt x="4974" y="2579"/>
                </a:lnTo>
                <a:lnTo>
                  <a:pt x="4978" y="2585"/>
                </a:lnTo>
                <a:lnTo>
                  <a:pt x="4984" y="2590"/>
                </a:lnTo>
                <a:lnTo>
                  <a:pt x="4989" y="2594"/>
                </a:lnTo>
                <a:lnTo>
                  <a:pt x="4999" y="2597"/>
                </a:lnTo>
                <a:lnTo>
                  <a:pt x="5015" y="2602"/>
                </a:lnTo>
                <a:lnTo>
                  <a:pt x="5031" y="2605"/>
                </a:lnTo>
                <a:lnTo>
                  <a:pt x="5036" y="2606"/>
                </a:lnTo>
                <a:lnTo>
                  <a:pt x="5038" y="2605"/>
                </a:lnTo>
                <a:lnTo>
                  <a:pt x="5055" y="2792"/>
                </a:lnTo>
                <a:lnTo>
                  <a:pt x="5058" y="2800"/>
                </a:lnTo>
                <a:lnTo>
                  <a:pt x="5062" y="2806"/>
                </a:lnTo>
                <a:lnTo>
                  <a:pt x="5070" y="2818"/>
                </a:lnTo>
                <a:lnTo>
                  <a:pt x="5078" y="2828"/>
                </a:lnTo>
                <a:lnTo>
                  <a:pt x="5087" y="2838"/>
                </a:lnTo>
                <a:lnTo>
                  <a:pt x="5097" y="2849"/>
                </a:lnTo>
                <a:lnTo>
                  <a:pt x="5105" y="2861"/>
                </a:lnTo>
                <a:lnTo>
                  <a:pt x="5109" y="2869"/>
                </a:lnTo>
                <a:lnTo>
                  <a:pt x="5112" y="2877"/>
                </a:lnTo>
                <a:lnTo>
                  <a:pt x="5115" y="2887"/>
                </a:lnTo>
                <a:lnTo>
                  <a:pt x="5117" y="2897"/>
                </a:lnTo>
                <a:lnTo>
                  <a:pt x="5071" y="2908"/>
                </a:lnTo>
                <a:lnTo>
                  <a:pt x="5055" y="2942"/>
                </a:lnTo>
                <a:lnTo>
                  <a:pt x="5036" y="2980"/>
                </a:lnTo>
                <a:lnTo>
                  <a:pt x="5026" y="3000"/>
                </a:lnTo>
                <a:lnTo>
                  <a:pt x="5014" y="3020"/>
                </a:lnTo>
                <a:lnTo>
                  <a:pt x="5002" y="3037"/>
                </a:lnTo>
                <a:lnTo>
                  <a:pt x="4990" y="3052"/>
                </a:lnTo>
                <a:lnTo>
                  <a:pt x="5169" y="3128"/>
                </a:lnTo>
                <a:lnTo>
                  <a:pt x="5371" y="3214"/>
                </a:lnTo>
                <a:lnTo>
                  <a:pt x="5394" y="3224"/>
                </a:lnTo>
                <a:lnTo>
                  <a:pt x="5417" y="3233"/>
                </a:lnTo>
                <a:lnTo>
                  <a:pt x="5467" y="3250"/>
                </a:lnTo>
                <a:lnTo>
                  <a:pt x="5517" y="3267"/>
                </a:lnTo>
                <a:lnTo>
                  <a:pt x="5542" y="3277"/>
                </a:lnTo>
                <a:lnTo>
                  <a:pt x="5567" y="3287"/>
                </a:lnTo>
                <a:lnTo>
                  <a:pt x="5593" y="3299"/>
                </a:lnTo>
                <a:lnTo>
                  <a:pt x="5618" y="3311"/>
                </a:lnTo>
                <a:lnTo>
                  <a:pt x="5642" y="3324"/>
                </a:lnTo>
                <a:lnTo>
                  <a:pt x="5667" y="3338"/>
                </a:lnTo>
                <a:lnTo>
                  <a:pt x="5690" y="3354"/>
                </a:lnTo>
                <a:lnTo>
                  <a:pt x="5712" y="3373"/>
                </a:lnTo>
                <a:lnTo>
                  <a:pt x="5734" y="3392"/>
                </a:lnTo>
                <a:lnTo>
                  <a:pt x="5744" y="3402"/>
                </a:lnTo>
                <a:lnTo>
                  <a:pt x="5754" y="3413"/>
                </a:lnTo>
                <a:lnTo>
                  <a:pt x="5763" y="3425"/>
                </a:lnTo>
                <a:lnTo>
                  <a:pt x="5772" y="3438"/>
                </a:lnTo>
                <a:lnTo>
                  <a:pt x="5780" y="3450"/>
                </a:lnTo>
                <a:lnTo>
                  <a:pt x="5788" y="3463"/>
                </a:lnTo>
                <a:lnTo>
                  <a:pt x="5796" y="3477"/>
                </a:lnTo>
                <a:lnTo>
                  <a:pt x="5803" y="3491"/>
                </a:lnTo>
                <a:lnTo>
                  <a:pt x="5810" y="3507"/>
                </a:lnTo>
                <a:lnTo>
                  <a:pt x="5815" y="3523"/>
                </a:lnTo>
                <a:lnTo>
                  <a:pt x="5821" y="3540"/>
                </a:lnTo>
                <a:lnTo>
                  <a:pt x="5821" y="3558"/>
                </a:lnTo>
                <a:lnTo>
                  <a:pt x="5822" y="3635"/>
                </a:lnTo>
                <a:lnTo>
                  <a:pt x="5824" y="3733"/>
                </a:lnTo>
                <a:lnTo>
                  <a:pt x="5825" y="3764"/>
                </a:lnTo>
                <a:lnTo>
                  <a:pt x="6523" y="3764"/>
                </a:lnTo>
                <a:lnTo>
                  <a:pt x="6524" y="3725"/>
                </a:lnTo>
                <a:lnTo>
                  <a:pt x="6524" y="3679"/>
                </a:lnTo>
                <a:lnTo>
                  <a:pt x="6522" y="3582"/>
                </a:lnTo>
                <a:lnTo>
                  <a:pt x="6519" y="3488"/>
                </a:lnTo>
                <a:lnTo>
                  <a:pt x="6518" y="3416"/>
                </a:lnTo>
                <a:close/>
              </a:path>
            </a:pathLst>
          </a:custGeom>
          <a:solidFill>
            <a:schemeClr val="accent1"/>
          </a:solidFill>
          <a:ln>
            <a:noFill/>
          </a:ln>
          <a:effectLst/>
        </p:spPr>
        <p:txBody>
          <a:bodyPr/>
          <a:lstStyle/>
          <a:p>
            <a:endParaRPr lang="zh-CN" altLang="en-US" sz="4400"/>
          </a:p>
        </p:txBody>
      </p:sp>
      <p:sp>
        <p:nvSpPr>
          <p:cNvPr id="32" name="KSO_Shape"/>
          <p:cNvSpPr/>
          <p:nvPr/>
        </p:nvSpPr>
        <p:spPr bwMode="auto">
          <a:xfrm>
            <a:off x="7341462" y="4334464"/>
            <a:ext cx="338667" cy="232551"/>
          </a:xfrm>
          <a:custGeom>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1"/>
          </a:solidFill>
          <a:ln>
            <a:noFill/>
          </a:ln>
          <a:effectLst/>
        </p:spPr>
        <p:txBody>
          <a:bodyPr/>
          <a:lstStyle/>
          <a:p>
            <a:endParaRPr lang="zh-CN" altLang="en-US" sz="4400"/>
          </a:p>
        </p:txBody>
      </p:sp>
    </p:spTree>
  </p:cSld>
  <p:clrMapOvr>
    <a:masterClrMapping/>
  </p:clrMapOvr>
  <p:transition spd="slow"/>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218" name="标题 1" descr="#clear#"/>
          <p:cNvSpPr>
            <a:spLocks noGrp="1"/>
          </p:cNvSpPr>
          <p:nvPr>
            <p:ph type="title"/>
          </p:nvPr>
        </p:nvSpPr>
        <p:spPr/>
        <p:txBody>
          <a:bodyPr/>
          <a:lstStyle/>
          <a:p>
            <a:r>
              <a:rPr lang="zh-CN" altLang="en-US"/>
              <a:t>请输入第二章大标题</a:t>
            </a:r>
            <a:endParaRPr lang="zh-CN" altLang="en-US"/>
          </a:p>
        </p:txBody>
      </p:sp>
      <p:sp>
        <p:nvSpPr>
          <p:cNvPr id="9219" name="文本占位符 2" descr="#clear#"/>
          <p:cNvSpPr>
            <a:spLocks noGrp="1"/>
          </p:cNvSpPr>
          <p:nvPr>
            <p:ph type="body" idx="1"/>
          </p:nvPr>
        </p:nvSpPr>
        <p:spPr/>
        <p:txBody>
          <a:bodyPr/>
          <a:lstStyle/>
          <a:p>
            <a:r>
              <a:rPr lang="zh-CN" altLang="en-US"/>
              <a:t>请输入第二章说明小标题</a:t>
            </a:r>
            <a:endParaRPr lang="zh-CN" altLang="en-US"/>
          </a:p>
        </p:txBody>
      </p:sp>
    </p:spTree>
  </p:cSld>
  <p:clrMapOvr>
    <a:masterClrMapping/>
  </p:clrMapOvr>
  <p:transition/>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ID" val="553532"/>
  <p:tag name="MH" val="20160621213506"/>
  <p:tag name="MH_LIBRARY" val="CONTENTS"/>
  <p:tag name="MH_TYPE" val="OTHERS"/>
</p:tagLst>
</file>

<file path=ppt/tags/tag62.xml><?xml version="1.0" encoding="utf-8"?>
<p:tagLst xmlns:p="http://schemas.openxmlformats.org/presentationml/2006/main">
  <p:tag name="ID" val="553532"/>
  <p:tag name="MH" val="20160621213506"/>
  <p:tag name="MH_LIBRARY" val="CONTENTS"/>
  <p:tag name="MH_ORDER" val="1"/>
  <p:tag name="MH_TYPE" val="ENTRY"/>
</p:tagLst>
</file>

<file path=ppt/tags/tag63.xml><?xml version="1.0" encoding="utf-8"?>
<p:tagLst xmlns:p="http://schemas.openxmlformats.org/presentationml/2006/main">
  <p:tag name="ID" val="553532"/>
  <p:tag name="MH" val="20160621213506"/>
  <p:tag name="MH_LIBRARY" val="CONTENTS"/>
  <p:tag name="MH_TYPE" val="OTHERS"/>
</p:tagLst>
</file>

<file path=ppt/tags/tag64.xml><?xml version="1.0" encoding="utf-8"?>
<p:tagLst xmlns:p="http://schemas.openxmlformats.org/presentationml/2006/main">
  <p:tag name="ID" val="553532"/>
  <p:tag name="MH" val="20160621213506"/>
  <p:tag name="MH_LIBRARY" val="CONTENTS"/>
  <p:tag name="MH_ORDER" val="1"/>
  <p:tag name="MH_TYPE" val="NUMBER"/>
</p:tagLst>
</file>

<file path=ppt/tags/tag65.xml><?xml version="1.0" encoding="utf-8"?>
<p:tagLst xmlns:p="http://schemas.openxmlformats.org/presentationml/2006/main">
  <p:tag name="ID" val="553532"/>
  <p:tag name="MH" val="20160621213506"/>
  <p:tag name="MH_LIBRARY" val="CONTENTS"/>
  <p:tag name="MH_TYPE" val="OTHERS"/>
</p:tagLst>
</file>

<file path=ppt/tags/tag66.xml><?xml version="1.0" encoding="utf-8"?>
<p:tagLst xmlns:p="http://schemas.openxmlformats.org/presentationml/2006/main">
  <p:tag name="ID" val="553532"/>
  <p:tag name="MH" val="20160621213506"/>
  <p:tag name="MH_LIBRARY" val="CONTENTS"/>
  <p:tag name="MH_ORDER" val="1"/>
  <p:tag name="MH_TYPE" val="ENTRY"/>
</p:tagLst>
</file>

<file path=ppt/tags/tag67.xml><?xml version="1.0" encoding="utf-8"?>
<p:tagLst xmlns:p="http://schemas.openxmlformats.org/presentationml/2006/main">
  <p:tag name="ID" val="553532"/>
  <p:tag name="MH" val="20160621213506"/>
  <p:tag name="MH_LIBRARY" val="CONTENTS"/>
  <p:tag name="MH_TYPE" val="OTHERS"/>
</p:tagLst>
</file>

<file path=ppt/tags/tag68.xml><?xml version="1.0" encoding="utf-8"?>
<p:tagLst xmlns:p="http://schemas.openxmlformats.org/presentationml/2006/main">
  <p:tag name="ID" val="553532"/>
  <p:tag name="MH" val="20160621213506"/>
  <p:tag name="MH_LIBRARY" val="CONTENTS"/>
  <p:tag name="MH_ORDER" val="1"/>
  <p:tag name="MH_TYPE" val="NUMBER"/>
</p:tagLst>
</file>

<file path=ppt/tags/tag69.xml><?xml version="1.0" encoding="utf-8"?>
<p:tagLst xmlns:p="http://schemas.openxmlformats.org/presentationml/2006/main">
  <p:tag name="ID" val="553532"/>
  <p:tag name="MH" val="20160621213506"/>
  <p:tag name="MH_LIBRARY" val="CONTENTS"/>
  <p:tag name="MH_TYPE" val="OTHERS"/>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ID" val="553532"/>
  <p:tag name="MH" val="20160621213506"/>
  <p:tag name="MH_LIBRARY" val="CONTENTS"/>
  <p:tag name="MH_ORDER" val="1"/>
  <p:tag name="MH_TYPE" val="ENTRY"/>
</p:tagLst>
</file>

<file path=ppt/tags/tag71.xml><?xml version="1.0" encoding="utf-8"?>
<p:tagLst xmlns:p="http://schemas.openxmlformats.org/presentationml/2006/main">
  <p:tag name="ID" val="553532"/>
  <p:tag name="MH" val="20160621213506"/>
  <p:tag name="MH_LIBRARY" val="CONTENTS"/>
  <p:tag name="MH_TYPE" val="OTHERS"/>
</p:tagLst>
</file>

<file path=ppt/tags/tag72.xml><?xml version="1.0" encoding="utf-8"?>
<p:tagLst xmlns:p="http://schemas.openxmlformats.org/presentationml/2006/main">
  <p:tag name="ID" val="553532"/>
  <p:tag name="MH" val="20160621213506"/>
  <p:tag name="MH_LIBRARY" val="CONTENTS"/>
  <p:tag name="MH_ORDER" val="1"/>
  <p:tag name="MH_TYPE" val="NUMBER"/>
</p:tagLst>
</file>

<file path=ppt/tags/tag73.xml><?xml version="1.0" encoding="utf-8"?>
<p:tagLst xmlns:p="http://schemas.openxmlformats.org/presentationml/2006/main">
  <p:tag name="ID" val="553532"/>
  <p:tag name="MH" val="20160621213506"/>
  <p:tag name="MH_LIBRARY" val="CONTENTS"/>
  <p:tag name="MH_TYPE" val="OTHERS"/>
</p:tagLst>
</file>

<file path=ppt/tags/tag74.xml><?xml version="1.0" encoding="utf-8"?>
<p:tagLst xmlns:p="http://schemas.openxmlformats.org/presentationml/2006/main">
  <p:tag name="ID" val="553532"/>
  <p:tag name="MH" val="20160621213506"/>
  <p:tag name="MH_LIBRARY" val="CONTENTS"/>
  <p:tag name="MH_ORDER" val="1"/>
  <p:tag name="MH_TYPE" val="ENTRY"/>
</p:tagLst>
</file>

<file path=ppt/tags/tag75.xml><?xml version="1.0" encoding="utf-8"?>
<p:tagLst xmlns:p="http://schemas.openxmlformats.org/presentationml/2006/main">
  <p:tag name="ID" val="553532"/>
  <p:tag name="MH" val="20160621213506"/>
  <p:tag name="MH_LIBRARY" val="CONTENTS"/>
  <p:tag name="MH_TYPE" val="OTHERS"/>
</p:tagLst>
</file>

<file path=ppt/tags/tag76.xml><?xml version="1.0" encoding="utf-8"?>
<p:tagLst xmlns:p="http://schemas.openxmlformats.org/presentationml/2006/main">
  <p:tag name="ID" val="553532"/>
  <p:tag name="MH" val="20160621213506"/>
  <p:tag name="MH_LIBRARY" val="CONTENTS"/>
  <p:tag name="MH_ORDER" val="1"/>
  <p:tag name="MH_TYPE" val="NUMBER"/>
</p:tagLst>
</file>

<file path=ppt/tags/tag77.xml><?xml version="1.0" encoding="utf-8"?>
<p:tagLst xmlns:p="http://schemas.openxmlformats.org/presentationml/2006/main">
  <p:tag name="ID" val="553532"/>
  <p:tag name="MH" val="20160621213506"/>
  <p:tag name="MH_LIBRARY" val="CONTENTS"/>
  <p:tag name="MH_TYPE" val="OTHERS"/>
</p:tagLst>
</file>

<file path=ppt/tags/tag78.xml><?xml version="1.0" encoding="utf-8"?>
<p:tagLst xmlns:p="http://schemas.openxmlformats.org/presentationml/2006/main">
  <p:tag name="ID" val="553532"/>
  <p:tag name="MH" val="20160621213506"/>
  <p:tag name="MH_LIBRARY" val="CONTENTS"/>
  <p:tag name="MH_ORDER" val="1"/>
  <p:tag name="MH_TYPE" val="ENTRY"/>
</p:tagLst>
</file>

<file path=ppt/tags/tag79.xml><?xml version="1.0" encoding="utf-8"?>
<p:tagLst xmlns:p="http://schemas.openxmlformats.org/presentationml/2006/main">
  <p:tag name="ID" val="553532"/>
  <p:tag name="MH" val="20160621213506"/>
  <p:tag name="MH_LIBRARY" val="CONTENTS"/>
  <p:tag name="MH_TYPE" val="OTHERS"/>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ID" val="553532"/>
  <p:tag name="MH" val="20160621213506"/>
  <p:tag name="MH_LIBRARY" val="CONTENTS"/>
  <p:tag name="MH_ORDER" val="1"/>
  <p:tag name="MH_TYPE" val="NUMBER"/>
</p:tagLst>
</file>

<file path=ppt/tags/tag81.xml><?xml version="1.0" encoding="utf-8"?>
<p:tagLst xmlns:p="http://schemas.openxmlformats.org/presentationml/2006/main">
  <p:tag name="ID" val="553532"/>
  <p:tag name="MH" val="20160621213506"/>
  <p:tag name="MH_LIBRARY" val="CONTENTS"/>
  <p:tag name="MH_TYPE" val="OTHERS"/>
</p:tagLst>
</file>

<file path=ppt/tags/tag82.xml><?xml version="1.0" encoding="utf-8"?>
<p:tagLst xmlns:p="http://schemas.openxmlformats.org/presentationml/2006/main">
  <p:tag name="ID" val="553532"/>
  <p:tag name="MH" val="20160621213506"/>
  <p:tag name="MH_LIBRARY" val="CONTENTS"/>
  <p:tag name="MH_ORDER" val="1"/>
  <p:tag name="MH_TYPE" val="ENTRY"/>
</p:tagLst>
</file>

<file path=ppt/tags/tag83.xml><?xml version="1.0" encoding="utf-8"?>
<p:tagLst xmlns:p="http://schemas.openxmlformats.org/presentationml/2006/main">
  <p:tag name="ID" val="553532"/>
  <p:tag name="MH" val="20160621213506"/>
  <p:tag name="MH_LIBRARY" val="CONTENTS"/>
  <p:tag name="MH_TYPE" val="OTHERS"/>
</p:tagLst>
</file>

<file path=ppt/tags/tag84.xml><?xml version="1.0" encoding="utf-8"?>
<p:tagLst xmlns:p="http://schemas.openxmlformats.org/presentationml/2006/main">
  <p:tag name="ID" val="553532"/>
  <p:tag name="MH" val="20160621213506"/>
  <p:tag name="MH_LIBRARY" val="CONTENTS"/>
  <p:tag name="MH_ORDER" val="1"/>
  <p:tag name="MH_TYPE" val="NUMBER"/>
</p:tagLst>
</file>

<file path=ppt/tags/tag85.xml><?xml version="1.0" encoding="utf-8"?>
<p:tagLst xmlns:p="http://schemas.openxmlformats.org/presentationml/2006/main">
  <p:tag name="MH" val="20161027155430"/>
  <p:tag name="MH_LIBRARY" val="GRAPHIC"/>
  <p:tag name="MH_ORDER" val="3"/>
  <p:tag name="MH_TYPE" val="Other"/>
</p:tagLst>
</file>

<file path=ppt/tags/tag86.xml><?xml version="1.0" encoding="utf-8"?>
<p:tagLst xmlns:p="http://schemas.openxmlformats.org/presentationml/2006/main">
  <p:tag name="MH" val="20161027155430"/>
  <p:tag name="MH_LIBRARY" val="GRAPHIC"/>
  <p:tag name="MH_ORDER" val="4"/>
  <p:tag name="MH_TYPE" val="SubTitle"/>
</p:tagLst>
</file>

<file path=ppt/tags/tag87.xml><?xml version="1.0" encoding="utf-8"?>
<p:tagLst xmlns:p="http://schemas.openxmlformats.org/presentationml/2006/main">
  <p:tag name="MH" val="20161027160000"/>
  <p:tag name="MH_LIBRARY" val="GRAPHIC"/>
  <p:tag name="MH_ORDER" val="1"/>
  <p:tag name="MH_TYPE" val="Other"/>
</p:tagLst>
</file>

<file path=ppt/tags/tag88.xml><?xml version="1.0" encoding="utf-8"?>
<p:tagLst xmlns:p="http://schemas.openxmlformats.org/presentationml/2006/main">
  <p:tag name="MH" val="20161027160000"/>
  <p:tag name="MH_LIBRARY" val="GRAPHIC"/>
  <p:tag name="MH_ORDER" val="2"/>
  <p:tag name="MH_TYPE" val="Other"/>
</p:tagLst>
</file>

<file path=ppt/tags/tag89.xml><?xml version="1.0" encoding="utf-8"?>
<p:tagLst xmlns:p="http://schemas.openxmlformats.org/presentationml/2006/main">
  <p:tag name="MH" val="20161027160000"/>
  <p:tag name="MH_LIBRARY" val="GRAPHIC"/>
  <p:tag name="MH_ORDER" val="3"/>
  <p:tag name="MH_TYPE" val="Other"/>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MH" val="20161027160000"/>
  <p:tag name="MH_LIBRARY" val="GRAPHIC"/>
  <p:tag name="MH_ORDER" val="4"/>
  <p:tag name="MH_TYPE" val="Other"/>
</p:tagLst>
</file>

<file path=ppt/tags/tag91.xml><?xml version="1.0" encoding="utf-8"?>
<p:tagLst xmlns:p="http://schemas.openxmlformats.org/presentationml/2006/main">
  <p:tag name="MH" val="20161027160000"/>
  <p:tag name="MH_LIBRARY" val="GRAPHIC"/>
  <p:tag name="MH_ORDER" val="5"/>
  <p:tag name="MH_TYPE" val="Other"/>
</p:tagLst>
</file>

<file path=ppt/tags/tag92.xml><?xml version="1.0" encoding="utf-8"?>
<p:tagLst xmlns:p="http://schemas.openxmlformats.org/presentationml/2006/main">
  <p:tag name="MH" val="20161027160000"/>
  <p:tag name="MH_LIBRARY" val="GRAPHIC"/>
  <p:tag name="MH_ORDER" val="6"/>
  <p:tag name="MH_TYPE" val="Other"/>
</p:tagLst>
</file>

<file path=ppt/tags/tag93.xml><?xml version="1.0" encoding="utf-8"?>
<p:tagLst xmlns:p="http://schemas.openxmlformats.org/presentationml/2006/main">
  <p:tag name="MH" val="20160614212001"/>
  <p:tag name="MH_LIBRARY" val="GRAPHIC"/>
  <p:tag name="MH_ORDER" val="16"/>
  <p:tag name="MH_TYPE" val="Other"/>
</p:tagLst>
</file>

<file path=ppt/tags/tag94.xml><?xml version="1.0" encoding="utf-8"?>
<p:tagLst xmlns:p="http://schemas.openxmlformats.org/presentationml/2006/main">
  <p:tag name="MH" val="20160623110603"/>
  <p:tag name="MH_LIBRARY" val="GRAPHIC"/>
  <p:tag name="MH_ORDER" val="Rectangle 5"/>
</p:tagLst>
</file>

<file path=ppt/tags/tag95.xml><?xml version="1.0" encoding="utf-8"?>
<p:tagLst xmlns:p="http://schemas.openxmlformats.org/presentationml/2006/main">
  <p:tag name="MH" val="20160623110603"/>
  <p:tag name="MH_LIBRARY" val="GRAPHIC"/>
  <p:tag name="MH_ORDER" val="Rectangle 5"/>
</p:tagLst>
</file>

<file path=ppt/tags/tag96.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heme/theme1.xml><?xml version="1.0" encoding="utf-8"?>
<a:theme xmlns:r="http://schemas.openxmlformats.org/officeDocument/2006/relationships" xmlns:a="http://schemas.openxmlformats.org/drawingml/2006/main" name="A000120141119A01PPBG">
  <a:themeElements>
    <a:clrScheme name="五 2">
      <a:dk1>
        <a:srgbClr val="4D4D4D"/>
      </a:dk1>
      <a:lt1>
        <a:srgbClr val="FFFFFF"/>
      </a:lt1>
      <a:dk2>
        <a:srgbClr val="4D4D4D"/>
      </a:dk2>
      <a:lt2>
        <a:srgbClr val="FFFFFF"/>
      </a:lt2>
      <a:accent1>
        <a:srgbClr val="3E48A4"/>
      </a:accent1>
      <a:accent2>
        <a:srgbClr val="48A9AE"/>
      </a:accent2>
      <a:accent3>
        <a:srgbClr val="9CCF96"/>
      </a:accent3>
      <a:accent4>
        <a:srgbClr val="BD89B9"/>
      </a:accent4>
      <a:accent5>
        <a:srgbClr val="B25A93"/>
      </a:accent5>
      <a:accent6>
        <a:srgbClr val="B65252"/>
      </a:accent6>
      <a:hlink>
        <a:srgbClr val="87AD6B"/>
      </a:hlink>
      <a:folHlink>
        <a:srgbClr val="7F7F7F"/>
      </a:folHlink>
    </a:clrScheme>
    <a:fontScheme name="自定义 2">
      <a:majorFont>
        <a:latin typeface="等线 Light"/>
        <a:ea typeface="微软雅黑"/>
        <a:cs typeface="Arial"/>
      </a:majorFont>
      <a:minorFont>
        <a:latin typeface="等线"/>
        <a:ea typeface="幼圆"/>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小清新文艺花瓣模板</Template>
  <Company/>
  <PresentationFormat>宽屏</PresentationFormat>
  <Paragraphs>186</Paragraphs>
  <Slides>29</Slides>
  <Notes>3</Notes>
  <TotalTime>0</TotalTime>
  <HiddenSlides>0</HiddenSlides>
  <MMClips>1</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29</vt:i4>
      </vt:variant>
    </vt:vector>
  </HeadingPairs>
  <TitlesOfParts>
    <vt:vector baseType="lpstr" size="43">
      <vt:lpstr>Arial</vt:lpstr>
      <vt:lpstr>等线 Light</vt:lpstr>
      <vt:lpstr>微软雅黑</vt:lpstr>
      <vt:lpstr>等线</vt:lpstr>
      <vt:lpstr>幼圆</vt:lpstr>
      <vt:lpstr>Tempus Sans ITC</vt:lpstr>
      <vt:lpstr>Wingdings 2</vt:lpstr>
      <vt:lpstr>Calibri</vt:lpstr>
      <vt:lpstr>宋体</vt:lpstr>
      <vt:lpstr>Times New Roman</vt:lpstr>
      <vt:lpstr>Wingdings</vt:lpstr>
      <vt:lpstr>Lato Black</vt:lpstr>
      <vt:lpstr>Meiryo</vt:lpstr>
      <vt:lpstr>A000120141119A01PPBG</vt:lpstr>
      <vt:lpstr>商务简约风老师教学课件模板</vt:lpstr>
      <vt:lpstr>PowerPoint Presentation</vt:lpstr>
      <vt:lpstr>请输入第一章大标题</vt:lpstr>
      <vt:lpstr>请在此输入您的大标题</vt:lpstr>
      <vt:lpstr>请在此输入您的大标题</vt:lpstr>
      <vt:lpstr>请在此输入您的大标题</vt:lpstr>
      <vt:lpstr>请在此输入您的大标题</vt:lpstr>
      <vt:lpstr>请在此输入您的大标题</vt:lpstr>
      <vt:lpstr>请输入第二章大标题</vt:lpstr>
      <vt:lpstr>请在此输入您的大标题</vt:lpstr>
      <vt:lpstr>请在此输入您的大标题</vt:lpstr>
      <vt:lpstr>请在此输入您的大标题</vt:lpstr>
      <vt:lpstr>请在此输入您的大标题</vt:lpstr>
      <vt:lpstr>请在此输入您的大标题</vt:lpstr>
      <vt:lpstr>请输入第三章大标题</vt:lpstr>
      <vt:lpstr>请在此输入您的大标题</vt:lpstr>
      <vt:lpstr>请在此输入您的大标题</vt:lpstr>
      <vt:lpstr>请在此输入您的大标题</vt:lpstr>
      <vt:lpstr>请在此输入您的大标题</vt:lpstr>
      <vt:lpstr>请在此输入您的大标题</vt:lpstr>
      <vt:lpstr>请输入第四章大标题</vt:lpstr>
      <vt:lpstr>请在此输入您的大标题</vt:lpstr>
      <vt:lpstr>请在此输入您的大标题</vt:lpstr>
      <vt:lpstr>请在此输入您的大标题</vt:lpstr>
      <vt:lpstr>请在此输入您的大标题</vt:lpstr>
      <vt:lpstr>请在此输入您的大标题</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Years later</cp:lastModifiedBy>
  <cp:revision>3</cp:revision>
  <dcterms:created xsi:type="dcterms:W3CDTF">2016-06-21T13:40:00Z</dcterms:created>
  <dcterms:modified xsi:type="dcterms:W3CDTF">2023-05-08T04:22:36Z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212CA29C62B44ABBB2B86E3CE0E8E12F</vt:lpwstr>
  </property>
  <property fmtid="{D5CDD505-2E9C-101B-9397-08002B2CF9AE}" pid="3" name="KSOProductBuildVer">
    <vt:lpwstr>2052-11.1.0.10723</vt:lpwstr>
  </property>
</Properties>
</file>