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341" r:id="rId4"/>
    <p:sldId id="343" r:id="rId5"/>
    <p:sldId id="344" r:id="rId6"/>
    <p:sldId id="348" r:id="rId7"/>
    <p:sldId id="349" r:id="rId8"/>
    <p:sldId id="350" r:id="rId9"/>
    <p:sldId id="351" r:id="rId10"/>
    <p:sldId id="345" r:id="rId11"/>
    <p:sldId id="352" r:id="rId12"/>
    <p:sldId id="354" r:id="rId13"/>
    <p:sldId id="353" r:id="rId14"/>
    <p:sldId id="355" r:id="rId15"/>
    <p:sldId id="346" r:id="rId16"/>
    <p:sldId id="358" r:id="rId17"/>
    <p:sldId id="356" r:id="rId18"/>
    <p:sldId id="359" r:id="rId19"/>
    <p:sldId id="347" r:id="rId20"/>
    <p:sldId id="360" r:id="rId21"/>
    <p:sldId id="361" r:id="rId22"/>
    <p:sldId id="362" r:id="rId23"/>
    <p:sldId id="363" r:id="rId24"/>
    <p:sldId id="342" r:id="rId25"/>
    <p:sldId id="368" r:id="rId26"/>
    <p:sldId id="389"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59" autoAdjust="0"/>
    <p:restoredTop sz="94660"/>
  </p:normalViewPr>
  <p:slideViewPr>
    <p:cSldViewPr snapToGrid="0">
      <p:cViewPr varScale="1">
        <p:scale>
          <a:sx n="60" d="100"/>
          <a:sy n="60" d="100"/>
        </p:scale>
        <p:origin x="90" y="46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70.xml"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C243-3E68-4BFF-A505-ADDF9D7195A4}"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7D84A-3049-44F6-8517-64F0971FDD2A}"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23</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24</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7FFDAE1-EB67-42CF-B593-56AA292DA8C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DAE1-EB67-42CF-B593-56AA292DA8C8}"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6056-67A1-460C-8D55-8E0798092675}"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tags" Target="../tags/tag6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9.xml" /><Relationship Id="rId2" Type="http://schemas.openxmlformats.org/officeDocument/2006/relationships/image" Target="../media/image1.jpeg"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tags" Target="../tags/tag67.xml" /><Relationship Id="rId9" Type="http://schemas.openxmlformats.org/officeDocument/2006/relationships/tags" Target="../tags/tag6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2546577" y="2253750"/>
            <a:ext cx="6811564" cy="1862048"/>
          </a:xfrm>
          <a:prstGeom prst="rect">
            <a:avLst/>
          </a:prstGeom>
          <a:noFill/>
        </p:spPr>
        <p:txBody>
          <a:bodyPr wrap="square" rtlCol="0">
            <a:spAutoFit/>
          </a:bodyPr>
          <a:lstStyle/>
          <a:p>
            <a:pPr algn="ctr" defTabSz="914400">
              <a:defRPr/>
            </a:pPr>
            <a:r>
              <a:rPr lang="zh-CN" altLang="en-US" sz="115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工作复盘</a:t>
            </a:r>
            <a:endParaRPr lang="zh-CN" altLang="en-US" sz="115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37" name="Synergistically utilize technically sound portals with frictionless chains. Dramatically customize…"/>
          <p:cNvSpPr txBox="1"/>
          <p:nvPr/>
        </p:nvSpPr>
        <p:spPr>
          <a:xfrm>
            <a:off x="1971969" y="4006602"/>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endPar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endParaRPr>
          </a:p>
        </p:txBody>
      </p:sp>
      <p:sp>
        <p:nvSpPr>
          <p:cNvPr id="39" name="文本框 38"/>
          <p:cNvSpPr txBox="1"/>
          <p:nvPr/>
        </p:nvSpPr>
        <p:spPr>
          <a:xfrm>
            <a:off x="3420515" y="1423421"/>
            <a:ext cx="4973016" cy="646331"/>
          </a:xfrm>
          <a:prstGeom prst="rect">
            <a:avLst/>
          </a:prstGeom>
          <a:noFill/>
        </p:spPr>
        <p:txBody>
          <a:bodyPr wrap="square" rtlCol="0">
            <a:spAutoFit/>
          </a:bodyPr>
          <a:lstStyle/>
          <a:p>
            <a:pPr algn="dist"/>
            <a:r>
              <a:rPr lang="en-US" altLang="zh-CN" sz="3600" b="1">
                <a:gradFill flip="none" rotWithShape="1">
                  <a:gsLst>
                    <a:gs pos="51300">
                      <a:srgbClr val="F5E2C4"/>
                    </a:gs>
                    <a:gs pos="0">
                      <a:srgbClr val="AD8E5D"/>
                    </a:gs>
                    <a:gs pos="100000">
                      <a:srgbClr val="E6CBA8"/>
                    </a:gs>
                  </a:gsLst>
                  <a:lin ang="0" scaled="1"/>
                </a:gradFill>
                <a:cs typeface="+mn-ea"/>
                <a:sym typeface="+mn-lt"/>
              </a:rPr>
              <a:t>WORK REPORT</a:t>
            </a:r>
            <a:endParaRPr lang="zh-CN" altLang="en-US" sz="3600" b="1">
              <a:gradFill flip="none" rotWithShape="1">
                <a:gsLst>
                  <a:gs pos="51300">
                    <a:srgbClr val="F5E2C4"/>
                  </a:gs>
                  <a:gs pos="0">
                    <a:srgbClr val="AD8E5D"/>
                  </a:gs>
                  <a:gs pos="100000">
                    <a:srgbClr val="E6CBA8"/>
                  </a:gs>
                </a:gsLst>
                <a:lin ang="0" scaled="1"/>
              </a:gradFill>
              <a:cs typeface="+mn-ea"/>
              <a:sym typeface="+mn-lt"/>
            </a:endParaRPr>
          </a:p>
        </p:txBody>
      </p:sp>
      <p:sp>
        <p:nvSpPr>
          <p:cNvPr id="47" name="文本框 46"/>
          <p:cNvSpPr txBox="1"/>
          <p:nvPr/>
        </p:nvSpPr>
        <p:spPr>
          <a:xfrm>
            <a:off x="3076970" y="5055553"/>
            <a:ext cx="2115516" cy="398780"/>
          </a:xfrm>
          <a:prstGeom prst="rect">
            <a:avLst/>
          </a:prstGeom>
          <a:noFill/>
        </p:spPr>
        <p:txBody>
          <a:bodyPr wrap="square" rtlCol="0">
            <a:spAutoFit/>
          </a:bodyPr>
          <a:lstStyle/>
          <a:p>
            <a:r>
              <a:rPr lang="zh-CN" altLang="en-US" sz="2000" b="1">
                <a:gradFill flip="none" rotWithShape="1">
                  <a:gsLst>
                    <a:gs pos="51300">
                      <a:srgbClr val="F5E2C4"/>
                    </a:gs>
                    <a:gs pos="0">
                      <a:srgbClr val="AD8E5D"/>
                    </a:gs>
                    <a:gs pos="100000">
                      <a:srgbClr val="E6CBA8"/>
                    </a:gs>
                  </a:gsLst>
                  <a:lin ang="0" scaled="1"/>
                </a:gradFill>
                <a:cs typeface="+mn-ea"/>
                <a:sym typeface="+mn-lt"/>
              </a:rPr>
              <a:t>汇报人：</a:t>
            </a:r>
            <a:r>
              <a:rPr lang="en-US" altLang="zh-CN" sz="2000" b="1">
                <a:gradFill flip="none" rotWithShape="1">
                  <a:gsLst>
                    <a:gs pos="51300">
                      <a:srgbClr val="F5E2C4"/>
                    </a:gs>
                    <a:gs pos="0">
                      <a:srgbClr val="AD8E5D"/>
                    </a:gs>
                    <a:gs pos="100000">
                      <a:srgbClr val="E6CBA8"/>
                    </a:gs>
                  </a:gsLst>
                  <a:lin ang="0" scaled="1"/>
                </a:gradFill>
                <a:cs typeface="+mn-ea"/>
                <a:sym typeface="+mn-lt"/>
              </a:rPr>
              <a:t>PPT</a:t>
            </a:r>
            <a:r>
              <a:rPr lang="zh-CN" altLang="en-US" sz="2000" b="1">
                <a:gradFill flip="none" rotWithShape="1">
                  <a:gsLst>
                    <a:gs pos="51300">
                      <a:srgbClr val="F5E2C4"/>
                    </a:gs>
                    <a:gs pos="0">
                      <a:srgbClr val="AD8E5D"/>
                    </a:gs>
                    <a:gs pos="100000">
                      <a:srgbClr val="E6CBA8"/>
                    </a:gs>
                  </a:gsLst>
                  <a:lin ang="0" scaled="1"/>
                </a:gradFill>
                <a:cs typeface="+mn-ea"/>
                <a:sym typeface="+mn-lt"/>
              </a:rPr>
              <a:t>汇</a:t>
            </a:r>
            <a:endParaRPr lang="zh-CN" altLang="en-US" sz="2000" b="1">
              <a:gradFill flip="none" rotWithShape="1">
                <a:gsLst>
                  <a:gs pos="51300">
                    <a:srgbClr val="F5E2C4"/>
                  </a:gs>
                  <a:gs pos="0">
                    <a:srgbClr val="AD8E5D"/>
                  </a:gs>
                  <a:gs pos="100000">
                    <a:srgbClr val="E6CBA8"/>
                  </a:gs>
                </a:gsLst>
                <a:lin ang="0" scaled="1"/>
              </a:gradFill>
              <a:cs typeface="+mn-ea"/>
              <a:sym typeface="+mn-lt"/>
            </a:endParaRPr>
          </a:p>
        </p:txBody>
      </p:sp>
      <p:sp>
        <p:nvSpPr>
          <p:cNvPr id="48" name="文本框 47"/>
          <p:cNvSpPr txBox="1"/>
          <p:nvPr/>
        </p:nvSpPr>
        <p:spPr>
          <a:xfrm>
            <a:off x="5658444" y="5055553"/>
            <a:ext cx="3262141" cy="400110"/>
          </a:xfrm>
          <a:prstGeom prst="rect">
            <a:avLst/>
          </a:prstGeom>
          <a:noFill/>
        </p:spPr>
        <p:txBody>
          <a:bodyPr wrap="square" rtlCol="0">
            <a:spAutoFit/>
          </a:bodyPr>
          <a:lstStyle/>
          <a:p>
            <a:pPr algn="r"/>
            <a:r>
              <a:rPr lang="zh-CN" altLang="en-US" sz="2000" b="1">
                <a:gradFill flip="none" rotWithShape="1">
                  <a:gsLst>
                    <a:gs pos="51300">
                      <a:srgbClr val="F5E2C4"/>
                    </a:gs>
                    <a:gs pos="0">
                      <a:srgbClr val="AD8E5D"/>
                    </a:gs>
                    <a:gs pos="100000">
                      <a:srgbClr val="E6CBA8"/>
                    </a:gs>
                  </a:gsLst>
                  <a:lin ang="0" scaled="1"/>
                </a:gradFill>
                <a:cs typeface="+mn-ea"/>
                <a:sym typeface="+mn-lt"/>
              </a:rPr>
              <a:t>汇报时间：</a:t>
            </a:r>
            <a:r>
              <a:rPr lang="en-US" altLang="zh-CN" sz="2000" b="1">
                <a:gradFill flip="none" rotWithShape="1">
                  <a:gsLst>
                    <a:gs pos="51300">
                      <a:srgbClr val="F5E2C4"/>
                    </a:gs>
                    <a:gs pos="0">
                      <a:srgbClr val="AD8E5D"/>
                    </a:gs>
                    <a:gs pos="100000">
                      <a:srgbClr val="E6CBA8"/>
                    </a:gs>
                  </a:gsLst>
                  <a:lin ang="0" scaled="1"/>
                </a:gradFill>
                <a:cs typeface="+mn-ea"/>
                <a:sym typeface="+mn-lt"/>
              </a:rPr>
              <a:t>20XX</a:t>
            </a:r>
            <a:r>
              <a:rPr lang="zh-CN" altLang="en-US" sz="2000" b="1">
                <a:gradFill flip="none" rotWithShape="1">
                  <a:gsLst>
                    <a:gs pos="51300">
                      <a:srgbClr val="F5E2C4"/>
                    </a:gs>
                    <a:gs pos="0">
                      <a:srgbClr val="AD8E5D"/>
                    </a:gs>
                    <a:gs pos="100000">
                      <a:srgbClr val="E6CBA8"/>
                    </a:gs>
                  </a:gsLst>
                  <a:lin ang="0" scaled="1"/>
                </a:gradFill>
                <a:cs typeface="+mn-ea"/>
                <a:sym typeface="+mn-lt"/>
              </a:rPr>
              <a:t>年</a:t>
            </a:r>
            <a:r>
              <a:rPr lang="en-US" altLang="zh-CN" sz="2000" b="1">
                <a:gradFill flip="none" rotWithShape="1">
                  <a:gsLst>
                    <a:gs pos="51300">
                      <a:srgbClr val="F5E2C4"/>
                    </a:gs>
                    <a:gs pos="0">
                      <a:srgbClr val="AD8E5D"/>
                    </a:gs>
                    <a:gs pos="100000">
                      <a:srgbClr val="E6CBA8"/>
                    </a:gs>
                  </a:gsLst>
                  <a:lin ang="0" scaled="1"/>
                </a:gradFill>
                <a:cs typeface="+mn-ea"/>
                <a:sym typeface="+mn-lt"/>
              </a:rPr>
              <a:t>X</a:t>
            </a:r>
            <a:r>
              <a:rPr lang="zh-CN" altLang="en-US" sz="2000" b="1">
                <a:gradFill flip="none" rotWithShape="1">
                  <a:gsLst>
                    <a:gs pos="51300">
                      <a:srgbClr val="F5E2C4"/>
                    </a:gs>
                    <a:gs pos="0">
                      <a:srgbClr val="AD8E5D"/>
                    </a:gs>
                    <a:gs pos="100000">
                      <a:srgbClr val="E6CBA8"/>
                    </a:gs>
                  </a:gsLst>
                  <a:lin ang="0" scaled="1"/>
                </a:gradFill>
                <a:cs typeface="+mn-ea"/>
                <a:sym typeface="+mn-lt"/>
              </a:rPr>
              <a:t>月</a:t>
            </a:r>
            <a:r>
              <a:rPr lang="en-US" altLang="zh-CN" sz="2000" b="1">
                <a:gradFill flip="none" rotWithShape="1">
                  <a:gsLst>
                    <a:gs pos="51300">
                      <a:srgbClr val="F5E2C4"/>
                    </a:gs>
                    <a:gs pos="0">
                      <a:srgbClr val="AD8E5D"/>
                    </a:gs>
                    <a:gs pos="100000">
                      <a:srgbClr val="E6CBA8"/>
                    </a:gs>
                  </a:gsLst>
                  <a:lin ang="0" scaled="1"/>
                </a:gradFill>
                <a:cs typeface="+mn-ea"/>
                <a:sym typeface="+mn-lt"/>
              </a:rPr>
              <a:t>X</a:t>
            </a:r>
            <a:endParaRPr lang="zh-CN" altLang="en-US" sz="2000" b="1">
              <a:gradFill flip="none" rotWithShape="1">
                <a:gsLst>
                  <a:gs pos="51300">
                    <a:srgbClr val="F5E2C4"/>
                  </a:gs>
                  <a:gs pos="0">
                    <a:srgbClr val="AD8E5D"/>
                  </a:gs>
                  <a:gs pos="100000">
                    <a:srgbClr val="E6CBA8"/>
                  </a:gs>
                </a:gsLst>
                <a:lin ang="0" scaled="1"/>
              </a:gradFill>
              <a:cs typeface="+mn-ea"/>
              <a:sym typeface="+mn-lt"/>
            </a:endParaRPr>
          </a:p>
        </p:txBody>
      </p:sp>
      <p:pic>
        <p:nvPicPr>
          <p:cNvPr id="2" name="正面能量团队精神背景">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5064886" y="-884680"/>
            <a:ext cx="609600" cy="60960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mc:Choice xmlns:p14="http://schemas.microsoft.com/office/powerpoint/2010/main" Requires="p14">
      <p:transition spd="slow" advTm="2000" p14:dur="2000"/>
    </mc:Choice>
    <mc:Fallback>
      <p:transition spd="slow" advTm="2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33" grpId="0"/>
      <p:bldP spid="37" grpId="0" animBg="1"/>
      <p:bldP spid="39" grpId="0"/>
      <p:bldP spid="47" grpId="0"/>
      <p:bldP spid="4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Group 2"/>
          <p:cNvGrpSpPr/>
          <p:nvPr/>
        </p:nvGrpSpPr>
        <p:grpSpPr>
          <a:xfrm>
            <a:off x="1352345" y="3287965"/>
            <a:ext cx="1967169" cy="1967166"/>
            <a:chOff x="5188489" y="1928790"/>
            <a:chExt cx="1815022" cy="1815020"/>
          </a:xfrm>
        </p:grpSpPr>
        <p:sp>
          <p:nvSpPr>
            <p:cNvPr id="30" name="Oval 14"/>
            <p:cNvSpPr/>
            <p:nvPr/>
          </p:nvSpPr>
          <p:spPr>
            <a:xfrm>
              <a:off x="5188489" y="1928790"/>
              <a:ext cx="1815022" cy="1815020"/>
            </a:xfrm>
            <a:prstGeom prst="ellipse">
              <a:avLst/>
            </a:prstGeom>
            <a:gradFill>
              <a:gsLst>
                <a:gs pos="0">
                  <a:srgbClr val="C3955D"/>
                </a:gs>
                <a:gs pos="100000">
                  <a:srgbClr val="F6E1AC"/>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31" name="Text Placeholder 3"/>
            <p:cNvSpPr txBox="1"/>
            <p:nvPr/>
          </p:nvSpPr>
          <p:spPr>
            <a:xfrm>
              <a:off x="5425439" y="2990484"/>
              <a:ext cx="1341120" cy="28397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rtl="0">
                <a:spcBef>
                  <a:spcPct val="20000"/>
                </a:spcBef>
                <a:defRPr/>
              </a:pPr>
              <a:r>
                <a:rPr lang="zh-CN" altLang="en-US" sz="2000" b="1" kern="1200">
                  <a:solidFill>
                    <a:srgbClr val="162331"/>
                  </a:solidFill>
                  <a:latin typeface="思源黑体 CN Light" panose="020b0300000000000000" pitchFamily="34" charset="-122"/>
                  <a:ea typeface="思源黑体 CN Light" panose="020b0300000000000000" pitchFamily="34" charset="-122"/>
                </a:rPr>
                <a:t>标题</a:t>
              </a:r>
              <a:endParaRPr lang="en-US" kern="1200">
                <a:solidFill>
                  <a:srgbClr val="162331"/>
                </a:solidFill>
                <a:latin typeface="思源黑体 CN Light" panose="020b0300000000000000" pitchFamily="34" charset="-122"/>
                <a:ea typeface="思源黑体 CN Light" panose="020b0300000000000000" pitchFamily="34" charset="-122"/>
              </a:endParaRPr>
            </a:p>
          </p:txBody>
        </p:sp>
      </p:grpSp>
      <p:grpSp>
        <p:nvGrpSpPr>
          <p:cNvPr id="32" name="Group 4"/>
          <p:cNvGrpSpPr/>
          <p:nvPr/>
        </p:nvGrpSpPr>
        <p:grpSpPr>
          <a:xfrm>
            <a:off x="4972544" y="1833940"/>
            <a:ext cx="1123456" cy="1123456"/>
            <a:chOff x="2569580" y="2334192"/>
            <a:chExt cx="1036565" cy="1036565"/>
          </a:xfrm>
        </p:grpSpPr>
        <p:sp>
          <p:nvSpPr>
            <p:cNvPr id="33" name="Oval 15"/>
            <p:cNvSpPr/>
            <p:nvPr/>
          </p:nvSpPr>
          <p:spPr>
            <a:xfrm>
              <a:off x="2569580" y="2334192"/>
              <a:ext cx="1036565" cy="1036565"/>
            </a:xfrm>
            <a:prstGeom prst="ellipse">
              <a:avLst/>
            </a:prstGeom>
            <a:gradFill>
              <a:gsLst>
                <a:gs pos="0">
                  <a:srgbClr val="C3955D"/>
                </a:gs>
                <a:gs pos="100000">
                  <a:srgbClr val="F6E1AC"/>
                </a:gs>
              </a:gsLst>
              <a:lin ang="7800000" scaled="0"/>
            </a:gra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34" name="Freeform 22"/>
            <p:cNvSpPr>
              <a:spLocks noEditPoints="1"/>
            </p:cNvSpPr>
            <p:nvPr/>
          </p:nvSpPr>
          <p:spPr bwMode="auto">
            <a:xfrm>
              <a:off x="2882031" y="2675302"/>
              <a:ext cx="411662" cy="354344"/>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162331"/>
            </a:solidFill>
            <a:ln w="9525">
              <a:noFill/>
              <a:round/>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grpSp>
      <p:grpSp>
        <p:nvGrpSpPr>
          <p:cNvPr id="35" name="Group 7"/>
          <p:cNvGrpSpPr/>
          <p:nvPr/>
        </p:nvGrpSpPr>
        <p:grpSpPr>
          <a:xfrm>
            <a:off x="4948908" y="3426978"/>
            <a:ext cx="1123456" cy="1123456"/>
            <a:chOff x="8464006" y="2334192"/>
            <a:chExt cx="1036565" cy="1036565"/>
          </a:xfrm>
        </p:grpSpPr>
        <p:sp>
          <p:nvSpPr>
            <p:cNvPr id="36" name="Oval 16"/>
            <p:cNvSpPr/>
            <p:nvPr/>
          </p:nvSpPr>
          <p:spPr>
            <a:xfrm>
              <a:off x="8464006" y="2334192"/>
              <a:ext cx="1036565" cy="1036565"/>
            </a:xfrm>
            <a:prstGeom prst="ellipse">
              <a:avLst/>
            </a:prstGeom>
            <a:gradFill>
              <a:gsLst>
                <a:gs pos="0">
                  <a:srgbClr val="C3955D"/>
                </a:gs>
                <a:gs pos="100000">
                  <a:srgbClr val="F6E1AC"/>
                </a:gs>
              </a:gsLst>
              <a:lin ang="7800000" scaled="0"/>
            </a:gra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37" name="Freeform 178"/>
            <p:cNvSpPr>
              <a:spLocks noEditPoints="1"/>
            </p:cNvSpPr>
            <p:nvPr/>
          </p:nvSpPr>
          <p:spPr bwMode="auto">
            <a:xfrm>
              <a:off x="8776457" y="2697449"/>
              <a:ext cx="411662" cy="310050"/>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162331"/>
            </a:solidFill>
            <a:ln w="9525">
              <a:noFill/>
              <a:round/>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grpSp>
      <p:grpSp>
        <p:nvGrpSpPr>
          <p:cNvPr id="38" name="Group 6"/>
          <p:cNvGrpSpPr/>
          <p:nvPr/>
        </p:nvGrpSpPr>
        <p:grpSpPr>
          <a:xfrm>
            <a:off x="4972544" y="4959821"/>
            <a:ext cx="1123456" cy="1123456"/>
            <a:chOff x="5577718" y="4162575"/>
            <a:chExt cx="1036565" cy="1036565"/>
          </a:xfrm>
        </p:grpSpPr>
        <p:sp>
          <p:nvSpPr>
            <p:cNvPr id="39" name="Oval 17"/>
            <p:cNvSpPr/>
            <p:nvPr/>
          </p:nvSpPr>
          <p:spPr>
            <a:xfrm>
              <a:off x="5577718" y="4162575"/>
              <a:ext cx="1036565" cy="1036565"/>
            </a:xfrm>
            <a:prstGeom prst="ellipse">
              <a:avLst/>
            </a:prstGeom>
            <a:gradFill>
              <a:gsLst>
                <a:gs pos="0">
                  <a:srgbClr val="C3955D"/>
                </a:gs>
                <a:gs pos="100000">
                  <a:srgbClr val="F6E1AC"/>
                </a:gs>
              </a:gsLst>
              <a:lin ang="7800000" scaled="0"/>
            </a:gra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40" name="Freeform 86"/>
            <p:cNvSpPr>
              <a:spLocks noEditPoints="1"/>
            </p:cNvSpPr>
            <p:nvPr/>
          </p:nvSpPr>
          <p:spPr bwMode="auto">
            <a:xfrm>
              <a:off x="5955043" y="4443692"/>
              <a:ext cx="281914" cy="474330"/>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8"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162331"/>
            </a:solidFill>
            <a:ln w="9525">
              <a:noFill/>
              <a:round/>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grpSp>
      <p:sp>
        <p:nvSpPr>
          <p:cNvPr id="41" name="Freeform 245"/>
          <p:cNvSpPr/>
          <p:nvPr/>
        </p:nvSpPr>
        <p:spPr bwMode="auto">
          <a:xfrm>
            <a:off x="2019779" y="3716407"/>
            <a:ext cx="598760" cy="598760"/>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162331"/>
          </a:solidFill>
          <a:ln w="9525">
            <a:noFill/>
            <a:round/>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42" name="Text Placeholder 3"/>
          <p:cNvSpPr txBox="1"/>
          <p:nvPr/>
        </p:nvSpPr>
        <p:spPr>
          <a:xfrm>
            <a:off x="6419256" y="1880688"/>
            <a:ext cx="4712804" cy="10282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1800" b="1" kern="1200">
                <a:solidFill>
                  <a:srgbClr val="F6E1AC"/>
                </a:solidFill>
                <a:latin typeface="思源黑体 CN Light" panose="020b0300000000000000" pitchFamily="34" charset="-122"/>
                <a:ea typeface="思源黑体 CN Light" panose="020b0300000000000000" pitchFamily="34" charset="-122"/>
              </a:rPr>
              <a:t>输入标题</a:t>
            </a:r>
            <a:br>
              <a:rPr lang="en-US" b="1" kern="1200">
                <a:solidFill>
                  <a:srgbClr val="F6E1AC"/>
                </a:solidFill>
                <a:latin typeface="思源黑体 CN Light" panose="020b0300000000000000" pitchFamily="34" charset="-122"/>
                <a:ea typeface="思源黑体 CN Light" panose="020b0300000000000000" pitchFamily="34" charset="-122"/>
              </a:rPr>
            </a:br>
            <a:r>
              <a:rPr lang="en-US" sz="1400" kern="1200">
                <a:solidFill>
                  <a:srgbClr val="F6E1AC"/>
                </a:solidFill>
                <a:latin typeface="思源黑体 CN Light" panose="020b0300000000000000" pitchFamily="34" charset="-122"/>
                <a:ea typeface="思源黑体 CN Light" panose="020b0300000000000000" pitchFamily="34" charset="-122"/>
              </a:rPr>
              <a:t>There are many variations of passages of lorem ipsum available, but the majority  have suffered </a:t>
            </a:r>
            <a:endParaRPr lang="en-US" sz="1400" kern="1200">
              <a:solidFill>
                <a:srgbClr val="F6E1AC"/>
              </a:solidFill>
              <a:latin typeface="思源黑体 CN Light" panose="020b0300000000000000" pitchFamily="34" charset="-122"/>
              <a:ea typeface="思源黑体 CN Light" panose="020b0300000000000000" pitchFamily="34" charset="-122"/>
            </a:endParaRPr>
          </a:p>
        </p:txBody>
      </p:sp>
      <p:sp>
        <p:nvSpPr>
          <p:cNvPr id="43" name="Freeform 2591"/>
          <p:cNvSpPr/>
          <p:nvPr/>
        </p:nvSpPr>
        <p:spPr bwMode="auto">
          <a:xfrm rot="1801359">
            <a:off x="3692627" y="2762462"/>
            <a:ext cx="528907" cy="811472"/>
          </a:xfrm>
          <a:custGeom>
            <a:gdLst>
              <a:gd name="T0" fmla="*/ 209 w 313"/>
              <a:gd name="T1" fmla="*/ 1 h 370"/>
              <a:gd name="T2" fmla="*/ 260 w 313"/>
              <a:gd name="T3" fmla="*/ 0 h 370"/>
              <a:gd name="T4" fmla="*/ 294 w 313"/>
              <a:gd name="T5" fmla="*/ 3 h 370"/>
              <a:gd name="T6" fmla="*/ 306 w 313"/>
              <a:gd name="T7" fmla="*/ 8 h 370"/>
              <a:gd name="T8" fmla="*/ 312 w 313"/>
              <a:gd name="T9" fmla="*/ 13 h 370"/>
              <a:gd name="T10" fmla="*/ 313 w 313"/>
              <a:gd name="T11" fmla="*/ 20 h 370"/>
              <a:gd name="T12" fmla="*/ 303 w 313"/>
              <a:gd name="T13" fmla="*/ 39 h 370"/>
              <a:gd name="T14" fmla="*/ 259 w 313"/>
              <a:gd name="T15" fmla="*/ 98 h 370"/>
              <a:gd name="T16" fmla="*/ 254 w 313"/>
              <a:gd name="T17" fmla="*/ 102 h 370"/>
              <a:gd name="T18" fmla="*/ 249 w 313"/>
              <a:gd name="T19" fmla="*/ 101 h 370"/>
              <a:gd name="T20" fmla="*/ 245 w 313"/>
              <a:gd name="T21" fmla="*/ 97 h 370"/>
              <a:gd name="T22" fmla="*/ 246 w 313"/>
              <a:gd name="T23" fmla="*/ 92 h 370"/>
              <a:gd name="T24" fmla="*/ 276 w 313"/>
              <a:gd name="T25" fmla="*/ 51 h 370"/>
              <a:gd name="T26" fmla="*/ 292 w 313"/>
              <a:gd name="T27" fmla="*/ 31 h 370"/>
              <a:gd name="T28" fmla="*/ 230 w 313"/>
              <a:gd name="T29" fmla="*/ 51 h 370"/>
              <a:gd name="T30" fmla="*/ 192 w 313"/>
              <a:gd name="T31" fmla="*/ 69 h 370"/>
              <a:gd name="T32" fmla="*/ 137 w 313"/>
              <a:gd name="T33" fmla="*/ 102 h 370"/>
              <a:gd name="T34" fmla="*/ 104 w 313"/>
              <a:gd name="T35" fmla="*/ 129 h 370"/>
              <a:gd name="T36" fmla="*/ 74 w 313"/>
              <a:gd name="T37" fmla="*/ 161 h 370"/>
              <a:gd name="T38" fmla="*/ 38 w 313"/>
              <a:gd name="T39" fmla="*/ 214 h 370"/>
              <a:gd name="T40" fmla="*/ 22 w 313"/>
              <a:gd name="T41" fmla="*/ 252 h 370"/>
              <a:gd name="T42" fmla="*/ 14 w 313"/>
              <a:gd name="T43" fmla="*/ 304 h 370"/>
              <a:gd name="T44" fmla="*/ 17 w 313"/>
              <a:gd name="T45" fmla="*/ 322 h 370"/>
              <a:gd name="T46" fmla="*/ 29 w 313"/>
              <a:gd name="T47" fmla="*/ 342 h 370"/>
              <a:gd name="T48" fmla="*/ 48 w 313"/>
              <a:gd name="T49" fmla="*/ 356 h 370"/>
              <a:gd name="T50" fmla="*/ 52 w 313"/>
              <a:gd name="T51" fmla="*/ 360 h 370"/>
              <a:gd name="T52" fmla="*/ 52 w 313"/>
              <a:gd name="T53" fmla="*/ 365 h 370"/>
              <a:gd name="T54" fmla="*/ 48 w 313"/>
              <a:gd name="T55" fmla="*/ 369 h 370"/>
              <a:gd name="T56" fmla="*/ 42 w 313"/>
              <a:gd name="T57" fmla="*/ 369 h 370"/>
              <a:gd name="T58" fmla="*/ 25 w 313"/>
              <a:gd name="T59" fmla="*/ 359 h 370"/>
              <a:gd name="T60" fmla="*/ 7 w 313"/>
              <a:gd name="T61" fmla="*/ 336 h 370"/>
              <a:gd name="T62" fmla="*/ 0 w 313"/>
              <a:gd name="T63" fmla="*/ 305 h 370"/>
              <a:gd name="T64" fmla="*/ 0 w 313"/>
              <a:gd name="T65" fmla="*/ 286 h 370"/>
              <a:gd name="T66" fmla="*/ 15 w 313"/>
              <a:gd name="T67" fmla="*/ 227 h 370"/>
              <a:gd name="T68" fmla="*/ 36 w 313"/>
              <a:gd name="T69" fmla="*/ 188 h 370"/>
              <a:gd name="T70" fmla="*/ 62 w 313"/>
              <a:gd name="T71" fmla="*/ 152 h 370"/>
              <a:gd name="T72" fmla="*/ 110 w 313"/>
              <a:gd name="T73" fmla="*/ 105 h 370"/>
              <a:gd name="T74" fmla="*/ 146 w 313"/>
              <a:gd name="T75" fmla="*/ 79 h 370"/>
              <a:gd name="T76" fmla="*/ 204 w 313"/>
              <a:gd name="T77" fmla="*/ 47 h 370"/>
              <a:gd name="T78" fmla="*/ 244 w 313"/>
              <a:gd name="T79" fmla="*/ 30 h 370"/>
              <a:gd name="T80" fmla="*/ 286 w 313"/>
              <a:gd name="T81" fmla="*/ 17 h 370"/>
              <a:gd name="T82" fmla="*/ 259 w 313"/>
              <a:gd name="T83" fmla="*/ 15 h 370"/>
              <a:gd name="T84" fmla="*/ 203 w 313"/>
              <a:gd name="T85" fmla="*/ 17 h 370"/>
              <a:gd name="T86" fmla="*/ 198 w 313"/>
              <a:gd name="T87" fmla="*/ 16 h 370"/>
              <a:gd name="T88" fmla="*/ 194 w 313"/>
              <a:gd name="T89" fmla="*/ 12 h 370"/>
              <a:gd name="T90" fmla="*/ 195 w 313"/>
              <a:gd name="T91" fmla="*/ 6 h 370"/>
              <a:gd name="T92" fmla="*/ 200 w 313"/>
              <a:gd name="T93" fmla="*/ 3 h 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370">
                <a:moveTo>
                  <a:pt x="200" y="3"/>
                </a:moveTo>
                <a:lnTo>
                  <a:pt x="200" y="3"/>
                </a:lnTo>
                <a:lnTo>
                  <a:pt x="209" y="1"/>
                </a:lnTo>
                <a:lnTo>
                  <a:pt x="222" y="0"/>
                </a:lnTo>
                <a:lnTo>
                  <a:pt x="239" y="0"/>
                </a:lnTo>
                <a:lnTo>
                  <a:pt x="260" y="0"/>
                </a:lnTo>
                <a:lnTo>
                  <a:pt x="260" y="0"/>
                </a:lnTo>
                <a:lnTo>
                  <a:pt x="279" y="1"/>
                </a:lnTo>
                <a:lnTo>
                  <a:pt x="294" y="3"/>
                </a:lnTo>
                <a:lnTo>
                  <a:pt x="294" y="3"/>
                </a:lnTo>
                <a:lnTo>
                  <a:pt x="301" y="5"/>
                </a:lnTo>
                <a:lnTo>
                  <a:pt x="306" y="8"/>
                </a:lnTo>
                <a:lnTo>
                  <a:pt x="306" y="8"/>
                </a:lnTo>
                <a:lnTo>
                  <a:pt x="310" y="10"/>
                </a:lnTo>
                <a:lnTo>
                  <a:pt x="312" y="13"/>
                </a:lnTo>
                <a:lnTo>
                  <a:pt x="313" y="17"/>
                </a:lnTo>
                <a:lnTo>
                  <a:pt x="313" y="20"/>
                </a:lnTo>
                <a:lnTo>
                  <a:pt x="313" y="20"/>
                </a:lnTo>
                <a:lnTo>
                  <a:pt x="310" y="28"/>
                </a:lnTo>
                <a:lnTo>
                  <a:pt x="303" y="39"/>
                </a:lnTo>
                <a:lnTo>
                  <a:pt x="303" y="39"/>
                </a:lnTo>
                <a:lnTo>
                  <a:pt x="287" y="60"/>
                </a:lnTo>
                <a:lnTo>
                  <a:pt x="287" y="60"/>
                </a:lnTo>
                <a:lnTo>
                  <a:pt x="259" y="98"/>
                </a:lnTo>
                <a:lnTo>
                  <a:pt x="259" y="98"/>
                </a:lnTo>
                <a:lnTo>
                  <a:pt x="257" y="101"/>
                </a:lnTo>
                <a:lnTo>
                  <a:pt x="254" y="102"/>
                </a:lnTo>
                <a:lnTo>
                  <a:pt x="254" y="102"/>
                </a:lnTo>
                <a:lnTo>
                  <a:pt x="251" y="102"/>
                </a:lnTo>
                <a:lnTo>
                  <a:pt x="249" y="101"/>
                </a:lnTo>
                <a:lnTo>
                  <a:pt x="249" y="101"/>
                </a:lnTo>
                <a:lnTo>
                  <a:pt x="247" y="99"/>
                </a:lnTo>
                <a:lnTo>
                  <a:pt x="245" y="97"/>
                </a:lnTo>
                <a:lnTo>
                  <a:pt x="245" y="97"/>
                </a:lnTo>
                <a:lnTo>
                  <a:pt x="245" y="94"/>
                </a:lnTo>
                <a:lnTo>
                  <a:pt x="246" y="92"/>
                </a:lnTo>
                <a:lnTo>
                  <a:pt x="246" y="92"/>
                </a:lnTo>
                <a:lnTo>
                  <a:pt x="255" y="78"/>
                </a:lnTo>
                <a:lnTo>
                  <a:pt x="276" y="51"/>
                </a:lnTo>
                <a:lnTo>
                  <a:pt x="276" y="51"/>
                </a:lnTo>
                <a:lnTo>
                  <a:pt x="292" y="31"/>
                </a:lnTo>
                <a:lnTo>
                  <a:pt x="292" y="31"/>
                </a:lnTo>
                <a:lnTo>
                  <a:pt x="271" y="37"/>
                </a:lnTo>
                <a:lnTo>
                  <a:pt x="250" y="43"/>
                </a:lnTo>
                <a:lnTo>
                  <a:pt x="230" y="51"/>
                </a:lnTo>
                <a:lnTo>
                  <a:pt x="211" y="60"/>
                </a:lnTo>
                <a:lnTo>
                  <a:pt x="211" y="60"/>
                </a:lnTo>
                <a:lnTo>
                  <a:pt x="192" y="69"/>
                </a:lnTo>
                <a:lnTo>
                  <a:pt x="173" y="79"/>
                </a:lnTo>
                <a:lnTo>
                  <a:pt x="155" y="90"/>
                </a:lnTo>
                <a:lnTo>
                  <a:pt x="137" y="102"/>
                </a:lnTo>
                <a:lnTo>
                  <a:pt x="137" y="102"/>
                </a:lnTo>
                <a:lnTo>
                  <a:pt x="120" y="115"/>
                </a:lnTo>
                <a:lnTo>
                  <a:pt x="104" y="129"/>
                </a:lnTo>
                <a:lnTo>
                  <a:pt x="88" y="144"/>
                </a:lnTo>
                <a:lnTo>
                  <a:pt x="74" y="161"/>
                </a:lnTo>
                <a:lnTo>
                  <a:pt x="74" y="161"/>
                </a:lnTo>
                <a:lnTo>
                  <a:pt x="60" y="178"/>
                </a:lnTo>
                <a:lnTo>
                  <a:pt x="48" y="196"/>
                </a:lnTo>
                <a:lnTo>
                  <a:pt x="38" y="214"/>
                </a:lnTo>
                <a:lnTo>
                  <a:pt x="29" y="233"/>
                </a:lnTo>
                <a:lnTo>
                  <a:pt x="29" y="233"/>
                </a:lnTo>
                <a:lnTo>
                  <a:pt x="22" y="252"/>
                </a:lnTo>
                <a:lnTo>
                  <a:pt x="17" y="270"/>
                </a:lnTo>
                <a:lnTo>
                  <a:pt x="15" y="287"/>
                </a:lnTo>
                <a:lnTo>
                  <a:pt x="14" y="304"/>
                </a:lnTo>
                <a:lnTo>
                  <a:pt x="14" y="304"/>
                </a:lnTo>
                <a:lnTo>
                  <a:pt x="15" y="313"/>
                </a:lnTo>
                <a:lnTo>
                  <a:pt x="17" y="322"/>
                </a:lnTo>
                <a:lnTo>
                  <a:pt x="20" y="329"/>
                </a:lnTo>
                <a:lnTo>
                  <a:pt x="24" y="336"/>
                </a:lnTo>
                <a:lnTo>
                  <a:pt x="29" y="342"/>
                </a:lnTo>
                <a:lnTo>
                  <a:pt x="34" y="347"/>
                </a:lnTo>
                <a:lnTo>
                  <a:pt x="41" y="352"/>
                </a:lnTo>
                <a:lnTo>
                  <a:pt x="48" y="356"/>
                </a:lnTo>
                <a:lnTo>
                  <a:pt x="48" y="356"/>
                </a:lnTo>
                <a:lnTo>
                  <a:pt x="50" y="357"/>
                </a:lnTo>
                <a:lnTo>
                  <a:pt x="52" y="360"/>
                </a:lnTo>
                <a:lnTo>
                  <a:pt x="52" y="360"/>
                </a:lnTo>
                <a:lnTo>
                  <a:pt x="52" y="362"/>
                </a:lnTo>
                <a:lnTo>
                  <a:pt x="52" y="365"/>
                </a:lnTo>
                <a:lnTo>
                  <a:pt x="52" y="365"/>
                </a:lnTo>
                <a:lnTo>
                  <a:pt x="50" y="367"/>
                </a:lnTo>
                <a:lnTo>
                  <a:pt x="48" y="369"/>
                </a:lnTo>
                <a:lnTo>
                  <a:pt x="48" y="369"/>
                </a:lnTo>
                <a:lnTo>
                  <a:pt x="45" y="370"/>
                </a:lnTo>
                <a:lnTo>
                  <a:pt x="42" y="369"/>
                </a:lnTo>
                <a:lnTo>
                  <a:pt x="42" y="369"/>
                </a:lnTo>
                <a:lnTo>
                  <a:pt x="33" y="365"/>
                </a:lnTo>
                <a:lnTo>
                  <a:pt x="25" y="359"/>
                </a:lnTo>
                <a:lnTo>
                  <a:pt x="18" y="352"/>
                </a:lnTo>
                <a:lnTo>
                  <a:pt x="12" y="345"/>
                </a:lnTo>
                <a:lnTo>
                  <a:pt x="7" y="336"/>
                </a:lnTo>
                <a:lnTo>
                  <a:pt x="3" y="327"/>
                </a:lnTo>
                <a:lnTo>
                  <a:pt x="1" y="316"/>
                </a:lnTo>
                <a:lnTo>
                  <a:pt x="0" y="305"/>
                </a:lnTo>
                <a:lnTo>
                  <a:pt x="0" y="305"/>
                </a:lnTo>
                <a:lnTo>
                  <a:pt x="0" y="296"/>
                </a:lnTo>
                <a:lnTo>
                  <a:pt x="0" y="286"/>
                </a:lnTo>
                <a:lnTo>
                  <a:pt x="3" y="267"/>
                </a:lnTo>
                <a:lnTo>
                  <a:pt x="8" y="248"/>
                </a:lnTo>
                <a:lnTo>
                  <a:pt x="15" y="227"/>
                </a:lnTo>
                <a:lnTo>
                  <a:pt x="15" y="227"/>
                </a:lnTo>
                <a:lnTo>
                  <a:pt x="25" y="207"/>
                </a:lnTo>
                <a:lnTo>
                  <a:pt x="36" y="188"/>
                </a:lnTo>
                <a:lnTo>
                  <a:pt x="48" y="170"/>
                </a:lnTo>
                <a:lnTo>
                  <a:pt x="62" y="152"/>
                </a:lnTo>
                <a:lnTo>
                  <a:pt x="62" y="152"/>
                </a:lnTo>
                <a:lnTo>
                  <a:pt x="78" y="135"/>
                </a:lnTo>
                <a:lnTo>
                  <a:pt x="93" y="119"/>
                </a:lnTo>
                <a:lnTo>
                  <a:pt x="110" y="105"/>
                </a:lnTo>
                <a:lnTo>
                  <a:pt x="128" y="91"/>
                </a:lnTo>
                <a:lnTo>
                  <a:pt x="128" y="91"/>
                </a:lnTo>
                <a:lnTo>
                  <a:pt x="146" y="79"/>
                </a:lnTo>
                <a:lnTo>
                  <a:pt x="165" y="67"/>
                </a:lnTo>
                <a:lnTo>
                  <a:pt x="184" y="57"/>
                </a:lnTo>
                <a:lnTo>
                  <a:pt x="204" y="47"/>
                </a:lnTo>
                <a:lnTo>
                  <a:pt x="204" y="47"/>
                </a:lnTo>
                <a:lnTo>
                  <a:pt x="224" y="38"/>
                </a:lnTo>
                <a:lnTo>
                  <a:pt x="244" y="30"/>
                </a:lnTo>
                <a:lnTo>
                  <a:pt x="265" y="23"/>
                </a:lnTo>
                <a:lnTo>
                  <a:pt x="286" y="17"/>
                </a:lnTo>
                <a:lnTo>
                  <a:pt x="286" y="17"/>
                </a:lnTo>
                <a:lnTo>
                  <a:pt x="274" y="16"/>
                </a:lnTo>
                <a:lnTo>
                  <a:pt x="259" y="15"/>
                </a:lnTo>
                <a:lnTo>
                  <a:pt x="259" y="15"/>
                </a:lnTo>
                <a:lnTo>
                  <a:pt x="224" y="15"/>
                </a:lnTo>
                <a:lnTo>
                  <a:pt x="212" y="15"/>
                </a:lnTo>
                <a:lnTo>
                  <a:pt x="203" y="17"/>
                </a:lnTo>
                <a:lnTo>
                  <a:pt x="203" y="17"/>
                </a:lnTo>
                <a:lnTo>
                  <a:pt x="200" y="17"/>
                </a:lnTo>
                <a:lnTo>
                  <a:pt x="198" y="16"/>
                </a:lnTo>
                <a:lnTo>
                  <a:pt x="198" y="16"/>
                </a:lnTo>
                <a:lnTo>
                  <a:pt x="196" y="14"/>
                </a:lnTo>
                <a:lnTo>
                  <a:pt x="194" y="12"/>
                </a:lnTo>
                <a:lnTo>
                  <a:pt x="194" y="12"/>
                </a:lnTo>
                <a:lnTo>
                  <a:pt x="194" y="9"/>
                </a:lnTo>
                <a:lnTo>
                  <a:pt x="195" y="6"/>
                </a:lnTo>
                <a:lnTo>
                  <a:pt x="195" y="6"/>
                </a:lnTo>
                <a:lnTo>
                  <a:pt x="197" y="4"/>
                </a:lnTo>
                <a:lnTo>
                  <a:pt x="200" y="3"/>
                </a:lnTo>
                <a:close/>
              </a:path>
            </a:pathLst>
          </a:custGeom>
          <a:solidFill>
            <a:schemeClr val="bg1"/>
          </a:solidFill>
          <a:ln>
            <a:solidFill>
              <a:schemeClr val="bg1">
                <a:lumMod val="65000"/>
              </a:schemeClr>
            </a:solidFill>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44" name="Freeform 2591"/>
          <p:cNvSpPr/>
          <p:nvPr/>
        </p:nvSpPr>
        <p:spPr bwMode="auto">
          <a:xfrm rot="4944341">
            <a:off x="4088122" y="3698181"/>
            <a:ext cx="45719" cy="867442"/>
          </a:xfrm>
          <a:custGeom>
            <a:gdLst>
              <a:gd name="T0" fmla="*/ 209 w 313"/>
              <a:gd name="T1" fmla="*/ 1 h 370"/>
              <a:gd name="T2" fmla="*/ 260 w 313"/>
              <a:gd name="T3" fmla="*/ 0 h 370"/>
              <a:gd name="T4" fmla="*/ 294 w 313"/>
              <a:gd name="T5" fmla="*/ 3 h 370"/>
              <a:gd name="T6" fmla="*/ 306 w 313"/>
              <a:gd name="T7" fmla="*/ 8 h 370"/>
              <a:gd name="T8" fmla="*/ 312 w 313"/>
              <a:gd name="T9" fmla="*/ 13 h 370"/>
              <a:gd name="T10" fmla="*/ 313 w 313"/>
              <a:gd name="T11" fmla="*/ 20 h 370"/>
              <a:gd name="T12" fmla="*/ 303 w 313"/>
              <a:gd name="T13" fmla="*/ 39 h 370"/>
              <a:gd name="T14" fmla="*/ 259 w 313"/>
              <a:gd name="T15" fmla="*/ 98 h 370"/>
              <a:gd name="T16" fmla="*/ 254 w 313"/>
              <a:gd name="T17" fmla="*/ 102 h 370"/>
              <a:gd name="T18" fmla="*/ 249 w 313"/>
              <a:gd name="T19" fmla="*/ 101 h 370"/>
              <a:gd name="T20" fmla="*/ 245 w 313"/>
              <a:gd name="T21" fmla="*/ 97 h 370"/>
              <a:gd name="T22" fmla="*/ 246 w 313"/>
              <a:gd name="T23" fmla="*/ 92 h 370"/>
              <a:gd name="T24" fmla="*/ 276 w 313"/>
              <a:gd name="T25" fmla="*/ 51 h 370"/>
              <a:gd name="T26" fmla="*/ 292 w 313"/>
              <a:gd name="T27" fmla="*/ 31 h 370"/>
              <a:gd name="T28" fmla="*/ 230 w 313"/>
              <a:gd name="T29" fmla="*/ 51 h 370"/>
              <a:gd name="T30" fmla="*/ 192 w 313"/>
              <a:gd name="T31" fmla="*/ 69 h 370"/>
              <a:gd name="T32" fmla="*/ 137 w 313"/>
              <a:gd name="T33" fmla="*/ 102 h 370"/>
              <a:gd name="T34" fmla="*/ 104 w 313"/>
              <a:gd name="T35" fmla="*/ 129 h 370"/>
              <a:gd name="T36" fmla="*/ 74 w 313"/>
              <a:gd name="T37" fmla="*/ 161 h 370"/>
              <a:gd name="T38" fmla="*/ 38 w 313"/>
              <a:gd name="T39" fmla="*/ 214 h 370"/>
              <a:gd name="T40" fmla="*/ 22 w 313"/>
              <a:gd name="T41" fmla="*/ 252 h 370"/>
              <a:gd name="T42" fmla="*/ 14 w 313"/>
              <a:gd name="T43" fmla="*/ 304 h 370"/>
              <a:gd name="T44" fmla="*/ 17 w 313"/>
              <a:gd name="T45" fmla="*/ 322 h 370"/>
              <a:gd name="T46" fmla="*/ 29 w 313"/>
              <a:gd name="T47" fmla="*/ 342 h 370"/>
              <a:gd name="T48" fmla="*/ 48 w 313"/>
              <a:gd name="T49" fmla="*/ 356 h 370"/>
              <a:gd name="T50" fmla="*/ 52 w 313"/>
              <a:gd name="T51" fmla="*/ 360 h 370"/>
              <a:gd name="T52" fmla="*/ 52 w 313"/>
              <a:gd name="T53" fmla="*/ 365 h 370"/>
              <a:gd name="T54" fmla="*/ 48 w 313"/>
              <a:gd name="T55" fmla="*/ 369 h 370"/>
              <a:gd name="T56" fmla="*/ 42 w 313"/>
              <a:gd name="T57" fmla="*/ 369 h 370"/>
              <a:gd name="T58" fmla="*/ 25 w 313"/>
              <a:gd name="T59" fmla="*/ 359 h 370"/>
              <a:gd name="T60" fmla="*/ 7 w 313"/>
              <a:gd name="T61" fmla="*/ 336 h 370"/>
              <a:gd name="T62" fmla="*/ 0 w 313"/>
              <a:gd name="T63" fmla="*/ 305 h 370"/>
              <a:gd name="T64" fmla="*/ 0 w 313"/>
              <a:gd name="T65" fmla="*/ 286 h 370"/>
              <a:gd name="T66" fmla="*/ 15 w 313"/>
              <a:gd name="T67" fmla="*/ 227 h 370"/>
              <a:gd name="T68" fmla="*/ 36 w 313"/>
              <a:gd name="T69" fmla="*/ 188 h 370"/>
              <a:gd name="T70" fmla="*/ 62 w 313"/>
              <a:gd name="T71" fmla="*/ 152 h 370"/>
              <a:gd name="T72" fmla="*/ 110 w 313"/>
              <a:gd name="T73" fmla="*/ 105 h 370"/>
              <a:gd name="T74" fmla="*/ 146 w 313"/>
              <a:gd name="T75" fmla="*/ 79 h 370"/>
              <a:gd name="T76" fmla="*/ 204 w 313"/>
              <a:gd name="T77" fmla="*/ 47 h 370"/>
              <a:gd name="T78" fmla="*/ 244 w 313"/>
              <a:gd name="T79" fmla="*/ 30 h 370"/>
              <a:gd name="T80" fmla="*/ 286 w 313"/>
              <a:gd name="T81" fmla="*/ 17 h 370"/>
              <a:gd name="T82" fmla="*/ 259 w 313"/>
              <a:gd name="T83" fmla="*/ 15 h 370"/>
              <a:gd name="T84" fmla="*/ 203 w 313"/>
              <a:gd name="T85" fmla="*/ 17 h 370"/>
              <a:gd name="T86" fmla="*/ 198 w 313"/>
              <a:gd name="T87" fmla="*/ 16 h 370"/>
              <a:gd name="T88" fmla="*/ 194 w 313"/>
              <a:gd name="T89" fmla="*/ 12 h 370"/>
              <a:gd name="T90" fmla="*/ 195 w 313"/>
              <a:gd name="T91" fmla="*/ 6 h 370"/>
              <a:gd name="T92" fmla="*/ 200 w 313"/>
              <a:gd name="T93" fmla="*/ 3 h 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370">
                <a:moveTo>
                  <a:pt x="200" y="3"/>
                </a:moveTo>
                <a:lnTo>
                  <a:pt x="200" y="3"/>
                </a:lnTo>
                <a:lnTo>
                  <a:pt x="209" y="1"/>
                </a:lnTo>
                <a:lnTo>
                  <a:pt x="222" y="0"/>
                </a:lnTo>
                <a:lnTo>
                  <a:pt x="239" y="0"/>
                </a:lnTo>
                <a:lnTo>
                  <a:pt x="260" y="0"/>
                </a:lnTo>
                <a:lnTo>
                  <a:pt x="260" y="0"/>
                </a:lnTo>
                <a:lnTo>
                  <a:pt x="279" y="1"/>
                </a:lnTo>
                <a:lnTo>
                  <a:pt x="294" y="3"/>
                </a:lnTo>
                <a:lnTo>
                  <a:pt x="294" y="3"/>
                </a:lnTo>
                <a:lnTo>
                  <a:pt x="301" y="5"/>
                </a:lnTo>
                <a:lnTo>
                  <a:pt x="306" y="8"/>
                </a:lnTo>
                <a:lnTo>
                  <a:pt x="306" y="8"/>
                </a:lnTo>
                <a:lnTo>
                  <a:pt x="310" y="10"/>
                </a:lnTo>
                <a:lnTo>
                  <a:pt x="312" y="13"/>
                </a:lnTo>
                <a:lnTo>
                  <a:pt x="313" y="17"/>
                </a:lnTo>
                <a:lnTo>
                  <a:pt x="313" y="20"/>
                </a:lnTo>
                <a:lnTo>
                  <a:pt x="313" y="20"/>
                </a:lnTo>
                <a:lnTo>
                  <a:pt x="310" y="28"/>
                </a:lnTo>
                <a:lnTo>
                  <a:pt x="303" y="39"/>
                </a:lnTo>
                <a:lnTo>
                  <a:pt x="303" y="39"/>
                </a:lnTo>
                <a:lnTo>
                  <a:pt x="287" y="60"/>
                </a:lnTo>
                <a:lnTo>
                  <a:pt x="287" y="60"/>
                </a:lnTo>
                <a:lnTo>
                  <a:pt x="259" y="98"/>
                </a:lnTo>
                <a:lnTo>
                  <a:pt x="259" y="98"/>
                </a:lnTo>
                <a:lnTo>
                  <a:pt x="257" y="101"/>
                </a:lnTo>
                <a:lnTo>
                  <a:pt x="254" y="102"/>
                </a:lnTo>
                <a:lnTo>
                  <a:pt x="254" y="102"/>
                </a:lnTo>
                <a:lnTo>
                  <a:pt x="251" y="102"/>
                </a:lnTo>
                <a:lnTo>
                  <a:pt x="249" y="101"/>
                </a:lnTo>
                <a:lnTo>
                  <a:pt x="249" y="101"/>
                </a:lnTo>
                <a:lnTo>
                  <a:pt x="247" y="99"/>
                </a:lnTo>
                <a:lnTo>
                  <a:pt x="245" y="97"/>
                </a:lnTo>
                <a:lnTo>
                  <a:pt x="245" y="97"/>
                </a:lnTo>
                <a:lnTo>
                  <a:pt x="245" y="94"/>
                </a:lnTo>
                <a:lnTo>
                  <a:pt x="246" y="92"/>
                </a:lnTo>
                <a:lnTo>
                  <a:pt x="246" y="92"/>
                </a:lnTo>
                <a:lnTo>
                  <a:pt x="255" y="78"/>
                </a:lnTo>
                <a:lnTo>
                  <a:pt x="276" y="51"/>
                </a:lnTo>
                <a:lnTo>
                  <a:pt x="276" y="51"/>
                </a:lnTo>
                <a:lnTo>
                  <a:pt x="292" y="31"/>
                </a:lnTo>
                <a:lnTo>
                  <a:pt x="292" y="31"/>
                </a:lnTo>
                <a:lnTo>
                  <a:pt x="271" y="37"/>
                </a:lnTo>
                <a:lnTo>
                  <a:pt x="250" y="43"/>
                </a:lnTo>
                <a:lnTo>
                  <a:pt x="230" y="51"/>
                </a:lnTo>
                <a:lnTo>
                  <a:pt x="211" y="60"/>
                </a:lnTo>
                <a:lnTo>
                  <a:pt x="211" y="60"/>
                </a:lnTo>
                <a:lnTo>
                  <a:pt x="192" y="69"/>
                </a:lnTo>
                <a:lnTo>
                  <a:pt x="173" y="79"/>
                </a:lnTo>
                <a:lnTo>
                  <a:pt x="155" y="90"/>
                </a:lnTo>
                <a:lnTo>
                  <a:pt x="137" y="102"/>
                </a:lnTo>
                <a:lnTo>
                  <a:pt x="137" y="102"/>
                </a:lnTo>
                <a:lnTo>
                  <a:pt x="120" y="115"/>
                </a:lnTo>
                <a:lnTo>
                  <a:pt x="104" y="129"/>
                </a:lnTo>
                <a:lnTo>
                  <a:pt x="88" y="144"/>
                </a:lnTo>
                <a:lnTo>
                  <a:pt x="74" y="161"/>
                </a:lnTo>
                <a:lnTo>
                  <a:pt x="74" y="161"/>
                </a:lnTo>
                <a:lnTo>
                  <a:pt x="60" y="178"/>
                </a:lnTo>
                <a:lnTo>
                  <a:pt x="48" y="196"/>
                </a:lnTo>
                <a:lnTo>
                  <a:pt x="38" y="214"/>
                </a:lnTo>
                <a:lnTo>
                  <a:pt x="29" y="233"/>
                </a:lnTo>
                <a:lnTo>
                  <a:pt x="29" y="233"/>
                </a:lnTo>
                <a:lnTo>
                  <a:pt x="22" y="252"/>
                </a:lnTo>
                <a:lnTo>
                  <a:pt x="17" y="270"/>
                </a:lnTo>
                <a:lnTo>
                  <a:pt x="15" y="287"/>
                </a:lnTo>
                <a:lnTo>
                  <a:pt x="14" y="304"/>
                </a:lnTo>
                <a:lnTo>
                  <a:pt x="14" y="304"/>
                </a:lnTo>
                <a:lnTo>
                  <a:pt x="15" y="313"/>
                </a:lnTo>
                <a:lnTo>
                  <a:pt x="17" y="322"/>
                </a:lnTo>
                <a:lnTo>
                  <a:pt x="20" y="329"/>
                </a:lnTo>
                <a:lnTo>
                  <a:pt x="24" y="336"/>
                </a:lnTo>
                <a:lnTo>
                  <a:pt x="29" y="342"/>
                </a:lnTo>
                <a:lnTo>
                  <a:pt x="34" y="347"/>
                </a:lnTo>
                <a:lnTo>
                  <a:pt x="41" y="352"/>
                </a:lnTo>
                <a:lnTo>
                  <a:pt x="48" y="356"/>
                </a:lnTo>
                <a:lnTo>
                  <a:pt x="48" y="356"/>
                </a:lnTo>
                <a:lnTo>
                  <a:pt x="50" y="357"/>
                </a:lnTo>
                <a:lnTo>
                  <a:pt x="52" y="360"/>
                </a:lnTo>
                <a:lnTo>
                  <a:pt x="52" y="360"/>
                </a:lnTo>
                <a:lnTo>
                  <a:pt x="52" y="362"/>
                </a:lnTo>
                <a:lnTo>
                  <a:pt x="52" y="365"/>
                </a:lnTo>
                <a:lnTo>
                  <a:pt x="52" y="365"/>
                </a:lnTo>
                <a:lnTo>
                  <a:pt x="50" y="367"/>
                </a:lnTo>
                <a:lnTo>
                  <a:pt x="48" y="369"/>
                </a:lnTo>
                <a:lnTo>
                  <a:pt x="48" y="369"/>
                </a:lnTo>
                <a:lnTo>
                  <a:pt x="45" y="370"/>
                </a:lnTo>
                <a:lnTo>
                  <a:pt x="42" y="369"/>
                </a:lnTo>
                <a:lnTo>
                  <a:pt x="42" y="369"/>
                </a:lnTo>
                <a:lnTo>
                  <a:pt x="33" y="365"/>
                </a:lnTo>
                <a:lnTo>
                  <a:pt x="25" y="359"/>
                </a:lnTo>
                <a:lnTo>
                  <a:pt x="18" y="352"/>
                </a:lnTo>
                <a:lnTo>
                  <a:pt x="12" y="345"/>
                </a:lnTo>
                <a:lnTo>
                  <a:pt x="7" y="336"/>
                </a:lnTo>
                <a:lnTo>
                  <a:pt x="3" y="327"/>
                </a:lnTo>
                <a:lnTo>
                  <a:pt x="1" y="316"/>
                </a:lnTo>
                <a:lnTo>
                  <a:pt x="0" y="305"/>
                </a:lnTo>
                <a:lnTo>
                  <a:pt x="0" y="305"/>
                </a:lnTo>
                <a:lnTo>
                  <a:pt x="0" y="296"/>
                </a:lnTo>
                <a:lnTo>
                  <a:pt x="0" y="286"/>
                </a:lnTo>
                <a:lnTo>
                  <a:pt x="3" y="267"/>
                </a:lnTo>
                <a:lnTo>
                  <a:pt x="8" y="248"/>
                </a:lnTo>
                <a:lnTo>
                  <a:pt x="15" y="227"/>
                </a:lnTo>
                <a:lnTo>
                  <a:pt x="15" y="227"/>
                </a:lnTo>
                <a:lnTo>
                  <a:pt x="25" y="207"/>
                </a:lnTo>
                <a:lnTo>
                  <a:pt x="36" y="188"/>
                </a:lnTo>
                <a:lnTo>
                  <a:pt x="48" y="170"/>
                </a:lnTo>
                <a:lnTo>
                  <a:pt x="62" y="152"/>
                </a:lnTo>
                <a:lnTo>
                  <a:pt x="62" y="152"/>
                </a:lnTo>
                <a:lnTo>
                  <a:pt x="78" y="135"/>
                </a:lnTo>
                <a:lnTo>
                  <a:pt x="93" y="119"/>
                </a:lnTo>
                <a:lnTo>
                  <a:pt x="110" y="105"/>
                </a:lnTo>
                <a:lnTo>
                  <a:pt x="128" y="91"/>
                </a:lnTo>
                <a:lnTo>
                  <a:pt x="128" y="91"/>
                </a:lnTo>
                <a:lnTo>
                  <a:pt x="146" y="79"/>
                </a:lnTo>
                <a:lnTo>
                  <a:pt x="165" y="67"/>
                </a:lnTo>
                <a:lnTo>
                  <a:pt x="184" y="57"/>
                </a:lnTo>
                <a:lnTo>
                  <a:pt x="204" y="47"/>
                </a:lnTo>
                <a:lnTo>
                  <a:pt x="204" y="47"/>
                </a:lnTo>
                <a:lnTo>
                  <a:pt x="224" y="38"/>
                </a:lnTo>
                <a:lnTo>
                  <a:pt x="244" y="30"/>
                </a:lnTo>
                <a:lnTo>
                  <a:pt x="265" y="23"/>
                </a:lnTo>
                <a:lnTo>
                  <a:pt x="286" y="17"/>
                </a:lnTo>
                <a:lnTo>
                  <a:pt x="286" y="17"/>
                </a:lnTo>
                <a:lnTo>
                  <a:pt x="274" y="16"/>
                </a:lnTo>
                <a:lnTo>
                  <a:pt x="259" y="15"/>
                </a:lnTo>
                <a:lnTo>
                  <a:pt x="259" y="15"/>
                </a:lnTo>
                <a:lnTo>
                  <a:pt x="224" y="15"/>
                </a:lnTo>
                <a:lnTo>
                  <a:pt x="212" y="15"/>
                </a:lnTo>
                <a:lnTo>
                  <a:pt x="203" y="17"/>
                </a:lnTo>
                <a:lnTo>
                  <a:pt x="203" y="17"/>
                </a:lnTo>
                <a:lnTo>
                  <a:pt x="200" y="17"/>
                </a:lnTo>
                <a:lnTo>
                  <a:pt x="198" y="16"/>
                </a:lnTo>
                <a:lnTo>
                  <a:pt x="198" y="16"/>
                </a:lnTo>
                <a:lnTo>
                  <a:pt x="196" y="14"/>
                </a:lnTo>
                <a:lnTo>
                  <a:pt x="194" y="12"/>
                </a:lnTo>
                <a:lnTo>
                  <a:pt x="194" y="12"/>
                </a:lnTo>
                <a:lnTo>
                  <a:pt x="194" y="9"/>
                </a:lnTo>
                <a:lnTo>
                  <a:pt x="195" y="6"/>
                </a:lnTo>
                <a:lnTo>
                  <a:pt x="195" y="6"/>
                </a:lnTo>
                <a:lnTo>
                  <a:pt x="197" y="4"/>
                </a:lnTo>
                <a:lnTo>
                  <a:pt x="200" y="3"/>
                </a:lnTo>
                <a:close/>
              </a:path>
            </a:pathLst>
          </a:custGeom>
          <a:solidFill>
            <a:schemeClr val="bg1"/>
          </a:solidFill>
          <a:ln>
            <a:solidFill>
              <a:schemeClr val="bg1">
                <a:lumMod val="65000"/>
              </a:schemeClr>
            </a:solidFill>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45" name="Text Placeholder 3"/>
          <p:cNvSpPr txBox="1"/>
          <p:nvPr/>
        </p:nvSpPr>
        <p:spPr>
          <a:xfrm>
            <a:off x="6419256" y="5053889"/>
            <a:ext cx="4322862" cy="10709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1800" b="1" kern="1200">
                <a:solidFill>
                  <a:srgbClr val="F6E1AC"/>
                </a:solidFill>
                <a:latin typeface="思源黑体 CN Light" panose="020b0300000000000000" pitchFamily="34" charset="-122"/>
                <a:ea typeface="思源黑体 CN Light" panose="020b0300000000000000" pitchFamily="34" charset="-122"/>
              </a:rPr>
              <a:t>输入标题</a:t>
            </a:r>
            <a:endParaRPr lang="en-US" altLang="zh-CN" sz="1800" b="1" kern="1200">
              <a:solidFill>
                <a:srgbClr val="F6E1AC"/>
              </a:solidFill>
              <a:latin typeface="思源黑体 CN Light" panose="020b0300000000000000" pitchFamily="34" charset="-122"/>
              <a:ea typeface="思源黑体 CN Light" panose="020b0300000000000000" pitchFamily="34" charset="-122"/>
            </a:endParaRPr>
          </a:p>
          <a:p>
            <a:pPr algn="l" defTabSz="1828800" rtl="0">
              <a:lnSpc>
                <a:spcPct val="150000"/>
              </a:lnSpc>
              <a:spcBef>
                <a:spcPct val="20000"/>
              </a:spcBef>
              <a:defRPr/>
            </a:pPr>
            <a:r>
              <a:rPr lang="en-US" sz="1400" kern="1200">
                <a:solidFill>
                  <a:srgbClr val="F6E1AC"/>
                </a:solidFill>
                <a:latin typeface="思源黑体 CN Light" panose="020b0300000000000000" pitchFamily="34" charset="-122"/>
                <a:ea typeface="思源黑体 CN Light" panose="020b0300000000000000" pitchFamily="34" charset="-122"/>
              </a:rPr>
              <a:t>There are many variations of passages of lorem ipsum available, but the majority </a:t>
            </a:r>
            <a:endParaRPr lang="en-US" sz="1400" kern="1200">
              <a:solidFill>
                <a:srgbClr val="F6E1AC"/>
              </a:solidFill>
              <a:latin typeface="思源黑体 CN Light" panose="020b0300000000000000" pitchFamily="34" charset="-122"/>
              <a:ea typeface="思源黑体 CN Light" panose="020b0300000000000000" pitchFamily="34" charset="-122"/>
            </a:endParaRPr>
          </a:p>
        </p:txBody>
      </p:sp>
      <p:sp>
        <p:nvSpPr>
          <p:cNvPr id="46" name="Freeform 2591"/>
          <p:cNvSpPr/>
          <p:nvPr/>
        </p:nvSpPr>
        <p:spPr bwMode="auto">
          <a:xfrm rot="9757265" flipH="1">
            <a:off x="3753583" y="4812744"/>
            <a:ext cx="547168" cy="674940"/>
          </a:xfrm>
          <a:custGeom>
            <a:gdLst>
              <a:gd name="T0" fmla="*/ 209 w 313"/>
              <a:gd name="T1" fmla="*/ 1 h 370"/>
              <a:gd name="T2" fmla="*/ 260 w 313"/>
              <a:gd name="T3" fmla="*/ 0 h 370"/>
              <a:gd name="T4" fmla="*/ 294 w 313"/>
              <a:gd name="T5" fmla="*/ 3 h 370"/>
              <a:gd name="T6" fmla="*/ 306 w 313"/>
              <a:gd name="T7" fmla="*/ 8 h 370"/>
              <a:gd name="T8" fmla="*/ 312 w 313"/>
              <a:gd name="T9" fmla="*/ 13 h 370"/>
              <a:gd name="T10" fmla="*/ 313 w 313"/>
              <a:gd name="T11" fmla="*/ 20 h 370"/>
              <a:gd name="T12" fmla="*/ 303 w 313"/>
              <a:gd name="T13" fmla="*/ 39 h 370"/>
              <a:gd name="T14" fmla="*/ 259 w 313"/>
              <a:gd name="T15" fmla="*/ 98 h 370"/>
              <a:gd name="T16" fmla="*/ 254 w 313"/>
              <a:gd name="T17" fmla="*/ 102 h 370"/>
              <a:gd name="T18" fmla="*/ 249 w 313"/>
              <a:gd name="T19" fmla="*/ 101 h 370"/>
              <a:gd name="T20" fmla="*/ 245 w 313"/>
              <a:gd name="T21" fmla="*/ 97 h 370"/>
              <a:gd name="T22" fmla="*/ 246 w 313"/>
              <a:gd name="T23" fmla="*/ 92 h 370"/>
              <a:gd name="T24" fmla="*/ 276 w 313"/>
              <a:gd name="T25" fmla="*/ 51 h 370"/>
              <a:gd name="T26" fmla="*/ 292 w 313"/>
              <a:gd name="T27" fmla="*/ 31 h 370"/>
              <a:gd name="T28" fmla="*/ 230 w 313"/>
              <a:gd name="T29" fmla="*/ 51 h 370"/>
              <a:gd name="T30" fmla="*/ 192 w 313"/>
              <a:gd name="T31" fmla="*/ 69 h 370"/>
              <a:gd name="T32" fmla="*/ 137 w 313"/>
              <a:gd name="T33" fmla="*/ 102 h 370"/>
              <a:gd name="T34" fmla="*/ 104 w 313"/>
              <a:gd name="T35" fmla="*/ 129 h 370"/>
              <a:gd name="T36" fmla="*/ 74 w 313"/>
              <a:gd name="T37" fmla="*/ 161 h 370"/>
              <a:gd name="T38" fmla="*/ 38 w 313"/>
              <a:gd name="T39" fmla="*/ 214 h 370"/>
              <a:gd name="T40" fmla="*/ 22 w 313"/>
              <a:gd name="T41" fmla="*/ 252 h 370"/>
              <a:gd name="T42" fmla="*/ 14 w 313"/>
              <a:gd name="T43" fmla="*/ 304 h 370"/>
              <a:gd name="T44" fmla="*/ 17 w 313"/>
              <a:gd name="T45" fmla="*/ 322 h 370"/>
              <a:gd name="T46" fmla="*/ 29 w 313"/>
              <a:gd name="T47" fmla="*/ 342 h 370"/>
              <a:gd name="T48" fmla="*/ 48 w 313"/>
              <a:gd name="T49" fmla="*/ 356 h 370"/>
              <a:gd name="T50" fmla="*/ 52 w 313"/>
              <a:gd name="T51" fmla="*/ 360 h 370"/>
              <a:gd name="T52" fmla="*/ 52 w 313"/>
              <a:gd name="T53" fmla="*/ 365 h 370"/>
              <a:gd name="T54" fmla="*/ 48 w 313"/>
              <a:gd name="T55" fmla="*/ 369 h 370"/>
              <a:gd name="T56" fmla="*/ 42 w 313"/>
              <a:gd name="T57" fmla="*/ 369 h 370"/>
              <a:gd name="T58" fmla="*/ 25 w 313"/>
              <a:gd name="T59" fmla="*/ 359 h 370"/>
              <a:gd name="T60" fmla="*/ 7 w 313"/>
              <a:gd name="T61" fmla="*/ 336 h 370"/>
              <a:gd name="T62" fmla="*/ 0 w 313"/>
              <a:gd name="T63" fmla="*/ 305 h 370"/>
              <a:gd name="T64" fmla="*/ 0 w 313"/>
              <a:gd name="T65" fmla="*/ 286 h 370"/>
              <a:gd name="T66" fmla="*/ 15 w 313"/>
              <a:gd name="T67" fmla="*/ 227 h 370"/>
              <a:gd name="T68" fmla="*/ 36 w 313"/>
              <a:gd name="T69" fmla="*/ 188 h 370"/>
              <a:gd name="T70" fmla="*/ 62 w 313"/>
              <a:gd name="T71" fmla="*/ 152 h 370"/>
              <a:gd name="T72" fmla="*/ 110 w 313"/>
              <a:gd name="T73" fmla="*/ 105 h 370"/>
              <a:gd name="T74" fmla="*/ 146 w 313"/>
              <a:gd name="T75" fmla="*/ 79 h 370"/>
              <a:gd name="T76" fmla="*/ 204 w 313"/>
              <a:gd name="T77" fmla="*/ 47 h 370"/>
              <a:gd name="T78" fmla="*/ 244 w 313"/>
              <a:gd name="T79" fmla="*/ 30 h 370"/>
              <a:gd name="T80" fmla="*/ 286 w 313"/>
              <a:gd name="T81" fmla="*/ 17 h 370"/>
              <a:gd name="T82" fmla="*/ 259 w 313"/>
              <a:gd name="T83" fmla="*/ 15 h 370"/>
              <a:gd name="T84" fmla="*/ 203 w 313"/>
              <a:gd name="T85" fmla="*/ 17 h 370"/>
              <a:gd name="T86" fmla="*/ 198 w 313"/>
              <a:gd name="T87" fmla="*/ 16 h 370"/>
              <a:gd name="T88" fmla="*/ 194 w 313"/>
              <a:gd name="T89" fmla="*/ 12 h 370"/>
              <a:gd name="T90" fmla="*/ 195 w 313"/>
              <a:gd name="T91" fmla="*/ 6 h 370"/>
              <a:gd name="T92" fmla="*/ 200 w 313"/>
              <a:gd name="T93" fmla="*/ 3 h 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370">
                <a:moveTo>
                  <a:pt x="200" y="3"/>
                </a:moveTo>
                <a:lnTo>
                  <a:pt x="200" y="3"/>
                </a:lnTo>
                <a:lnTo>
                  <a:pt x="209" y="1"/>
                </a:lnTo>
                <a:lnTo>
                  <a:pt x="222" y="0"/>
                </a:lnTo>
                <a:lnTo>
                  <a:pt x="239" y="0"/>
                </a:lnTo>
                <a:lnTo>
                  <a:pt x="260" y="0"/>
                </a:lnTo>
                <a:lnTo>
                  <a:pt x="260" y="0"/>
                </a:lnTo>
                <a:lnTo>
                  <a:pt x="279" y="1"/>
                </a:lnTo>
                <a:lnTo>
                  <a:pt x="294" y="3"/>
                </a:lnTo>
                <a:lnTo>
                  <a:pt x="294" y="3"/>
                </a:lnTo>
                <a:lnTo>
                  <a:pt x="301" y="5"/>
                </a:lnTo>
                <a:lnTo>
                  <a:pt x="306" y="8"/>
                </a:lnTo>
                <a:lnTo>
                  <a:pt x="306" y="8"/>
                </a:lnTo>
                <a:lnTo>
                  <a:pt x="310" y="10"/>
                </a:lnTo>
                <a:lnTo>
                  <a:pt x="312" y="13"/>
                </a:lnTo>
                <a:lnTo>
                  <a:pt x="313" y="17"/>
                </a:lnTo>
                <a:lnTo>
                  <a:pt x="313" y="20"/>
                </a:lnTo>
                <a:lnTo>
                  <a:pt x="313" y="20"/>
                </a:lnTo>
                <a:lnTo>
                  <a:pt x="310" y="28"/>
                </a:lnTo>
                <a:lnTo>
                  <a:pt x="303" y="39"/>
                </a:lnTo>
                <a:lnTo>
                  <a:pt x="303" y="39"/>
                </a:lnTo>
                <a:lnTo>
                  <a:pt x="287" y="60"/>
                </a:lnTo>
                <a:lnTo>
                  <a:pt x="287" y="60"/>
                </a:lnTo>
                <a:lnTo>
                  <a:pt x="259" y="98"/>
                </a:lnTo>
                <a:lnTo>
                  <a:pt x="259" y="98"/>
                </a:lnTo>
                <a:lnTo>
                  <a:pt x="257" y="101"/>
                </a:lnTo>
                <a:lnTo>
                  <a:pt x="254" y="102"/>
                </a:lnTo>
                <a:lnTo>
                  <a:pt x="254" y="102"/>
                </a:lnTo>
                <a:lnTo>
                  <a:pt x="251" y="102"/>
                </a:lnTo>
                <a:lnTo>
                  <a:pt x="249" y="101"/>
                </a:lnTo>
                <a:lnTo>
                  <a:pt x="249" y="101"/>
                </a:lnTo>
                <a:lnTo>
                  <a:pt x="247" y="99"/>
                </a:lnTo>
                <a:lnTo>
                  <a:pt x="245" y="97"/>
                </a:lnTo>
                <a:lnTo>
                  <a:pt x="245" y="97"/>
                </a:lnTo>
                <a:lnTo>
                  <a:pt x="245" y="94"/>
                </a:lnTo>
                <a:lnTo>
                  <a:pt x="246" y="92"/>
                </a:lnTo>
                <a:lnTo>
                  <a:pt x="246" y="92"/>
                </a:lnTo>
                <a:lnTo>
                  <a:pt x="255" y="78"/>
                </a:lnTo>
                <a:lnTo>
                  <a:pt x="276" y="51"/>
                </a:lnTo>
                <a:lnTo>
                  <a:pt x="276" y="51"/>
                </a:lnTo>
                <a:lnTo>
                  <a:pt x="292" y="31"/>
                </a:lnTo>
                <a:lnTo>
                  <a:pt x="292" y="31"/>
                </a:lnTo>
                <a:lnTo>
                  <a:pt x="271" y="37"/>
                </a:lnTo>
                <a:lnTo>
                  <a:pt x="250" y="43"/>
                </a:lnTo>
                <a:lnTo>
                  <a:pt x="230" y="51"/>
                </a:lnTo>
                <a:lnTo>
                  <a:pt x="211" y="60"/>
                </a:lnTo>
                <a:lnTo>
                  <a:pt x="211" y="60"/>
                </a:lnTo>
                <a:lnTo>
                  <a:pt x="192" y="69"/>
                </a:lnTo>
                <a:lnTo>
                  <a:pt x="173" y="79"/>
                </a:lnTo>
                <a:lnTo>
                  <a:pt x="155" y="90"/>
                </a:lnTo>
                <a:lnTo>
                  <a:pt x="137" y="102"/>
                </a:lnTo>
                <a:lnTo>
                  <a:pt x="137" y="102"/>
                </a:lnTo>
                <a:lnTo>
                  <a:pt x="120" y="115"/>
                </a:lnTo>
                <a:lnTo>
                  <a:pt x="104" y="129"/>
                </a:lnTo>
                <a:lnTo>
                  <a:pt x="88" y="144"/>
                </a:lnTo>
                <a:lnTo>
                  <a:pt x="74" y="161"/>
                </a:lnTo>
                <a:lnTo>
                  <a:pt x="74" y="161"/>
                </a:lnTo>
                <a:lnTo>
                  <a:pt x="60" y="178"/>
                </a:lnTo>
                <a:lnTo>
                  <a:pt x="48" y="196"/>
                </a:lnTo>
                <a:lnTo>
                  <a:pt x="38" y="214"/>
                </a:lnTo>
                <a:lnTo>
                  <a:pt x="29" y="233"/>
                </a:lnTo>
                <a:lnTo>
                  <a:pt x="29" y="233"/>
                </a:lnTo>
                <a:lnTo>
                  <a:pt x="22" y="252"/>
                </a:lnTo>
                <a:lnTo>
                  <a:pt x="17" y="270"/>
                </a:lnTo>
                <a:lnTo>
                  <a:pt x="15" y="287"/>
                </a:lnTo>
                <a:lnTo>
                  <a:pt x="14" y="304"/>
                </a:lnTo>
                <a:lnTo>
                  <a:pt x="14" y="304"/>
                </a:lnTo>
                <a:lnTo>
                  <a:pt x="15" y="313"/>
                </a:lnTo>
                <a:lnTo>
                  <a:pt x="17" y="322"/>
                </a:lnTo>
                <a:lnTo>
                  <a:pt x="20" y="329"/>
                </a:lnTo>
                <a:lnTo>
                  <a:pt x="24" y="336"/>
                </a:lnTo>
                <a:lnTo>
                  <a:pt x="29" y="342"/>
                </a:lnTo>
                <a:lnTo>
                  <a:pt x="34" y="347"/>
                </a:lnTo>
                <a:lnTo>
                  <a:pt x="41" y="352"/>
                </a:lnTo>
                <a:lnTo>
                  <a:pt x="48" y="356"/>
                </a:lnTo>
                <a:lnTo>
                  <a:pt x="48" y="356"/>
                </a:lnTo>
                <a:lnTo>
                  <a:pt x="50" y="357"/>
                </a:lnTo>
                <a:lnTo>
                  <a:pt x="52" y="360"/>
                </a:lnTo>
                <a:lnTo>
                  <a:pt x="52" y="360"/>
                </a:lnTo>
                <a:lnTo>
                  <a:pt x="52" y="362"/>
                </a:lnTo>
                <a:lnTo>
                  <a:pt x="52" y="365"/>
                </a:lnTo>
                <a:lnTo>
                  <a:pt x="52" y="365"/>
                </a:lnTo>
                <a:lnTo>
                  <a:pt x="50" y="367"/>
                </a:lnTo>
                <a:lnTo>
                  <a:pt x="48" y="369"/>
                </a:lnTo>
                <a:lnTo>
                  <a:pt x="48" y="369"/>
                </a:lnTo>
                <a:lnTo>
                  <a:pt x="45" y="370"/>
                </a:lnTo>
                <a:lnTo>
                  <a:pt x="42" y="369"/>
                </a:lnTo>
                <a:lnTo>
                  <a:pt x="42" y="369"/>
                </a:lnTo>
                <a:lnTo>
                  <a:pt x="33" y="365"/>
                </a:lnTo>
                <a:lnTo>
                  <a:pt x="25" y="359"/>
                </a:lnTo>
                <a:lnTo>
                  <a:pt x="18" y="352"/>
                </a:lnTo>
                <a:lnTo>
                  <a:pt x="12" y="345"/>
                </a:lnTo>
                <a:lnTo>
                  <a:pt x="7" y="336"/>
                </a:lnTo>
                <a:lnTo>
                  <a:pt x="3" y="327"/>
                </a:lnTo>
                <a:lnTo>
                  <a:pt x="1" y="316"/>
                </a:lnTo>
                <a:lnTo>
                  <a:pt x="0" y="305"/>
                </a:lnTo>
                <a:lnTo>
                  <a:pt x="0" y="305"/>
                </a:lnTo>
                <a:lnTo>
                  <a:pt x="0" y="296"/>
                </a:lnTo>
                <a:lnTo>
                  <a:pt x="0" y="286"/>
                </a:lnTo>
                <a:lnTo>
                  <a:pt x="3" y="267"/>
                </a:lnTo>
                <a:lnTo>
                  <a:pt x="8" y="248"/>
                </a:lnTo>
                <a:lnTo>
                  <a:pt x="15" y="227"/>
                </a:lnTo>
                <a:lnTo>
                  <a:pt x="15" y="227"/>
                </a:lnTo>
                <a:lnTo>
                  <a:pt x="25" y="207"/>
                </a:lnTo>
                <a:lnTo>
                  <a:pt x="36" y="188"/>
                </a:lnTo>
                <a:lnTo>
                  <a:pt x="48" y="170"/>
                </a:lnTo>
                <a:lnTo>
                  <a:pt x="62" y="152"/>
                </a:lnTo>
                <a:lnTo>
                  <a:pt x="62" y="152"/>
                </a:lnTo>
                <a:lnTo>
                  <a:pt x="78" y="135"/>
                </a:lnTo>
                <a:lnTo>
                  <a:pt x="93" y="119"/>
                </a:lnTo>
                <a:lnTo>
                  <a:pt x="110" y="105"/>
                </a:lnTo>
                <a:lnTo>
                  <a:pt x="128" y="91"/>
                </a:lnTo>
                <a:lnTo>
                  <a:pt x="128" y="91"/>
                </a:lnTo>
                <a:lnTo>
                  <a:pt x="146" y="79"/>
                </a:lnTo>
                <a:lnTo>
                  <a:pt x="165" y="67"/>
                </a:lnTo>
                <a:lnTo>
                  <a:pt x="184" y="57"/>
                </a:lnTo>
                <a:lnTo>
                  <a:pt x="204" y="47"/>
                </a:lnTo>
                <a:lnTo>
                  <a:pt x="204" y="47"/>
                </a:lnTo>
                <a:lnTo>
                  <a:pt x="224" y="38"/>
                </a:lnTo>
                <a:lnTo>
                  <a:pt x="244" y="30"/>
                </a:lnTo>
                <a:lnTo>
                  <a:pt x="265" y="23"/>
                </a:lnTo>
                <a:lnTo>
                  <a:pt x="286" y="17"/>
                </a:lnTo>
                <a:lnTo>
                  <a:pt x="286" y="17"/>
                </a:lnTo>
                <a:lnTo>
                  <a:pt x="274" y="16"/>
                </a:lnTo>
                <a:lnTo>
                  <a:pt x="259" y="15"/>
                </a:lnTo>
                <a:lnTo>
                  <a:pt x="259" y="15"/>
                </a:lnTo>
                <a:lnTo>
                  <a:pt x="224" y="15"/>
                </a:lnTo>
                <a:lnTo>
                  <a:pt x="212" y="15"/>
                </a:lnTo>
                <a:lnTo>
                  <a:pt x="203" y="17"/>
                </a:lnTo>
                <a:lnTo>
                  <a:pt x="203" y="17"/>
                </a:lnTo>
                <a:lnTo>
                  <a:pt x="200" y="17"/>
                </a:lnTo>
                <a:lnTo>
                  <a:pt x="198" y="16"/>
                </a:lnTo>
                <a:lnTo>
                  <a:pt x="198" y="16"/>
                </a:lnTo>
                <a:lnTo>
                  <a:pt x="196" y="14"/>
                </a:lnTo>
                <a:lnTo>
                  <a:pt x="194" y="12"/>
                </a:lnTo>
                <a:lnTo>
                  <a:pt x="194" y="12"/>
                </a:lnTo>
                <a:lnTo>
                  <a:pt x="194" y="9"/>
                </a:lnTo>
                <a:lnTo>
                  <a:pt x="195" y="6"/>
                </a:lnTo>
                <a:lnTo>
                  <a:pt x="195" y="6"/>
                </a:lnTo>
                <a:lnTo>
                  <a:pt x="197" y="4"/>
                </a:lnTo>
                <a:lnTo>
                  <a:pt x="200" y="3"/>
                </a:lnTo>
                <a:close/>
              </a:path>
            </a:pathLst>
          </a:custGeom>
          <a:solidFill>
            <a:schemeClr val="bg1"/>
          </a:solidFill>
          <a:ln>
            <a:solidFill>
              <a:schemeClr val="bg1">
                <a:lumMod val="65000"/>
              </a:schemeClr>
            </a:solidFill>
          </a:ln>
        </p:spPr>
        <p:txBody>
          <a:bodyPr vert="horz" wrap="square" lIns="182880" tIns="91440" rIns="182880" bIns="91440" numCol="1" anchor="t" anchorCtr="0" compatLnSpc="1"/>
          <a:lstStyle/>
          <a:p>
            <a:pPr algn="l" defTabSz="1828800" rtl="0"/>
            <a:endParaRPr lang="en-US" sz="2400" kern="1200">
              <a:solidFill>
                <a:srgbClr val="F6E1AC"/>
              </a:solidFill>
              <a:latin typeface="思源黑体 CN Light" panose="020b0300000000000000" pitchFamily="34" charset="-122"/>
              <a:ea typeface="思源黑体 CN Light" panose="020b0300000000000000" pitchFamily="34" charset="-122"/>
            </a:endParaRPr>
          </a:p>
        </p:txBody>
      </p:sp>
      <p:sp>
        <p:nvSpPr>
          <p:cNvPr id="47" name="Text Placeholder 3"/>
          <p:cNvSpPr txBox="1"/>
          <p:nvPr/>
        </p:nvSpPr>
        <p:spPr>
          <a:xfrm>
            <a:off x="6437814" y="3456172"/>
            <a:ext cx="4809450" cy="10282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1800" b="1" kern="1200">
                <a:solidFill>
                  <a:srgbClr val="F6E1AC"/>
                </a:solidFill>
                <a:latin typeface="思源黑体 CN Light" panose="020b0300000000000000" pitchFamily="34" charset="-122"/>
                <a:ea typeface="思源黑体 CN Light" panose="020b0300000000000000" pitchFamily="34" charset="-122"/>
              </a:rPr>
              <a:t>输入标题</a:t>
            </a:r>
            <a:br>
              <a:rPr lang="en-US" b="1" kern="1200">
                <a:solidFill>
                  <a:srgbClr val="F6E1AC"/>
                </a:solidFill>
                <a:latin typeface="思源黑体 CN Light" panose="020b0300000000000000" pitchFamily="34" charset="-122"/>
                <a:ea typeface="思源黑体 CN Light" panose="020b0300000000000000" pitchFamily="34" charset="-122"/>
              </a:rPr>
            </a:br>
            <a:r>
              <a:rPr lang="en-US" sz="1400" kern="1200">
                <a:solidFill>
                  <a:srgbClr val="F6E1AC"/>
                </a:solidFill>
                <a:latin typeface="思源黑体 CN Light" panose="020b0300000000000000" pitchFamily="34" charset="-122"/>
                <a:ea typeface="思源黑体 CN Light" panose="020b0300000000000000" pitchFamily="34" charset="-122"/>
              </a:rPr>
              <a:t>There are many variations of passages of lorem ipsum available, but the majority  have suffered </a:t>
            </a:r>
            <a:endParaRPr lang="en-US" sz="1400" kern="1200">
              <a:solidFill>
                <a:srgbClr val="F6E1AC"/>
              </a:solidFill>
              <a:latin typeface="思源黑体 CN Light" panose="020b0300000000000000" pitchFamily="34" charset="-122"/>
              <a:ea typeface="思源黑体 CN Light" panose="020b0300000000000000" pitchFamily="34" charset="-122"/>
            </a:endParaRPr>
          </a:p>
        </p:txBody>
      </p:sp>
    </p:spTree>
  </p:cSld>
  <p:clrMapOvr>
    <a:masterClrMapping/>
  </p:clrMapOvr>
  <mc:AlternateContent>
    <mc:Choice xmlns:p14="http://schemas.microsoft.com/office/powerpoint/2010/main" Requires="p14">
      <p:transition spd="slow" advTm="2000" p14:dur="1400">
        <p14:doors dir="vert"/>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2" grpId="0"/>
      <p:bldP spid="43" grpId="0" animBg="1"/>
      <p:bldP spid="44" grpId="0" animBg="1"/>
      <p:bldP spid="45" grpId="0"/>
      <p:bldP spid="46" grpId="0" animBg="1"/>
      <p:bldP spid="4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iṩlíḑè"/>
          <p:cNvSpPr/>
          <p:nvPr/>
        </p:nvSpPr>
        <p:spPr>
          <a:xfrm>
            <a:off x="1122590" y="2701377"/>
            <a:ext cx="4886398" cy="515257"/>
          </a:xfrm>
          <a:prstGeom prst="rect">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051525"/>
                </a:solidFill>
                <a:cs typeface="+mn-ea"/>
                <a:sym typeface="+mn-lt"/>
              </a:rPr>
              <a:t> </a:t>
            </a:r>
            <a:endParaRPr>
              <a:solidFill>
                <a:srgbClr val="051525"/>
              </a:solidFill>
              <a:cs typeface="+mn-ea"/>
              <a:sym typeface="+mn-lt"/>
            </a:endParaRPr>
          </a:p>
        </p:txBody>
      </p:sp>
      <p:sp>
        <p:nvSpPr>
          <p:cNvPr id="7" name="íŝļídé"/>
          <p:cNvSpPr/>
          <p:nvPr/>
        </p:nvSpPr>
        <p:spPr>
          <a:xfrm>
            <a:off x="6183012" y="2701378"/>
            <a:ext cx="4886398" cy="515256"/>
          </a:xfrm>
          <a:prstGeom prst="rect">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051525"/>
                </a:solidFill>
                <a:cs typeface="+mn-ea"/>
                <a:sym typeface="+mn-lt"/>
              </a:rPr>
              <a:t> </a:t>
            </a:r>
            <a:endParaRPr lang="en-US" altLang="zh-CN">
              <a:solidFill>
                <a:srgbClr val="051525"/>
              </a:solidFill>
              <a:cs typeface="+mn-ea"/>
              <a:sym typeface="+mn-lt"/>
            </a:endParaRPr>
          </a:p>
        </p:txBody>
      </p:sp>
      <p:cxnSp>
        <p:nvCxnSpPr>
          <p:cNvPr id="9" name="直接连接符 8"/>
          <p:cNvCxnSpPr/>
          <p:nvPr/>
        </p:nvCxnSpPr>
        <p:spPr>
          <a:xfrm flipH="1">
            <a:off x="6096000" y="2398846"/>
            <a:ext cx="0" cy="3621888"/>
          </a:xfrm>
          <a:prstGeom prst="line">
            <a:avLst/>
          </a:prstGeom>
          <a:gradFill>
            <a:gsLst>
              <a:gs pos="0">
                <a:srgbClr val="FFFAE8"/>
              </a:gs>
              <a:gs pos="52600">
                <a:srgbClr val="EFD299"/>
              </a:gs>
              <a:gs pos="100000">
                <a:srgbClr val="C8A379"/>
              </a:gs>
            </a:gsLst>
            <a:lin ang="5400000" scaled="1"/>
          </a:gradFill>
          <a:ln>
            <a:solidFill>
              <a:srgbClr val="F3DCAC"/>
            </a:solidFill>
          </a:ln>
        </p:spPr>
        <p:style>
          <a:lnRef idx="2">
            <a:schemeClr val="accent1">
              <a:shade val="50000"/>
            </a:schemeClr>
          </a:lnRef>
          <a:fillRef idx="1">
            <a:schemeClr val="accent1"/>
          </a:fillRef>
          <a:effectRef idx="0">
            <a:schemeClr val="accent1"/>
          </a:effectRef>
          <a:fontRef idx="minor">
            <a:schemeClr val="lt1"/>
          </a:fontRef>
        </p:style>
      </p:cxnSp>
      <p:sp>
        <p:nvSpPr>
          <p:cNvPr id="10" name="iṩľîďe"/>
          <p:cNvSpPr/>
          <p:nvPr/>
        </p:nvSpPr>
        <p:spPr bwMode="auto">
          <a:xfrm>
            <a:off x="5737236" y="1746236"/>
            <a:ext cx="717520" cy="71751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rgbClr val="051525"/>
                </a:solidFill>
                <a:cs typeface="+mn-ea"/>
                <a:sym typeface="+mn-lt"/>
              </a:rPr>
              <a:t>V S</a:t>
            </a:r>
            <a:endParaRPr lang="zh-CN" altLang="en-US" sz="1600">
              <a:solidFill>
                <a:srgbClr val="051525"/>
              </a:solidFill>
              <a:cs typeface="+mn-ea"/>
              <a:sym typeface="+mn-lt"/>
            </a:endParaRPr>
          </a:p>
        </p:txBody>
      </p:sp>
      <p:grpSp>
        <p:nvGrpSpPr>
          <p:cNvPr id="11" name="ïṧlïḋè"/>
          <p:cNvGrpSpPr/>
          <p:nvPr/>
        </p:nvGrpSpPr>
        <p:grpSpPr>
          <a:xfrm>
            <a:off x="1518272" y="3641365"/>
            <a:ext cx="454147" cy="454147"/>
            <a:chOff x="1063097" y="4105837"/>
            <a:chExt cx="833716" cy="833716"/>
          </a:xfrm>
        </p:grpSpPr>
        <p:sp>
          <p:nvSpPr>
            <p:cNvPr id="14" name="îṧľíḋe"/>
            <p:cNvSpPr/>
            <p:nvPr/>
          </p:nvSpPr>
          <p:spPr>
            <a:xfrm>
              <a:off x="1063097" y="4105837"/>
              <a:ext cx="833716" cy="833716"/>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15" name="iṡlîḑé"/>
            <p:cNvSpPr/>
            <p:nvPr/>
          </p:nvSpPr>
          <p:spPr>
            <a:xfrm>
              <a:off x="1257051" y="4342965"/>
              <a:ext cx="445808" cy="359452"/>
            </a:xfrm>
            <a:custGeom>
              <a:gdLst>
                <a:gd name="T0" fmla="*/ 6204 w 6827"/>
                <a:gd name="T1" fmla="*/ 3579 h 5512"/>
                <a:gd name="T2" fmla="*/ 5280 w 6827"/>
                <a:gd name="T3" fmla="*/ 3268 h 5512"/>
                <a:gd name="T4" fmla="*/ 6174 w 6827"/>
                <a:gd name="T5" fmla="*/ 2958 h 5512"/>
                <a:gd name="T6" fmla="*/ 6802 w 6827"/>
                <a:gd name="T7" fmla="*/ 2958 h 5512"/>
                <a:gd name="T8" fmla="*/ 5758 w 6827"/>
                <a:gd name="T9" fmla="*/ 1365 h 5512"/>
                <a:gd name="T10" fmla="*/ 5173 w 6827"/>
                <a:gd name="T11" fmla="*/ 1949 h 5512"/>
                <a:gd name="T12" fmla="*/ 4734 w 6827"/>
                <a:gd name="T13" fmla="*/ 1949 h 5512"/>
                <a:gd name="T14" fmla="*/ 5082 w 6827"/>
                <a:gd name="T15" fmla="*/ 1162 h 5512"/>
                <a:gd name="T16" fmla="*/ 5525 w 6827"/>
                <a:gd name="T17" fmla="*/ 719 h 5512"/>
                <a:gd name="T18" fmla="*/ 3726 w 6827"/>
                <a:gd name="T19" fmla="*/ 313 h 5512"/>
                <a:gd name="T20" fmla="*/ 3728 w 6827"/>
                <a:gd name="T21" fmla="*/ 1092 h 5512"/>
                <a:gd name="T22" fmla="*/ 3417 w 6827"/>
                <a:gd name="T23" fmla="*/ 1403 h 5512"/>
                <a:gd name="T24" fmla="*/ 3105 w 6827"/>
                <a:gd name="T25" fmla="*/ 625 h 5512"/>
                <a:gd name="T26" fmla="*/ 3104 w 6827"/>
                <a:gd name="T27" fmla="*/ 0 h 5512"/>
                <a:gd name="T28" fmla="*/ 1524 w 6827"/>
                <a:gd name="T29" fmla="*/ 938 h 5512"/>
                <a:gd name="T30" fmla="*/ 2096 w 6827"/>
                <a:gd name="T31" fmla="*/ 1510 h 5512"/>
                <a:gd name="T32" fmla="*/ 1877 w 6827"/>
                <a:gd name="T33" fmla="*/ 2040 h 5512"/>
                <a:gd name="T34" fmla="*/ 1292 w 6827"/>
                <a:gd name="T35" fmla="*/ 1584 h 5512"/>
                <a:gd name="T36" fmla="*/ 852 w 6827"/>
                <a:gd name="T37" fmla="*/ 1144 h 5512"/>
                <a:gd name="T38" fmla="*/ 338 w 6827"/>
                <a:gd name="T39" fmla="*/ 2958 h 5512"/>
                <a:gd name="T40" fmla="*/ 1239 w 6827"/>
                <a:gd name="T41" fmla="*/ 2958 h 5512"/>
                <a:gd name="T42" fmla="*/ 1239 w 6827"/>
                <a:gd name="T43" fmla="*/ 3579 h 5512"/>
                <a:gd name="T44" fmla="*/ 311 w 6827"/>
                <a:gd name="T45" fmla="*/ 3579 h 5512"/>
                <a:gd name="T46" fmla="*/ 628 w 6827"/>
                <a:gd name="T47" fmla="*/ 5382 h 5512"/>
                <a:gd name="T48" fmla="*/ 5945 w 6827"/>
                <a:gd name="T49" fmla="*/ 5512 h 5512"/>
                <a:gd name="T50" fmla="*/ 6827 w 6827"/>
                <a:gd name="T51" fmla="*/ 3579 h 5512"/>
                <a:gd name="T52" fmla="*/ 4440 w 6827"/>
                <a:gd name="T53" fmla="*/ 2877 h 5512"/>
                <a:gd name="T54" fmla="*/ 3956 w 6827"/>
                <a:gd name="T55" fmla="*/ 3639 h 5512"/>
                <a:gd name="T56" fmla="*/ 3438 w 6827"/>
                <a:gd name="T57" fmla="*/ 4157 h 5512"/>
                <a:gd name="T58" fmla="*/ 3438 w 6827"/>
                <a:gd name="T59" fmla="*/ 3121 h 5512"/>
                <a:gd name="T60" fmla="*/ 3953 w 6827"/>
                <a:gd name="T61" fmla="*/ 2490 h 5512"/>
                <a:gd name="T62" fmla="*/ 4440 w 6827"/>
                <a:gd name="T63" fmla="*/ 2877 h 55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6" h="5512">
                  <a:moveTo>
                    <a:pt x="6516" y="3579"/>
                  </a:moveTo>
                  <a:lnTo>
                    <a:pt x="6204" y="3579"/>
                  </a:lnTo>
                  <a:lnTo>
                    <a:pt x="5591" y="3579"/>
                  </a:lnTo>
                  <a:cubicBezTo>
                    <a:pt x="5419" y="3579"/>
                    <a:pt x="5280" y="3440"/>
                    <a:pt x="5280" y="3268"/>
                  </a:cubicBezTo>
                  <a:cubicBezTo>
                    <a:pt x="5280" y="3097"/>
                    <a:pt x="5419" y="2958"/>
                    <a:pt x="5591" y="2958"/>
                  </a:cubicBezTo>
                  <a:lnTo>
                    <a:pt x="6174" y="2958"/>
                  </a:lnTo>
                  <a:lnTo>
                    <a:pt x="6488" y="2958"/>
                  </a:lnTo>
                  <a:lnTo>
                    <a:pt x="6802" y="2958"/>
                  </a:lnTo>
                  <a:cubicBezTo>
                    <a:pt x="6712" y="2268"/>
                    <a:pt x="6415" y="1643"/>
                    <a:pt x="5977" y="1146"/>
                  </a:cubicBezTo>
                  <a:lnTo>
                    <a:pt x="5758" y="1365"/>
                  </a:lnTo>
                  <a:lnTo>
                    <a:pt x="5536" y="1586"/>
                  </a:lnTo>
                  <a:lnTo>
                    <a:pt x="5173" y="1949"/>
                  </a:lnTo>
                  <a:cubicBezTo>
                    <a:pt x="5112" y="2010"/>
                    <a:pt x="5033" y="2040"/>
                    <a:pt x="4953" y="2040"/>
                  </a:cubicBezTo>
                  <a:cubicBezTo>
                    <a:pt x="4874" y="2040"/>
                    <a:pt x="4794" y="2010"/>
                    <a:pt x="4734" y="1949"/>
                  </a:cubicBezTo>
                  <a:cubicBezTo>
                    <a:pt x="4612" y="1828"/>
                    <a:pt x="4612" y="1631"/>
                    <a:pt x="4734" y="1510"/>
                  </a:cubicBezTo>
                  <a:lnTo>
                    <a:pt x="5082" y="1162"/>
                  </a:lnTo>
                  <a:lnTo>
                    <a:pt x="5305" y="939"/>
                  </a:lnTo>
                  <a:lnTo>
                    <a:pt x="5525" y="719"/>
                  </a:lnTo>
                  <a:cubicBezTo>
                    <a:pt x="5020" y="321"/>
                    <a:pt x="4401" y="62"/>
                    <a:pt x="3725" y="1"/>
                  </a:cubicBezTo>
                  <a:lnTo>
                    <a:pt x="3726" y="313"/>
                  </a:lnTo>
                  <a:lnTo>
                    <a:pt x="3727" y="625"/>
                  </a:lnTo>
                  <a:lnTo>
                    <a:pt x="3728" y="1092"/>
                  </a:lnTo>
                  <a:cubicBezTo>
                    <a:pt x="3728" y="1263"/>
                    <a:pt x="3589" y="1403"/>
                    <a:pt x="3418" y="1403"/>
                  </a:cubicBezTo>
                  <a:lnTo>
                    <a:pt x="3417" y="1403"/>
                  </a:lnTo>
                  <a:cubicBezTo>
                    <a:pt x="3246" y="1403"/>
                    <a:pt x="3107" y="1265"/>
                    <a:pt x="3106" y="1093"/>
                  </a:cubicBezTo>
                  <a:lnTo>
                    <a:pt x="3105" y="625"/>
                  </a:lnTo>
                  <a:lnTo>
                    <a:pt x="3105" y="312"/>
                  </a:lnTo>
                  <a:lnTo>
                    <a:pt x="3104" y="0"/>
                  </a:lnTo>
                  <a:cubicBezTo>
                    <a:pt x="2428" y="61"/>
                    <a:pt x="1808" y="320"/>
                    <a:pt x="1303" y="717"/>
                  </a:cubicBezTo>
                  <a:lnTo>
                    <a:pt x="1524" y="938"/>
                  </a:lnTo>
                  <a:lnTo>
                    <a:pt x="1746" y="1160"/>
                  </a:lnTo>
                  <a:lnTo>
                    <a:pt x="2096" y="1510"/>
                  </a:lnTo>
                  <a:cubicBezTo>
                    <a:pt x="2218" y="1631"/>
                    <a:pt x="2218" y="1828"/>
                    <a:pt x="2096" y="1949"/>
                  </a:cubicBezTo>
                  <a:cubicBezTo>
                    <a:pt x="2036" y="2010"/>
                    <a:pt x="1956" y="2040"/>
                    <a:pt x="1877" y="2040"/>
                  </a:cubicBezTo>
                  <a:cubicBezTo>
                    <a:pt x="1797" y="2040"/>
                    <a:pt x="1718" y="2010"/>
                    <a:pt x="1657" y="1949"/>
                  </a:cubicBezTo>
                  <a:lnTo>
                    <a:pt x="1292" y="1584"/>
                  </a:lnTo>
                  <a:lnTo>
                    <a:pt x="1071" y="1363"/>
                  </a:lnTo>
                  <a:lnTo>
                    <a:pt x="852" y="1144"/>
                  </a:lnTo>
                  <a:cubicBezTo>
                    <a:pt x="412" y="1642"/>
                    <a:pt x="115" y="2268"/>
                    <a:pt x="25" y="2958"/>
                  </a:cubicBezTo>
                  <a:lnTo>
                    <a:pt x="338" y="2958"/>
                  </a:lnTo>
                  <a:lnTo>
                    <a:pt x="653" y="2958"/>
                  </a:lnTo>
                  <a:lnTo>
                    <a:pt x="1239" y="2958"/>
                  </a:lnTo>
                  <a:cubicBezTo>
                    <a:pt x="1411" y="2958"/>
                    <a:pt x="1550" y="3097"/>
                    <a:pt x="1550" y="3268"/>
                  </a:cubicBezTo>
                  <a:cubicBezTo>
                    <a:pt x="1550" y="3440"/>
                    <a:pt x="1411" y="3579"/>
                    <a:pt x="1239" y="3579"/>
                  </a:cubicBezTo>
                  <a:lnTo>
                    <a:pt x="623" y="3579"/>
                  </a:lnTo>
                  <a:lnTo>
                    <a:pt x="311" y="3579"/>
                  </a:lnTo>
                  <a:lnTo>
                    <a:pt x="0" y="3579"/>
                  </a:lnTo>
                  <a:cubicBezTo>
                    <a:pt x="33" y="4227"/>
                    <a:pt x="248" y="4847"/>
                    <a:pt x="628" y="5382"/>
                  </a:cubicBezTo>
                  <a:cubicBezTo>
                    <a:pt x="687" y="5464"/>
                    <a:pt x="781" y="5512"/>
                    <a:pt x="882" y="5512"/>
                  </a:cubicBezTo>
                  <a:lnTo>
                    <a:pt x="5945" y="5512"/>
                  </a:lnTo>
                  <a:cubicBezTo>
                    <a:pt x="6045" y="5512"/>
                    <a:pt x="6140" y="5464"/>
                    <a:pt x="6198" y="5382"/>
                  </a:cubicBezTo>
                  <a:cubicBezTo>
                    <a:pt x="6578" y="4848"/>
                    <a:pt x="6794" y="4228"/>
                    <a:pt x="6827" y="3579"/>
                  </a:cubicBezTo>
                  <a:lnTo>
                    <a:pt x="6516" y="3579"/>
                  </a:lnTo>
                  <a:close/>
                  <a:moveTo>
                    <a:pt x="4440" y="2877"/>
                  </a:moveTo>
                  <a:lnTo>
                    <a:pt x="3939" y="3508"/>
                  </a:lnTo>
                  <a:cubicBezTo>
                    <a:pt x="3950" y="3550"/>
                    <a:pt x="3956" y="3594"/>
                    <a:pt x="3956" y="3639"/>
                  </a:cubicBezTo>
                  <a:cubicBezTo>
                    <a:pt x="3956" y="3777"/>
                    <a:pt x="3902" y="3907"/>
                    <a:pt x="3804" y="4005"/>
                  </a:cubicBezTo>
                  <a:cubicBezTo>
                    <a:pt x="3706" y="4103"/>
                    <a:pt x="3576" y="4157"/>
                    <a:pt x="3438" y="4157"/>
                  </a:cubicBezTo>
                  <a:cubicBezTo>
                    <a:pt x="3152" y="4157"/>
                    <a:pt x="2920" y="3924"/>
                    <a:pt x="2920" y="3639"/>
                  </a:cubicBezTo>
                  <a:cubicBezTo>
                    <a:pt x="2920" y="3353"/>
                    <a:pt x="3152" y="3121"/>
                    <a:pt x="3438" y="3121"/>
                  </a:cubicBezTo>
                  <a:cubicBezTo>
                    <a:pt x="3443" y="3121"/>
                    <a:pt x="3447" y="3121"/>
                    <a:pt x="3452" y="3121"/>
                  </a:cubicBezTo>
                  <a:lnTo>
                    <a:pt x="3953" y="2490"/>
                  </a:lnTo>
                  <a:cubicBezTo>
                    <a:pt x="4060" y="2356"/>
                    <a:pt x="4255" y="2333"/>
                    <a:pt x="4390" y="2440"/>
                  </a:cubicBezTo>
                  <a:cubicBezTo>
                    <a:pt x="4524" y="2547"/>
                    <a:pt x="4547" y="2742"/>
                    <a:pt x="4440" y="2877"/>
                  </a:cubicBezTo>
                  <a:close/>
                </a:path>
              </a:pathLst>
            </a:custGeom>
            <a:solidFill>
              <a:srgbClr val="16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grpSp>
      <p:grpSp>
        <p:nvGrpSpPr>
          <p:cNvPr id="16" name="ïšḷíḑê"/>
          <p:cNvGrpSpPr/>
          <p:nvPr/>
        </p:nvGrpSpPr>
        <p:grpSpPr>
          <a:xfrm>
            <a:off x="3818611" y="3641365"/>
            <a:ext cx="454147" cy="454147"/>
            <a:chOff x="1063097" y="4105837"/>
            <a:chExt cx="833716" cy="833716"/>
          </a:xfrm>
        </p:grpSpPr>
        <p:sp>
          <p:nvSpPr>
            <p:cNvPr id="17" name="îṣliḑê"/>
            <p:cNvSpPr/>
            <p:nvPr/>
          </p:nvSpPr>
          <p:spPr>
            <a:xfrm>
              <a:off x="1063097" y="4105837"/>
              <a:ext cx="833716" cy="833716"/>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18" name="iṣ1îḑè"/>
            <p:cNvSpPr/>
            <p:nvPr/>
          </p:nvSpPr>
          <p:spPr>
            <a:xfrm>
              <a:off x="1257051" y="4342965"/>
              <a:ext cx="445808" cy="359452"/>
            </a:xfrm>
            <a:custGeom>
              <a:gdLst>
                <a:gd name="T0" fmla="*/ 6204 w 6827"/>
                <a:gd name="T1" fmla="*/ 3579 h 5512"/>
                <a:gd name="T2" fmla="*/ 5280 w 6827"/>
                <a:gd name="T3" fmla="*/ 3268 h 5512"/>
                <a:gd name="T4" fmla="*/ 6174 w 6827"/>
                <a:gd name="T5" fmla="*/ 2958 h 5512"/>
                <a:gd name="T6" fmla="*/ 6802 w 6827"/>
                <a:gd name="T7" fmla="*/ 2958 h 5512"/>
                <a:gd name="T8" fmla="*/ 5758 w 6827"/>
                <a:gd name="T9" fmla="*/ 1365 h 5512"/>
                <a:gd name="T10" fmla="*/ 5173 w 6827"/>
                <a:gd name="T11" fmla="*/ 1949 h 5512"/>
                <a:gd name="T12" fmla="*/ 4734 w 6827"/>
                <a:gd name="T13" fmla="*/ 1949 h 5512"/>
                <a:gd name="T14" fmla="*/ 5082 w 6827"/>
                <a:gd name="T15" fmla="*/ 1162 h 5512"/>
                <a:gd name="T16" fmla="*/ 5525 w 6827"/>
                <a:gd name="T17" fmla="*/ 719 h 5512"/>
                <a:gd name="T18" fmla="*/ 3726 w 6827"/>
                <a:gd name="T19" fmla="*/ 313 h 5512"/>
                <a:gd name="T20" fmla="*/ 3728 w 6827"/>
                <a:gd name="T21" fmla="*/ 1092 h 5512"/>
                <a:gd name="T22" fmla="*/ 3417 w 6827"/>
                <a:gd name="T23" fmla="*/ 1403 h 5512"/>
                <a:gd name="T24" fmla="*/ 3105 w 6827"/>
                <a:gd name="T25" fmla="*/ 625 h 5512"/>
                <a:gd name="T26" fmla="*/ 3104 w 6827"/>
                <a:gd name="T27" fmla="*/ 0 h 5512"/>
                <a:gd name="T28" fmla="*/ 1524 w 6827"/>
                <a:gd name="T29" fmla="*/ 938 h 5512"/>
                <a:gd name="T30" fmla="*/ 2096 w 6827"/>
                <a:gd name="T31" fmla="*/ 1510 h 5512"/>
                <a:gd name="T32" fmla="*/ 1877 w 6827"/>
                <a:gd name="T33" fmla="*/ 2040 h 5512"/>
                <a:gd name="T34" fmla="*/ 1292 w 6827"/>
                <a:gd name="T35" fmla="*/ 1584 h 5512"/>
                <a:gd name="T36" fmla="*/ 852 w 6827"/>
                <a:gd name="T37" fmla="*/ 1144 h 5512"/>
                <a:gd name="T38" fmla="*/ 338 w 6827"/>
                <a:gd name="T39" fmla="*/ 2958 h 5512"/>
                <a:gd name="T40" fmla="*/ 1239 w 6827"/>
                <a:gd name="T41" fmla="*/ 2958 h 5512"/>
                <a:gd name="T42" fmla="*/ 1239 w 6827"/>
                <a:gd name="T43" fmla="*/ 3579 h 5512"/>
                <a:gd name="T44" fmla="*/ 311 w 6827"/>
                <a:gd name="T45" fmla="*/ 3579 h 5512"/>
                <a:gd name="T46" fmla="*/ 628 w 6827"/>
                <a:gd name="T47" fmla="*/ 5382 h 5512"/>
                <a:gd name="T48" fmla="*/ 5945 w 6827"/>
                <a:gd name="T49" fmla="*/ 5512 h 5512"/>
                <a:gd name="T50" fmla="*/ 6827 w 6827"/>
                <a:gd name="T51" fmla="*/ 3579 h 5512"/>
                <a:gd name="T52" fmla="*/ 4440 w 6827"/>
                <a:gd name="T53" fmla="*/ 2877 h 5512"/>
                <a:gd name="T54" fmla="*/ 3956 w 6827"/>
                <a:gd name="T55" fmla="*/ 3639 h 5512"/>
                <a:gd name="T56" fmla="*/ 3438 w 6827"/>
                <a:gd name="T57" fmla="*/ 4157 h 5512"/>
                <a:gd name="T58" fmla="*/ 3438 w 6827"/>
                <a:gd name="T59" fmla="*/ 3121 h 5512"/>
                <a:gd name="T60" fmla="*/ 3953 w 6827"/>
                <a:gd name="T61" fmla="*/ 2490 h 5512"/>
                <a:gd name="T62" fmla="*/ 4440 w 6827"/>
                <a:gd name="T63" fmla="*/ 2877 h 55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6" h="5512">
                  <a:moveTo>
                    <a:pt x="6516" y="3579"/>
                  </a:moveTo>
                  <a:lnTo>
                    <a:pt x="6204" y="3579"/>
                  </a:lnTo>
                  <a:lnTo>
                    <a:pt x="5591" y="3579"/>
                  </a:lnTo>
                  <a:cubicBezTo>
                    <a:pt x="5419" y="3579"/>
                    <a:pt x="5280" y="3440"/>
                    <a:pt x="5280" y="3268"/>
                  </a:cubicBezTo>
                  <a:cubicBezTo>
                    <a:pt x="5280" y="3097"/>
                    <a:pt x="5419" y="2958"/>
                    <a:pt x="5591" y="2958"/>
                  </a:cubicBezTo>
                  <a:lnTo>
                    <a:pt x="6174" y="2958"/>
                  </a:lnTo>
                  <a:lnTo>
                    <a:pt x="6488" y="2958"/>
                  </a:lnTo>
                  <a:lnTo>
                    <a:pt x="6802" y="2958"/>
                  </a:lnTo>
                  <a:cubicBezTo>
                    <a:pt x="6712" y="2268"/>
                    <a:pt x="6415" y="1643"/>
                    <a:pt x="5977" y="1146"/>
                  </a:cubicBezTo>
                  <a:lnTo>
                    <a:pt x="5758" y="1365"/>
                  </a:lnTo>
                  <a:lnTo>
                    <a:pt x="5536" y="1586"/>
                  </a:lnTo>
                  <a:lnTo>
                    <a:pt x="5173" y="1949"/>
                  </a:lnTo>
                  <a:cubicBezTo>
                    <a:pt x="5112" y="2010"/>
                    <a:pt x="5033" y="2040"/>
                    <a:pt x="4953" y="2040"/>
                  </a:cubicBezTo>
                  <a:cubicBezTo>
                    <a:pt x="4874" y="2040"/>
                    <a:pt x="4794" y="2010"/>
                    <a:pt x="4734" y="1949"/>
                  </a:cubicBezTo>
                  <a:cubicBezTo>
                    <a:pt x="4612" y="1828"/>
                    <a:pt x="4612" y="1631"/>
                    <a:pt x="4734" y="1510"/>
                  </a:cubicBezTo>
                  <a:lnTo>
                    <a:pt x="5082" y="1162"/>
                  </a:lnTo>
                  <a:lnTo>
                    <a:pt x="5305" y="939"/>
                  </a:lnTo>
                  <a:lnTo>
                    <a:pt x="5525" y="719"/>
                  </a:lnTo>
                  <a:cubicBezTo>
                    <a:pt x="5020" y="321"/>
                    <a:pt x="4401" y="62"/>
                    <a:pt x="3725" y="1"/>
                  </a:cubicBezTo>
                  <a:lnTo>
                    <a:pt x="3726" y="313"/>
                  </a:lnTo>
                  <a:lnTo>
                    <a:pt x="3727" y="625"/>
                  </a:lnTo>
                  <a:lnTo>
                    <a:pt x="3728" y="1092"/>
                  </a:lnTo>
                  <a:cubicBezTo>
                    <a:pt x="3728" y="1263"/>
                    <a:pt x="3589" y="1403"/>
                    <a:pt x="3418" y="1403"/>
                  </a:cubicBezTo>
                  <a:lnTo>
                    <a:pt x="3417" y="1403"/>
                  </a:lnTo>
                  <a:cubicBezTo>
                    <a:pt x="3246" y="1403"/>
                    <a:pt x="3107" y="1265"/>
                    <a:pt x="3106" y="1093"/>
                  </a:cubicBezTo>
                  <a:lnTo>
                    <a:pt x="3105" y="625"/>
                  </a:lnTo>
                  <a:lnTo>
                    <a:pt x="3105" y="312"/>
                  </a:lnTo>
                  <a:lnTo>
                    <a:pt x="3104" y="0"/>
                  </a:lnTo>
                  <a:cubicBezTo>
                    <a:pt x="2428" y="61"/>
                    <a:pt x="1808" y="320"/>
                    <a:pt x="1303" y="717"/>
                  </a:cubicBezTo>
                  <a:lnTo>
                    <a:pt x="1524" y="938"/>
                  </a:lnTo>
                  <a:lnTo>
                    <a:pt x="1746" y="1160"/>
                  </a:lnTo>
                  <a:lnTo>
                    <a:pt x="2096" y="1510"/>
                  </a:lnTo>
                  <a:cubicBezTo>
                    <a:pt x="2218" y="1631"/>
                    <a:pt x="2218" y="1828"/>
                    <a:pt x="2096" y="1949"/>
                  </a:cubicBezTo>
                  <a:cubicBezTo>
                    <a:pt x="2036" y="2010"/>
                    <a:pt x="1956" y="2040"/>
                    <a:pt x="1877" y="2040"/>
                  </a:cubicBezTo>
                  <a:cubicBezTo>
                    <a:pt x="1797" y="2040"/>
                    <a:pt x="1718" y="2010"/>
                    <a:pt x="1657" y="1949"/>
                  </a:cubicBezTo>
                  <a:lnTo>
                    <a:pt x="1292" y="1584"/>
                  </a:lnTo>
                  <a:lnTo>
                    <a:pt x="1071" y="1363"/>
                  </a:lnTo>
                  <a:lnTo>
                    <a:pt x="852" y="1144"/>
                  </a:lnTo>
                  <a:cubicBezTo>
                    <a:pt x="412" y="1642"/>
                    <a:pt x="115" y="2268"/>
                    <a:pt x="25" y="2958"/>
                  </a:cubicBezTo>
                  <a:lnTo>
                    <a:pt x="338" y="2958"/>
                  </a:lnTo>
                  <a:lnTo>
                    <a:pt x="653" y="2958"/>
                  </a:lnTo>
                  <a:lnTo>
                    <a:pt x="1239" y="2958"/>
                  </a:lnTo>
                  <a:cubicBezTo>
                    <a:pt x="1411" y="2958"/>
                    <a:pt x="1550" y="3097"/>
                    <a:pt x="1550" y="3268"/>
                  </a:cubicBezTo>
                  <a:cubicBezTo>
                    <a:pt x="1550" y="3440"/>
                    <a:pt x="1411" y="3579"/>
                    <a:pt x="1239" y="3579"/>
                  </a:cubicBezTo>
                  <a:lnTo>
                    <a:pt x="623" y="3579"/>
                  </a:lnTo>
                  <a:lnTo>
                    <a:pt x="311" y="3579"/>
                  </a:lnTo>
                  <a:lnTo>
                    <a:pt x="0" y="3579"/>
                  </a:lnTo>
                  <a:cubicBezTo>
                    <a:pt x="33" y="4227"/>
                    <a:pt x="248" y="4847"/>
                    <a:pt x="628" y="5382"/>
                  </a:cubicBezTo>
                  <a:cubicBezTo>
                    <a:pt x="687" y="5464"/>
                    <a:pt x="781" y="5512"/>
                    <a:pt x="882" y="5512"/>
                  </a:cubicBezTo>
                  <a:lnTo>
                    <a:pt x="5945" y="5512"/>
                  </a:lnTo>
                  <a:cubicBezTo>
                    <a:pt x="6045" y="5512"/>
                    <a:pt x="6140" y="5464"/>
                    <a:pt x="6198" y="5382"/>
                  </a:cubicBezTo>
                  <a:cubicBezTo>
                    <a:pt x="6578" y="4848"/>
                    <a:pt x="6794" y="4228"/>
                    <a:pt x="6827" y="3579"/>
                  </a:cubicBezTo>
                  <a:lnTo>
                    <a:pt x="6516" y="3579"/>
                  </a:lnTo>
                  <a:close/>
                  <a:moveTo>
                    <a:pt x="4440" y="2877"/>
                  </a:moveTo>
                  <a:lnTo>
                    <a:pt x="3939" y="3508"/>
                  </a:lnTo>
                  <a:cubicBezTo>
                    <a:pt x="3950" y="3550"/>
                    <a:pt x="3956" y="3594"/>
                    <a:pt x="3956" y="3639"/>
                  </a:cubicBezTo>
                  <a:cubicBezTo>
                    <a:pt x="3956" y="3777"/>
                    <a:pt x="3902" y="3907"/>
                    <a:pt x="3804" y="4005"/>
                  </a:cubicBezTo>
                  <a:cubicBezTo>
                    <a:pt x="3706" y="4103"/>
                    <a:pt x="3576" y="4157"/>
                    <a:pt x="3438" y="4157"/>
                  </a:cubicBezTo>
                  <a:cubicBezTo>
                    <a:pt x="3152" y="4157"/>
                    <a:pt x="2920" y="3924"/>
                    <a:pt x="2920" y="3639"/>
                  </a:cubicBezTo>
                  <a:cubicBezTo>
                    <a:pt x="2920" y="3353"/>
                    <a:pt x="3152" y="3121"/>
                    <a:pt x="3438" y="3121"/>
                  </a:cubicBezTo>
                  <a:cubicBezTo>
                    <a:pt x="3443" y="3121"/>
                    <a:pt x="3447" y="3121"/>
                    <a:pt x="3452" y="3121"/>
                  </a:cubicBezTo>
                  <a:lnTo>
                    <a:pt x="3953" y="2490"/>
                  </a:lnTo>
                  <a:cubicBezTo>
                    <a:pt x="4060" y="2356"/>
                    <a:pt x="4255" y="2333"/>
                    <a:pt x="4390" y="2440"/>
                  </a:cubicBezTo>
                  <a:cubicBezTo>
                    <a:pt x="4524" y="2547"/>
                    <a:pt x="4547" y="2742"/>
                    <a:pt x="4440" y="2877"/>
                  </a:cubicBezTo>
                  <a:close/>
                </a:path>
              </a:pathLst>
            </a:custGeom>
            <a:solidFill>
              <a:srgbClr val="16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grpSp>
      <p:grpSp>
        <p:nvGrpSpPr>
          <p:cNvPr id="19" name="íśļîde"/>
          <p:cNvGrpSpPr/>
          <p:nvPr/>
        </p:nvGrpSpPr>
        <p:grpSpPr>
          <a:xfrm>
            <a:off x="7342623" y="3641365"/>
            <a:ext cx="454147" cy="454147"/>
            <a:chOff x="1063097" y="4105837"/>
            <a:chExt cx="833716" cy="833716"/>
          </a:xfrm>
        </p:grpSpPr>
        <p:sp>
          <p:nvSpPr>
            <p:cNvPr id="20" name="íṡliďe"/>
            <p:cNvSpPr/>
            <p:nvPr/>
          </p:nvSpPr>
          <p:spPr>
            <a:xfrm>
              <a:off x="1063097" y="4105837"/>
              <a:ext cx="833716" cy="833716"/>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21" name="îŝ1iḑé"/>
            <p:cNvSpPr/>
            <p:nvPr/>
          </p:nvSpPr>
          <p:spPr>
            <a:xfrm>
              <a:off x="1257051" y="4342965"/>
              <a:ext cx="445808" cy="359452"/>
            </a:xfrm>
            <a:custGeom>
              <a:gdLst>
                <a:gd name="T0" fmla="*/ 6204 w 6827"/>
                <a:gd name="T1" fmla="*/ 3579 h 5512"/>
                <a:gd name="T2" fmla="*/ 5280 w 6827"/>
                <a:gd name="T3" fmla="*/ 3268 h 5512"/>
                <a:gd name="T4" fmla="*/ 6174 w 6827"/>
                <a:gd name="T5" fmla="*/ 2958 h 5512"/>
                <a:gd name="T6" fmla="*/ 6802 w 6827"/>
                <a:gd name="T7" fmla="*/ 2958 h 5512"/>
                <a:gd name="T8" fmla="*/ 5758 w 6827"/>
                <a:gd name="T9" fmla="*/ 1365 h 5512"/>
                <a:gd name="T10" fmla="*/ 5173 w 6827"/>
                <a:gd name="T11" fmla="*/ 1949 h 5512"/>
                <a:gd name="T12" fmla="*/ 4734 w 6827"/>
                <a:gd name="T13" fmla="*/ 1949 h 5512"/>
                <a:gd name="T14" fmla="*/ 5082 w 6827"/>
                <a:gd name="T15" fmla="*/ 1162 h 5512"/>
                <a:gd name="T16" fmla="*/ 5525 w 6827"/>
                <a:gd name="T17" fmla="*/ 719 h 5512"/>
                <a:gd name="T18" fmla="*/ 3726 w 6827"/>
                <a:gd name="T19" fmla="*/ 313 h 5512"/>
                <a:gd name="T20" fmla="*/ 3728 w 6827"/>
                <a:gd name="T21" fmla="*/ 1092 h 5512"/>
                <a:gd name="T22" fmla="*/ 3417 w 6827"/>
                <a:gd name="T23" fmla="*/ 1403 h 5512"/>
                <a:gd name="T24" fmla="*/ 3105 w 6827"/>
                <a:gd name="T25" fmla="*/ 625 h 5512"/>
                <a:gd name="T26" fmla="*/ 3104 w 6827"/>
                <a:gd name="T27" fmla="*/ 0 h 5512"/>
                <a:gd name="T28" fmla="*/ 1524 w 6827"/>
                <a:gd name="T29" fmla="*/ 938 h 5512"/>
                <a:gd name="T30" fmla="*/ 2096 w 6827"/>
                <a:gd name="T31" fmla="*/ 1510 h 5512"/>
                <a:gd name="T32" fmla="*/ 1877 w 6827"/>
                <a:gd name="T33" fmla="*/ 2040 h 5512"/>
                <a:gd name="T34" fmla="*/ 1292 w 6827"/>
                <a:gd name="T35" fmla="*/ 1584 h 5512"/>
                <a:gd name="T36" fmla="*/ 852 w 6827"/>
                <a:gd name="T37" fmla="*/ 1144 h 5512"/>
                <a:gd name="T38" fmla="*/ 338 w 6827"/>
                <a:gd name="T39" fmla="*/ 2958 h 5512"/>
                <a:gd name="T40" fmla="*/ 1239 w 6827"/>
                <a:gd name="T41" fmla="*/ 2958 h 5512"/>
                <a:gd name="T42" fmla="*/ 1239 w 6827"/>
                <a:gd name="T43" fmla="*/ 3579 h 5512"/>
                <a:gd name="T44" fmla="*/ 311 w 6827"/>
                <a:gd name="T45" fmla="*/ 3579 h 5512"/>
                <a:gd name="T46" fmla="*/ 628 w 6827"/>
                <a:gd name="T47" fmla="*/ 5382 h 5512"/>
                <a:gd name="T48" fmla="*/ 5945 w 6827"/>
                <a:gd name="T49" fmla="*/ 5512 h 5512"/>
                <a:gd name="T50" fmla="*/ 6827 w 6827"/>
                <a:gd name="T51" fmla="*/ 3579 h 5512"/>
                <a:gd name="T52" fmla="*/ 4440 w 6827"/>
                <a:gd name="T53" fmla="*/ 2877 h 5512"/>
                <a:gd name="T54" fmla="*/ 3956 w 6827"/>
                <a:gd name="T55" fmla="*/ 3639 h 5512"/>
                <a:gd name="T56" fmla="*/ 3438 w 6827"/>
                <a:gd name="T57" fmla="*/ 4157 h 5512"/>
                <a:gd name="T58" fmla="*/ 3438 w 6827"/>
                <a:gd name="T59" fmla="*/ 3121 h 5512"/>
                <a:gd name="T60" fmla="*/ 3953 w 6827"/>
                <a:gd name="T61" fmla="*/ 2490 h 5512"/>
                <a:gd name="T62" fmla="*/ 4440 w 6827"/>
                <a:gd name="T63" fmla="*/ 2877 h 55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6" h="5512">
                  <a:moveTo>
                    <a:pt x="6516" y="3579"/>
                  </a:moveTo>
                  <a:lnTo>
                    <a:pt x="6204" y="3579"/>
                  </a:lnTo>
                  <a:lnTo>
                    <a:pt x="5591" y="3579"/>
                  </a:lnTo>
                  <a:cubicBezTo>
                    <a:pt x="5419" y="3579"/>
                    <a:pt x="5280" y="3440"/>
                    <a:pt x="5280" y="3268"/>
                  </a:cubicBezTo>
                  <a:cubicBezTo>
                    <a:pt x="5280" y="3097"/>
                    <a:pt x="5419" y="2958"/>
                    <a:pt x="5591" y="2958"/>
                  </a:cubicBezTo>
                  <a:lnTo>
                    <a:pt x="6174" y="2958"/>
                  </a:lnTo>
                  <a:lnTo>
                    <a:pt x="6488" y="2958"/>
                  </a:lnTo>
                  <a:lnTo>
                    <a:pt x="6802" y="2958"/>
                  </a:lnTo>
                  <a:cubicBezTo>
                    <a:pt x="6712" y="2268"/>
                    <a:pt x="6415" y="1643"/>
                    <a:pt x="5977" y="1146"/>
                  </a:cubicBezTo>
                  <a:lnTo>
                    <a:pt x="5758" y="1365"/>
                  </a:lnTo>
                  <a:lnTo>
                    <a:pt x="5536" y="1586"/>
                  </a:lnTo>
                  <a:lnTo>
                    <a:pt x="5173" y="1949"/>
                  </a:lnTo>
                  <a:cubicBezTo>
                    <a:pt x="5112" y="2010"/>
                    <a:pt x="5033" y="2040"/>
                    <a:pt x="4953" y="2040"/>
                  </a:cubicBezTo>
                  <a:cubicBezTo>
                    <a:pt x="4874" y="2040"/>
                    <a:pt x="4794" y="2010"/>
                    <a:pt x="4734" y="1949"/>
                  </a:cubicBezTo>
                  <a:cubicBezTo>
                    <a:pt x="4612" y="1828"/>
                    <a:pt x="4612" y="1631"/>
                    <a:pt x="4734" y="1510"/>
                  </a:cubicBezTo>
                  <a:lnTo>
                    <a:pt x="5082" y="1162"/>
                  </a:lnTo>
                  <a:lnTo>
                    <a:pt x="5305" y="939"/>
                  </a:lnTo>
                  <a:lnTo>
                    <a:pt x="5525" y="719"/>
                  </a:lnTo>
                  <a:cubicBezTo>
                    <a:pt x="5020" y="321"/>
                    <a:pt x="4401" y="62"/>
                    <a:pt x="3725" y="1"/>
                  </a:cubicBezTo>
                  <a:lnTo>
                    <a:pt x="3726" y="313"/>
                  </a:lnTo>
                  <a:lnTo>
                    <a:pt x="3727" y="625"/>
                  </a:lnTo>
                  <a:lnTo>
                    <a:pt x="3728" y="1092"/>
                  </a:lnTo>
                  <a:cubicBezTo>
                    <a:pt x="3728" y="1263"/>
                    <a:pt x="3589" y="1403"/>
                    <a:pt x="3418" y="1403"/>
                  </a:cubicBezTo>
                  <a:lnTo>
                    <a:pt x="3417" y="1403"/>
                  </a:lnTo>
                  <a:cubicBezTo>
                    <a:pt x="3246" y="1403"/>
                    <a:pt x="3107" y="1265"/>
                    <a:pt x="3106" y="1093"/>
                  </a:cubicBezTo>
                  <a:lnTo>
                    <a:pt x="3105" y="625"/>
                  </a:lnTo>
                  <a:lnTo>
                    <a:pt x="3105" y="312"/>
                  </a:lnTo>
                  <a:lnTo>
                    <a:pt x="3104" y="0"/>
                  </a:lnTo>
                  <a:cubicBezTo>
                    <a:pt x="2428" y="61"/>
                    <a:pt x="1808" y="320"/>
                    <a:pt x="1303" y="717"/>
                  </a:cubicBezTo>
                  <a:lnTo>
                    <a:pt x="1524" y="938"/>
                  </a:lnTo>
                  <a:lnTo>
                    <a:pt x="1746" y="1160"/>
                  </a:lnTo>
                  <a:lnTo>
                    <a:pt x="2096" y="1510"/>
                  </a:lnTo>
                  <a:cubicBezTo>
                    <a:pt x="2218" y="1631"/>
                    <a:pt x="2218" y="1828"/>
                    <a:pt x="2096" y="1949"/>
                  </a:cubicBezTo>
                  <a:cubicBezTo>
                    <a:pt x="2036" y="2010"/>
                    <a:pt x="1956" y="2040"/>
                    <a:pt x="1877" y="2040"/>
                  </a:cubicBezTo>
                  <a:cubicBezTo>
                    <a:pt x="1797" y="2040"/>
                    <a:pt x="1718" y="2010"/>
                    <a:pt x="1657" y="1949"/>
                  </a:cubicBezTo>
                  <a:lnTo>
                    <a:pt x="1292" y="1584"/>
                  </a:lnTo>
                  <a:lnTo>
                    <a:pt x="1071" y="1363"/>
                  </a:lnTo>
                  <a:lnTo>
                    <a:pt x="852" y="1144"/>
                  </a:lnTo>
                  <a:cubicBezTo>
                    <a:pt x="412" y="1642"/>
                    <a:pt x="115" y="2268"/>
                    <a:pt x="25" y="2958"/>
                  </a:cubicBezTo>
                  <a:lnTo>
                    <a:pt x="338" y="2958"/>
                  </a:lnTo>
                  <a:lnTo>
                    <a:pt x="653" y="2958"/>
                  </a:lnTo>
                  <a:lnTo>
                    <a:pt x="1239" y="2958"/>
                  </a:lnTo>
                  <a:cubicBezTo>
                    <a:pt x="1411" y="2958"/>
                    <a:pt x="1550" y="3097"/>
                    <a:pt x="1550" y="3268"/>
                  </a:cubicBezTo>
                  <a:cubicBezTo>
                    <a:pt x="1550" y="3440"/>
                    <a:pt x="1411" y="3579"/>
                    <a:pt x="1239" y="3579"/>
                  </a:cubicBezTo>
                  <a:lnTo>
                    <a:pt x="623" y="3579"/>
                  </a:lnTo>
                  <a:lnTo>
                    <a:pt x="311" y="3579"/>
                  </a:lnTo>
                  <a:lnTo>
                    <a:pt x="0" y="3579"/>
                  </a:lnTo>
                  <a:cubicBezTo>
                    <a:pt x="33" y="4227"/>
                    <a:pt x="248" y="4847"/>
                    <a:pt x="628" y="5382"/>
                  </a:cubicBezTo>
                  <a:cubicBezTo>
                    <a:pt x="687" y="5464"/>
                    <a:pt x="781" y="5512"/>
                    <a:pt x="882" y="5512"/>
                  </a:cubicBezTo>
                  <a:lnTo>
                    <a:pt x="5945" y="5512"/>
                  </a:lnTo>
                  <a:cubicBezTo>
                    <a:pt x="6045" y="5512"/>
                    <a:pt x="6140" y="5464"/>
                    <a:pt x="6198" y="5382"/>
                  </a:cubicBezTo>
                  <a:cubicBezTo>
                    <a:pt x="6578" y="4848"/>
                    <a:pt x="6794" y="4228"/>
                    <a:pt x="6827" y="3579"/>
                  </a:cubicBezTo>
                  <a:lnTo>
                    <a:pt x="6516" y="3579"/>
                  </a:lnTo>
                  <a:close/>
                  <a:moveTo>
                    <a:pt x="4440" y="2877"/>
                  </a:moveTo>
                  <a:lnTo>
                    <a:pt x="3939" y="3508"/>
                  </a:lnTo>
                  <a:cubicBezTo>
                    <a:pt x="3950" y="3550"/>
                    <a:pt x="3956" y="3594"/>
                    <a:pt x="3956" y="3639"/>
                  </a:cubicBezTo>
                  <a:cubicBezTo>
                    <a:pt x="3956" y="3777"/>
                    <a:pt x="3902" y="3907"/>
                    <a:pt x="3804" y="4005"/>
                  </a:cubicBezTo>
                  <a:cubicBezTo>
                    <a:pt x="3706" y="4103"/>
                    <a:pt x="3576" y="4157"/>
                    <a:pt x="3438" y="4157"/>
                  </a:cubicBezTo>
                  <a:cubicBezTo>
                    <a:pt x="3152" y="4157"/>
                    <a:pt x="2920" y="3924"/>
                    <a:pt x="2920" y="3639"/>
                  </a:cubicBezTo>
                  <a:cubicBezTo>
                    <a:pt x="2920" y="3353"/>
                    <a:pt x="3152" y="3121"/>
                    <a:pt x="3438" y="3121"/>
                  </a:cubicBezTo>
                  <a:cubicBezTo>
                    <a:pt x="3443" y="3121"/>
                    <a:pt x="3447" y="3121"/>
                    <a:pt x="3452" y="3121"/>
                  </a:cubicBezTo>
                  <a:lnTo>
                    <a:pt x="3953" y="2490"/>
                  </a:lnTo>
                  <a:cubicBezTo>
                    <a:pt x="4060" y="2356"/>
                    <a:pt x="4255" y="2333"/>
                    <a:pt x="4390" y="2440"/>
                  </a:cubicBezTo>
                  <a:cubicBezTo>
                    <a:pt x="4524" y="2547"/>
                    <a:pt x="4547" y="2742"/>
                    <a:pt x="4440" y="2877"/>
                  </a:cubicBezTo>
                  <a:close/>
                </a:path>
              </a:pathLst>
            </a:custGeom>
            <a:solidFill>
              <a:srgbClr val="16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grpSp>
      <p:grpSp>
        <p:nvGrpSpPr>
          <p:cNvPr id="22" name="iSḷïďe"/>
          <p:cNvGrpSpPr/>
          <p:nvPr/>
        </p:nvGrpSpPr>
        <p:grpSpPr>
          <a:xfrm>
            <a:off x="9642962" y="3641365"/>
            <a:ext cx="454147" cy="454147"/>
            <a:chOff x="1063097" y="4105837"/>
            <a:chExt cx="833716" cy="833716"/>
          </a:xfrm>
        </p:grpSpPr>
        <p:sp>
          <p:nvSpPr>
            <p:cNvPr id="24" name="ïš1ïďê"/>
            <p:cNvSpPr/>
            <p:nvPr/>
          </p:nvSpPr>
          <p:spPr>
            <a:xfrm>
              <a:off x="1063097" y="4105837"/>
              <a:ext cx="833716" cy="833716"/>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sp>
          <p:nvSpPr>
            <p:cNvPr id="25" name="îṧļiḓe"/>
            <p:cNvSpPr/>
            <p:nvPr/>
          </p:nvSpPr>
          <p:spPr>
            <a:xfrm>
              <a:off x="1257051" y="4342965"/>
              <a:ext cx="445808" cy="359452"/>
            </a:xfrm>
            <a:custGeom>
              <a:gdLst>
                <a:gd name="T0" fmla="*/ 6204 w 6827"/>
                <a:gd name="T1" fmla="*/ 3579 h 5512"/>
                <a:gd name="T2" fmla="*/ 5280 w 6827"/>
                <a:gd name="T3" fmla="*/ 3268 h 5512"/>
                <a:gd name="T4" fmla="*/ 6174 w 6827"/>
                <a:gd name="T5" fmla="*/ 2958 h 5512"/>
                <a:gd name="T6" fmla="*/ 6802 w 6827"/>
                <a:gd name="T7" fmla="*/ 2958 h 5512"/>
                <a:gd name="T8" fmla="*/ 5758 w 6827"/>
                <a:gd name="T9" fmla="*/ 1365 h 5512"/>
                <a:gd name="T10" fmla="*/ 5173 w 6827"/>
                <a:gd name="T11" fmla="*/ 1949 h 5512"/>
                <a:gd name="T12" fmla="*/ 4734 w 6827"/>
                <a:gd name="T13" fmla="*/ 1949 h 5512"/>
                <a:gd name="T14" fmla="*/ 5082 w 6827"/>
                <a:gd name="T15" fmla="*/ 1162 h 5512"/>
                <a:gd name="T16" fmla="*/ 5525 w 6827"/>
                <a:gd name="T17" fmla="*/ 719 h 5512"/>
                <a:gd name="T18" fmla="*/ 3726 w 6827"/>
                <a:gd name="T19" fmla="*/ 313 h 5512"/>
                <a:gd name="T20" fmla="*/ 3728 w 6827"/>
                <a:gd name="T21" fmla="*/ 1092 h 5512"/>
                <a:gd name="T22" fmla="*/ 3417 w 6827"/>
                <a:gd name="T23" fmla="*/ 1403 h 5512"/>
                <a:gd name="T24" fmla="*/ 3105 w 6827"/>
                <a:gd name="T25" fmla="*/ 625 h 5512"/>
                <a:gd name="T26" fmla="*/ 3104 w 6827"/>
                <a:gd name="T27" fmla="*/ 0 h 5512"/>
                <a:gd name="T28" fmla="*/ 1524 w 6827"/>
                <a:gd name="T29" fmla="*/ 938 h 5512"/>
                <a:gd name="T30" fmla="*/ 2096 w 6827"/>
                <a:gd name="T31" fmla="*/ 1510 h 5512"/>
                <a:gd name="T32" fmla="*/ 1877 w 6827"/>
                <a:gd name="T33" fmla="*/ 2040 h 5512"/>
                <a:gd name="T34" fmla="*/ 1292 w 6827"/>
                <a:gd name="T35" fmla="*/ 1584 h 5512"/>
                <a:gd name="T36" fmla="*/ 852 w 6827"/>
                <a:gd name="T37" fmla="*/ 1144 h 5512"/>
                <a:gd name="T38" fmla="*/ 338 w 6827"/>
                <a:gd name="T39" fmla="*/ 2958 h 5512"/>
                <a:gd name="T40" fmla="*/ 1239 w 6827"/>
                <a:gd name="T41" fmla="*/ 2958 h 5512"/>
                <a:gd name="T42" fmla="*/ 1239 w 6827"/>
                <a:gd name="T43" fmla="*/ 3579 h 5512"/>
                <a:gd name="T44" fmla="*/ 311 w 6827"/>
                <a:gd name="T45" fmla="*/ 3579 h 5512"/>
                <a:gd name="T46" fmla="*/ 628 w 6827"/>
                <a:gd name="T47" fmla="*/ 5382 h 5512"/>
                <a:gd name="T48" fmla="*/ 5945 w 6827"/>
                <a:gd name="T49" fmla="*/ 5512 h 5512"/>
                <a:gd name="T50" fmla="*/ 6827 w 6827"/>
                <a:gd name="T51" fmla="*/ 3579 h 5512"/>
                <a:gd name="T52" fmla="*/ 4440 w 6827"/>
                <a:gd name="T53" fmla="*/ 2877 h 5512"/>
                <a:gd name="T54" fmla="*/ 3956 w 6827"/>
                <a:gd name="T55" fmla="*/ 3639 h 5512"/>
                <a:gd name="T56" fmla="*/ 3438 w 6827"/>
                <a:gd name="T57" fmla="*/ 4157 h 5512"/>
                <a:gd name="T58" fmla="*/ 3438 w 6827"/>
                <a:gd name="T59" fmla="*/ 3121 h 5512"/>
                <a:gd name="T60" fmla="*/ 3953 w 6827"/>
                <a:gd name="T61" fmla="*/ 2490 h 5512"/>
                <a:gd name="T62" fmla="*/ 4440 w 6827"/>
                <a:gd name="T63" fmla="*/ 2877 h 55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6" h="5512">
                  <a:moveTo>
                    <a:pt x="6516" y="3579"/>
                  </a:moveTo>
                  <a:lnTo>
                    <a:pt x="6204" y="3579"/>
                  </a:lnTo>
                  <a:lnTo>
                    <a:pt x="5591" y="3579"/>
                  </a:lnTo>
                  <a:cubicBezTo>
                    <a:pt x="5419" y="3579"/>
                    <a:pt x="5280" y="3440"/>
                    <a:pt x="5280" y="3268"/>
                  </a:cubicBezTo>
                  <a:cubicBezTo>
                    <a:pt x="5280" y="3097"/>
                    <a:pt x="5419" y="2958"/>
                    <a:pt x="5591" y="2958"/>
                  </a:cubicBezTo>
                  <a:lnTo>
                    <a:pt x="6174" y="2958"/>
                  </a:lnTo>
                  <a:lnTo>
                    <a:pt x="6488" y="2958"/>
                  </a:lnTo>
                  <a:lnTo>
                    <a:pt x="6802" y="2958"/>
                  </a:lnTo>
                  <a:cubicBezTo>
                    <a:pt x="6712" y="2268"/>
                    <a:pt x="6415" y="1643"/>
                    <a:pt x="5977" y="1146"/>
                  </a:cubicBezTo>
                  <a:lnTo>
                    <a:pt x="5758" y="1365"/>
                  </a:lnTo>
                  <a:lnTo>
                    <a:pt x="5536" y="1586"/>
                  </a:lnTo>
                  <a:lnTo>
                    <a:pt x="5173" y="1949"/>
                  </a:lnTo>
                  <a:cubicBezTo>
                    <a:pt x="5112" y="2010"/>
                    <a:pt x="5033" y="2040"/>
                    <a:pt x="4953" y="2040"/>
                  </a:cubicBezTo>
                  <a:cubicBezTo>
                    <a:pt x="4874" y="2040"/>
                    <a:pt x="4794" y="2010"/>
                    <a:pt x="4734" y="1949"/>
                  </a:cubicBezTo>
                  <a:cubicBezTo>
                    <a:pt x="4612" y="1828"/>
                    <a:pt x="4612" y="1631"/>
                    <a:pt x="4734" y="1510"/>
                  </a:cubicBezTo>
                  <a:lnTo>
                    <a:pt x="5082" y="1162"/>
                  </a:lnTo>
                  <a:lnTo>
                    <a:pt x="5305" y="939"/>
                  </a:lnTo>
                  <a:lnTo>
                    <a:pt x="5525" y="719"/>
                  </a:lnTo>
                  <a:cubicBezTo>
                    <a:pt x="5020" y="321"/>
                    <a:pt x="4401" y="62"/>
                    <a:pt x="3725" y="1"/>
                  </a:cubicBezTo>
                  <a:lnTo>
                    <a:pt x="3726" y="313"/>
                  </a:lnTo>
                  <a:lnTo>
                    <a:pt x="3727" y="625"/>
                  </a:lnTo>
                  <a:lnTo>
                    <a:pt x="3728" y="1092"/>
                  </a:lnTo>
                  <a:cubicBezTo>
                    <a:pt x="3728" y="1263"/>
                    <a:pt x="3589" y="1403"/>
                    <a:pt x="3418" y="1403"/>
                  </a:cubicBezTo>
                  <a:lnTo>
                    <a:pt x="3417" y="1403"/>
                  </a:lnTo>
                  <a:cubicBezTo>
                    <a:pt x="3246" y="1403"/>
                    <a:pt x="3107" y="1265"/>
                    <a:pt x="3106" y="1093"/>
                  </a:cubicBezTo>
                  <a:lnTo>
                    <a:pt x="3105" y="625"/>
                  </a:lnTo>
                  <a:lnTo>
                    <a:pt x="3105" y="312"/>
                  </a:lnTo>
                  <a:lnTo>
                    <a:pt x="3104" y="0"/>
                  </a:lnTo>
                  <a:cubicBezTo>
                    <a:pt x="2428" y="61"/>
                    <a:pt x="1808" y="320"/>
                    <a:pt x="1303" y="717"/>
                  </a:cubicBezTo>
                  <a:lnTo>
                    <a:pt x="1524" y="938"/>
                  </a:lnTo>
                  <a:lnTo>
                    <a:pt x="1746" y="1160"/>
                  </a:lnTo>
                  <a:lnTo>
                    <a:pt x="2096" y="1510"/>
                  </a:lnTo>
                  <a:cubicBezTo>
                    <a:pt x="2218" y="1631"/>
                    <a:pt x="2218" y="1828"/>
                    <a:pt x="2096" y="1949"/>
                  </a:cubicBezTo>
                  <a:cubicBezTo>
                    <a:pt x="2036" y="2010"/>
                    <a:pt x="1956" y="2040"/>
                    <a:pt x="1877" y="2040"/>
                  </a:cubicBezTo>
                  <a:cubicBezTo>
                    <a:pt x="1797" y="2040"/>
                    <a:pt x="1718" y="2010"/>
                    <a:pt x="1657" y="1949"/>
                  </a:cubicBezTo>
                  <a:lnTo>
                    <a:pt x="1292" y="1584"/>
                  </a:lnTo>
                  <a:lnTo>
                    <a:pt x="1071" y="1363"/>
                  </a:lnTo>
                  <a:lnTo>
                    <a:pt x="852" y="1144"/>
                  </a:lnTo>
                  <a:cubicBezTo>
                    <a:pt x="412" y="1642"/>
                    <a:pt x="115" y="2268"/>
                    <a:pt x="25" y="2958"/>
                  </a:cubicBezTo>
                  <a:lnTo>
                    <a:pt x="338" y="2958"/>
                  </a:lnTo>
                  <a:lnTo>
                    <a:pt x="653" y="2958"/>
                  </a:lnTo>
                  <a:lnTo>
                    <a:pt x="1239" y="2958"/>
                  </a:lnTo>
                  <a:cubicBezTo>
                    <a:pt x="1411" y="2958"/>
                    <a:pt x="1550" y="3097"/>
                    <a:pt x="1550" y="3268"/>
                  </a:cubicBezTo>
                  <a:cubicBezTo>
                    <a:pt x="1550" y="3440"/>
                    <a:pt x="1411" y="3579"/>
                    <a:pt x="1239" y="3579"/>
                  </a:cubicBezTo>
                  <a:lnTo>
                    <a:pt x="623" y="3579"/>
                  </a:lnTo>
                  <a:lnTo>
                    <a:pt x="311" y="3579"/>
                  </a:lnTo>
                  <a:lnTo>
                    <a:pt x="0" y="3579"/>
                  </a:lnTo>
                  <a:cubicBezTo>
                    <a:pt x="33" y="4227"/>
                    <a:pt x="248" y="4847"/>
                    <a:pt x="628" y="5382"/>
                  </a:cubicBezTo>
                  <a:cubicBezTo>
                    <a:pt x="687" y="5464"/>
                    <a:pt x="781" y="5512"/>
                    <a:pt x="882" y="5512"/>
                  </a:cubicBezTo>
                  <a:lnTo>
                    <a:pt x="5945" y="5512"/>
                  </a:lnTo>
                  <a:cubicBezTo>
                    <a:pt x="6045" y="5512"/>
                    <a:pt x="6140" y="5464"/>
                    <a:pt x="6198" y="5382"/>
                  </a:cubicBezTo>
                  <a:cubicBezTo>
                    <a:pt x="6578" y="4848"/>
                    <a:pt x="6794" y="4228"/>
                    <a:pt x="6827" y="3579"/>
                  </a:cubicBezTo>
                  <a:lnTo>
                    <a:pt x="6516" y="3579"/>
                  </a:lnTo>
                  <a:close/>
                  <a:moveTo>
                    <a:pt x="4440" y="2877"/>
                  </a:moveTo>
                  <a:lnTo>
                    <a:pt x="3939" y="3508"/>
                  </a:lnTo>
                  <a:cubicBezTo>
                    <a:pt x="3950" y="3550"/>
                    <a:pt x="3956" y="3594"/>
                    <a:pt x="3956" y="3639"/>
                  </a:cubicBezTo>
                  <a:cubicBezTo>
                    <a:pt x="3956" y="3777"/>
                    <a:pt x="3902" y="3907"/>
                    <a:pt x="3804" y="4005"/>
                  </a:cubicBezTo>
                  <a:cubicBezTo>
                    <a:pt x="3706" y="4103"/>
                    <a:pt x="3576" y="4157"/>
                    <a:pt x="3438" y="4157"/>
                  </a:cubicBezTo>
                  <a:cubicBezTo>
                    <a:pt x="3152" y="4157"/>
                    <a:pt x="2920" y="3924"/>
                    <a:pt x="2920" y="3639"/>
                  </a:cubicBezTo>
                  <a:cubicBezTo>
                    <a:pt x="2920" y="3353"/>
                    <a:pt x="3152" y="3121"/>
                    <a:pt x="3438" y="3121"/>
                  </a:cubicBezTo>
                  <a:cubicBezTo>
                    <a:pt x="3443" y="3121"/>
                    <a:pt x="3447" y="3121"/>
                    <a:pt x="3452" y="3121"/>
                  </a:cubicBezTo>
                  <a:lnTo>
                    <a:pt x="3953" y="2490"/>
                  </a:lnTo>
                  <a:cubicBezTo>
                    <a:pt x="4060" y="2356"/>
                    <a:pt x="4255" y="2333"/>
                    <a:pt x="4390" y="2440"/>
                  </a:cubicBezTo>
                  <a:cubicBezTo>
                    <a:pt x="4524" y="2547"/>
                    <a:pt x="4547" y="2742"/>
                    <a:pt x="4440" y="2877"/>
                  </a:cubicBezTo>
                  <a:close/>
                </a:path>
              </a:pathLst>
            </a:custGeom>
            <a:solidFill>
              <a:srgbClr val="16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cs typeface="+mn-ea"/>
                <a:sym typeface="+mn-lt"/>
              </a:endParaRPr>
            </a:p>
          </p:txBody>
        </p:sp>
      </p:grpSp>
      <p:sp>
        <p:nvSpPr>
          <p:cNvPr id="26" name="文本框 25"/>
          <p:cNvSpPr txBox="1"/>
          <p:nvPr/>
        </p:nvSpPr>
        <p:spPr>
          <a:xfrm>
            <a:off x="2573155" y="2754969"/>
            <a:ext cx="1699603" cy="461665"/>
          </a:xfrm>
          <a:prstGeom prst="rect">
            <a:avLst/>
          </a:prstGeom>
          <a:noFill/>
        </p:spPr>
        <p:txBody>
          <a:bodyPr wrap="square" rtlCol="0">
            <a:spAutoFit/>
          </a:bodyPr>
          <a:lstStyle/>
          <a:p>
            <a:pPr algn="ctr" defTabSz="914400">
              <a:defRPr/>
            </a:pPr>
            <a:r>
              <a:rPr lang="zh-CN" altLang="en-US" sz="2400" b="1" kern="0">
                <a:solidFill>
                  <a:srgbClr val="051525"/>
                </a:solidFill>
                <a:cs typeface="+mn-ea"/>
                <a:sym typeface="+mn-lt"/>
              </a:rPr>
              <a:t>区域成绩</a:t>
            </a:r>
            <a:endParaRPr lang="zh-CN" altLang="en-US" sz="2400" b="1" kern="0">
              <a:solidFill>
                <a:srgbClr val="051525"/>
              </a:solidFill>
              <a:cs typeface="+mn-ea"/>
              <a:sym typeface="+mn-lt"/>
            </a:endParaRPr>
          </a:p>
        </p:txBody>
      </p:sp>
      <p:sp>
        <p:nvSpPr>
          <p:cNvPr id="27" name="文本框 26"/>
          <p:cNvSpPr txBox="1"/>
          <p:nvPr/>
        </p:nvSpPr>
        <p:spPr>
          <a:xfrm>
            <a:off x="8049011" y="2746949"/>
            <a:ext cx="1699603" cy="461665"/>
          </a:xfrm>
          <a:prstGeom prst="rect">
            <a:avLst/>
          </a:prstGeom>
          <a:noFill/>
        </p:spPr>
        <p:txBody>
          <a:bodyPr wrap="square" rtlCol="0">
            <a:spAutoFit/>
          </a:bodyPr>
          <a:lstStyle/>
          <a:p>
            <a:pPr algn="ctr" defTabSz="914400">
              <a:defRPr/>
            </a:pPr>
            <a:r>
              <a:rPr lang="zh-CN" altLang="en-US" sz="2400" b="1" kern="0">
                <a:solidFill>
                  <a:srgbClr val="051525"/>
                </a:solidFill>
                <a:cs typeface="+mn-ea"/>
                <a:sym typeface="+mn-lt"/>
              </a:rPr>
              <a:t>区域成绩</a:t>
            </a:r>
            <a:endParaRPr lang="zh-CN" altLang="en-US" sz="2400" b="1" kern="0">
              <a:solidFill>
                <a:srgbClr val="051525"/>
              </a:solidFill>
              <a:cs typeface="+mn-ea"/>
              <a:sym typeface="+mn-lt"/>
            </a:endParaRPr>
          </a:p>
        </p:txBody>
      </p:sp>
      <p:sp>
        <p:nvSpPr>
          <p:cNvPr id="28" name="文本框 27"/>
          <p:cNvSpPr txBox="1"/>
          <p:nvPr/>
        </p:nvSpPr>
        <p:spPr>
          <a:xfrm>
            <a:off x="839395" y="4263345"/>
            <a:ext cx="2054744" cy="1350434"/>
          </a:xfrm>
          <a:prstGeom prst="rect">
            <a:avLst/>
          </a:prstGeom>
          <a:noFill/>
        </p:spPr>
        <p:txBody>
          <a:bodyPr wrap="square" rtlCol="0">
            <a:spAutoFit/>
          </a:bodyPr>
          <a:lstStyle/>
          <a:p>
            <a:pPr algn="ctr">
              <a:lnSpc>
                <a:spcPct val="150000"/>
              </a:lnSpc>
            </a:pPr>
            <a:r>
              <a:rPr lang="zh-CN" altLang="en-US" sz="1400">
                <a:solidFill>
                  <a:srgbClr val="F3DCAC"/>
                </a:solidFill>
                <a:cs typeface="+mn-ea"/>
                <a:sym typeface="+mn-lt"/>
              </a:rPr>
              <a:t>单击此处添加您的文本，并根据需要修改文字的颜色及大小。单击此处添加您的文本</a:t>
            </a:r>
            <a:endParaRPr lang="zh-CN" altLang="en-US" sz="1400">
              <a:solidFill>
                <a:srgbClr val="F3DCAC"/>
              </a:solidFill>
              <a:cs typeface="+mn-ea"/>
              <a:sym typeface="+mn-lt"/>
            </a:endParaRPr>
          </a:p>
        </p:txBody>
      </p:sp>
      <p:sp>
        <p:nvSpPr>
          <p:cNvPr id="29" name="文本框 28"/>
          <p:cNvSpPr txBox="1"/>
          <p:nvPr/>
        </p:nvSpPr>
        <p:spPr>
          <a:xfrm>
            <a:off x="3252903" y="4263402"/>
            <a:ext cx="2054744" cy="1350434"/>
          </a:xfrm>
          <a:prstGeom prst="rect">
            <a:avLst/>
          </a:prstGeom>
          <a:noFill/>
        </p:spPr>
        <p:txBody>
          <a:bodyPr wrap="square" rtlCol="0">
            <a:spAutoFit/>
          </a:bodyPr>
          <a:lstStyle/>
          <a:p>
            <a:pPr algn="ctr">
              <a:lnSpc>
                <a:spcPct val="150000"/>
              </a:lnSpc>
            </a:pPr>
            <a:r>
              <a:rPr lang="zh-CN" altLang="en-US" sz="1400">
                <a:solidFill>
                  <a:srgbClr val="F3DCAC"/>
                </a:solidFill>
                <a:cs typeface="+mn-ea"/>
                <a:sym typeface="+mn-lt"/>
              </a:rPr>
              <a:t>单击此处添加您的文本，并根据需要修改文字的颜色及大小。单击此处添加您的文本</a:t>
            </a:r>
            <a:endParaRPr lang="zh-CN" altLang="en-US" sz="1400">
              <a:solidFill>
                <a:srgbClr val="F3DCAC"/>
              </a:solidFill>
              <a:cs typeface="+mn-ea"/>
              <a:sym typeface="+mn-lt"/>
            </a:endParaRPr>
          </a:p>
        </p:txBody>
      </p:sp>
      <p:sp>
        <p:nvSpPr>
          <p:cNvPr id="30" name="文本框 29"/>
          <p:cNvSpPr txBox="1"/>
          <p:nvPr/>
        </p:nvSpPr>
        <p:spPr>
          <a:xfrm>
            <a:off x="6601158" y="4362014"/>
            <a:ext cx="2054744" cy="1350434"/>
          </a:xfrm>
          <a:prstGeom prst="rect">
            <a:avLst/>
          </a:prstGeom>
          <a:noFill/>
        </p:spPr>
        <p:txBody>
          <a:bodyPr wrap="square" rtlCol="0">
            <a:spAutoFit/>
          </a:bodyPr>
          <a:lstStyle/>
          <a:p>
            <a:pPr algn="ctr">
              <a:lnSpc>
                <a:spcPct val="150000"/>
              </a:lnSpc>
            </a:pPr>
            <a:r>
              <a:rPr lang="zh-CN" altLang="en-US" sz="1400">
                <a:solidFill>
                  <a:srgbClr val="F3DCAC"/>
                </a:solidFill>
                <a:cs typeface="+mn-ea"/>
                <a:sym typeface="+mn-lt"/>
              </a:rPr>
              <a:t>单击此处添加您的文本，并根据需要修改文字的颜色及大小。单击此处添加您的文本</a:t>
            </a:r>
            <a:endParaRPr lang="zh-CN" altLang="en-US" sz="1400">
              <a:solidFill>
                <a:srgbClr val="F3DCAC"/>
              </a:solidFill>
              <a:cs typeface="+mn-ea"/>
              <a:sym typeface="+mn-lt"/>
            </a:endParaRPr>
          </a:p>
        </p:txBody>
      </p:sp>
      <p:sp>
        <p:nvSpPr>
          <p:cNvPr id="31" name="文本框 30"/>
          <p:cNvSpPr txBox="1"/>
          <p:nvPr/>
        </p:nvSpPr>
        <p:spPr>
          <a:xfrm>
            <a:off x="9014666" y="4362071"/>
            <a:ext cx="2054744" cy="1350434"/>
          </a:xfrm>
          <a:prstGeom prst="rect">
            <a:avLst/>
          </a:prstGeom>
          <a:noFill/>
        </p:spPr>
        <p:txBody>
          <a:bodyPr wrap="square" rtlCol="0">
            <a:spAutoFit/>
          </a:bodyPr>
          <a:lstStyle/>
          <a:p>
            <a:pPr algn="ctr">
              <a:lnSpc>
                <a:spcPct val="150000"/>
              </a:lnSpc>
            </a:pPr>
            <a:r>
              <a:rPr lang="zh-CN" altLang="en-US" sz="1400">
                <a:solidFill>
                  <a:srgbClr val="F3DCAC"/>
                </a:solidFill>
                <a:cs typeface="+mn-ea"/>
                <a:sym typeface="+mn-lt"/>
              </a:rPr>
              <a:t>单击此处添加您的文本，并根据需要修改文字的颜色及大小。单击此处添加您的文本</a:t>
            </a:r>
            <a:endParaRPr lang="zh-CN" altLang="en-US" sz="1400">
              <a:solidFill>
                <a:srgbClr val="F3DCAC"/>
              </a:solidFill>
              <a:cs typeface="+mn-ea"/>
              <a:sym typeface="+mn-lt"/>
            </a:endParaRPr>
          </a:p>
        </p:txBody>
      </p:sp>
    </p:spTree>
  </p:cSld>
  <p:clrMapOvr>
    <a:masterClrMapping/>
  </p:clrMapOvr>
  <mc:AlternateContent>
    <mc:Choice xmlns:p14="http://schemas.microsoft.com/office/powerpoint/2010/main" Requires="p14">
      <p:transition spd="slow" advTm="2000" p14:dur="1400">
        <p14:doors dir="vert"/>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Freeform 5"/>
          <p:cNvSpPr/>
          <p:nvPr/>
        </p:nvSpPr>
        <p:spPr bwMode="auto">
          <a:xfrm>
            <a:off x="4455435" y="2098421"/>
            <a:ext cx="2644823" cy="2629649"/>
          </a:xfrm>
          <a:custGeom>
            <a:gdLst>
              <a:gd name="T0" fmla="*/ 2100 w 2100"/>
              <a:gd name="T1" fmla="*/ 630 h 2147"/>
              <a:gd name="T2" fmla="*/ 634 w 2100"/>
              <a:gd name="T3" fmla="*/ 510 h 2147"/>
              <a:gd name="T4" fmla="*/ 1574 w 2100"/>
              <a:gd name="T5" fmla="*/ 1621 h 2147"/>
              <a:gd name="T6" fmla="*/ 991 w 2100"/>
              <a:gd name="T7" fmla="*/ 1572 h 2147"/>
              <a:gd name="T8" fmla="*/ 2100 w 2100"/>
              <a:gd name="T9" fmla="*/ 630 h 2147"/>
            </a:gdLst>
            <a:cxnLst>
              <a:cxn ang="0">
                <a:pos x="T0" y="T1"/>
              </a:cxn>
              <a:cxn ang="0">
                <a:pos x="T2" y="T3"/>
              </a:cxn>
              <a:cxn ang="0">
                <a:pos x="T4" y="T5"/>
              </a:cxn>
              <a:cxn ang="0">
                <a:pos x="T6" y="T7"/>
              </a:cxn>
              <a:cxn ang="0">
                <a:pos x="T8" y="T9"/>
              </a:cxn>
            </a:cxnLst>
            <a:rect l="0" t="0" r="r" b="b"/>
            <a:pathLst>
              <a:path w="2100" h="2147">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gradFill>
            <a:gsLst>
              <a:gs pos="0">
                <a:srgbClr val="D4B182"/>
              </a:gs>
              <a:gs pos="100000">
                <a:srgbClr val="F9ECCA"/>
              </a:gs>
            </a:gsLst>
            <a:lin ang="5400000" scaled="1"/>
          </a:gradFill>
          <a:ln>
            <a:noFill/>
          </a:ln>
        </p:spPr>
        <p:txBody>
          <a:bodyPr vert="horz" wrap="square" lIns="91440" tIns="45720" rIns="91440" bIns="45720" numCol="1" anchor="t" anchorCtr="0" compatLnSpc="1"/>
          <a:lstStyle/>
          <a:p>
            <a:endParaRPr lang="en-US" sz="2800">
              <a:solidFill>
                <a:schemeClr val="bg1"/>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7" name="Freeform 6"/>
          <p:cNvSpPr/>
          <p:nvPr/>
        </p:nvSpPr>
        <p:spPr bwMode="auto">
          <a:xfrm>
            <a:off x="5099786" y="2159184"/>
            <a:ext cx="2697396" cy="2568886"/>
          </a:xfrm>
          <a:custGeom>
            <a:gdLst>
              <a:gd name="T0" fmla="*/ 1521 w 2142"/>
              <a:gd name="T1" fmla="*/ 2097 h 2097"/>
              <a:gd name="T2" fmla="*/ 1637 w 2142"/>
              <a:gd name="T3" fmla="*/ 634 h 2097"/>
              <a:gd name="T4" fmla="*/ 526 w 2142"/>
              <a:gd name="T5" fmla="*/ 1574 h 2097"/>
              <a:gd name="T6" fmla="*/ 575 w 2142"/>
              <a:gd name="T7" fmla="*/ 991 h 2097"/>
              <a:gd name="T8" fmla="*/ 1521 w 2142"/>
              <a:gd name="T9" fmla="*/ 2097 h 2097"/>
            </a:gdLst>
            <a:cxnLst>
              <a:cxn ang="0">
                <a:pos x="T0" y="T1"/>
              </a:cxn>
              <a:cxn ang="0">
                <a:pos x="T2" y="T3"/>
              </a:cxn>
              <a:cxn ang="0">
                <a:pos x="T4" y="T5"/>
              </a:cxn>
              <a:cxn ang="0">
                <a:pos x="T6" y="T7"/>
              </a:cxn>
              <a:cxn ang="0">
                <a:pos x="T8" y="T9"/>
              </a:cxn>
            </a:cxnLst>
            <a:rect l="0" t="0" r="r" b="b"/>
            <a:pathLst>
              <a:path w="2142" h="2097">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gradFill>
            <a:gsLst>
              <a:gs pos="0">
                <a:srgbClr val="D4B182"/>
              </a:gs>
              <a:gs pos="100000">
                <a:srgbClr val="F9ECCA"/>
              </a:gs>
            </a:gsLst>
            <a:lin ang="5400000" scaled="1"/>
          </a:gradFill>
          <a:ln>
            <a:noFill/>
          </a:ln>
        </p:spPr>
        <p:txBody>
          <a:bodyPr vert="horz" wrap="square" lIns="91440" tIns="45720" rIns="91440" bIns="45720" numCol="1" anchor="t" anchorCtr="0" compatLnSpc="1"/>
          <a:lstStyle/>
          <a:p>
            <a:endParaRPr lang="en-US" sz="2800">
              <a:solidFill>
                <a:schemeClr val="bg1"/>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9" name="Freeform 7"/>
          <p:cNvSpPr/>
          <p:nvPr/>
        </p:nvSpPr>
        <p:spPr bwMode="auto">
          <a:xfrm>
            <a:off x="4394819" y="2810280"/>
            <a:ext cx="2705438" cy="2573699"/>
          </a:xfrm>
          <a:custGeom>
            <a:gdLst>
              <a:gd name="T0" fmla="*/ 633 w 2148"/>
              <a:gd name="T1" fmla="*/ 0 h 2101"/>
              <a:gd name="T2" fmla="*/ 512 w 2148"/>
              <a:gd name="T3" fmla="*/ 1467 h 2101"/>
              <a:gd name="T4" fmla="*/ 1623 w 2148"/>
              <a:gd name="T5" fmla="*/ 527 h 2101"/>
              <a:gd name="T6" fmla="*/ 1574 w 2148"/>
              <a:gd name="T7" fmla="*/ 1110 h 2101"/>
              <a:gd name="T8" fmla="*/ 633 w 2148"/>
              <a:gd name="T9" fmla="*/ 0 h 2101"/>
            </a:gdLst>
            <a:cxnLst>
              <a:cxn ang="0">
                <a:pos x="T0" y="T1"/>
              </a:cxn>
              <a:cxn ang="0">
                <a:pos x="T2" y="T3"/>
              </a:cxn>
              <a:cxn ang="0">
                <a:pos x="T4" y="T5"/>
              </a:cxn>
              <a:cxn ang="0">
                <a:pos x="T6" y="T7"/>
              </a:cxn>
              <a:cxn ang="0">
                <a:pos x="T8" y="T9"/>
              </a:cxn>
            </a:cxnLst>
            <a:rect l="0" t="0" r="r" b="b"/>
            <a:pathLst>
              <a:path w="2148" h="2101">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gradFill>
            <a:gsLst>
              <a:gs pos="0">
                <a:srgbClr val="D4B182"/>
              </a:gs>
              <a:gs pos="100000">
                <a:srgbClr val="F9ECCA"/>
              </a:gs>
            </a:gsLst>
            <a:lin ang="5400000" scaled="1"/>
          </a:gradFill>
          <a:ln>
            <a:noFill/>
          </a:ln>
        </p:spPr>
        <p:txBody>
          <a:bodyPr vert="horz" wrap="square" lIns="91440" tIns="45720" rIns="91440" bIns="45720" numCol="1" anchor="t" anchorCtr="0" compatLnSpc="1"/>
          <a:lstStyle/>
          <a:p>
            <a:endParaRPr lang="en-US" sz="2800">
              <a:solidFill>
                <a:schemeClr val="bg1"/>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0" name="Freeform 8"/>
          <p:cNvSpPr/>
          <p:nvPr/>
        </p:nvSpPr>
        <p:spPr bwMode="auto">
          <a:xfrm>
            <a:off x="5091744" y="2795540"/>
            <a:ext cx="2641111" cy="2624234"/>
          </a:xfrm>
          <a:custGeom>
            <a:gdLst>
              <a:gd name="T0" fmla="*/ 0 w 2097"/>
              <a:gd name="T1" fmla="*/ 1520 h 2142"/>
              <a:gd name="T2" fmla="*/ 1463 w 2097"/>
              <a:gd name="T3" fmla="*/ 1636 h 2142"/>
              <a:gd name="T4" fmla="*/ 523 w 2097"/>
              <a:gd name="T5" fmla="*/ 525 h 2142"/>
              <a:gd name="T6" fmla="*/ 1106 w 2097"/>
              <a:gd name="T7" fmla="*/ 574 h 2142"/>
              <a:gd name="T8" fmla="*/ 0 w 2097"/>
              <a:gd name="T9" fmla="*/ 1520 h 2142"/>
            </a:gdLst>
            <a:cxnLst>
              <a:cxn ang="0">
                <a:pos x="T0" y="T1"/>
              </a:cxn>
              <a:cxn ang="0">
                <a:pos x="T2" y="T3"/>
              </a:cxn>
              <a:cxn ang="0">
                <a:pos x="T4" y="T5"/>
              </a:cxn>
              <a:cxn ang="0">
                <a:pos x="T6" y="T7"/>
              </a:cxn>
              <a:cxn ang="0">
                <a:pos x="T8" y="T9"/>
              </a:cxn>
            </a:cxnLst>
            <a:rect l="0" t="0" r="r" b="b"/>
            <a:pathLst>
              <a:path w="2097" h="2142">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gradFill>
            <a:gsLst>
              <a:gs pos="0">
                <a:srgbClr val="D4B182"/>
              </a:gs>
              <a:gs pos="100000">
                <a:srgbClr val="F9ECCA"/>
              </a:gs>
            </a:gsLst>
            <a:lin ang="5400000" scaled="1"/>
          </a:gradFill>
          <a:ln>
            <a:noFill/>
          </a:ln>
        </p:spPr>
        <p:txBody>
          <a:bodyPr vert="horz" wrap="square" lIns="91440" tIns="45720" rIns="91440" bIns="45720" numCol="1" anchor="t" anchorCtr="0" compatLnSpc="1"/>
          <a:lstStyle/>
          <a:p>
            <a:endParaRPr lang="en-US" sz="2800">
              <a:solidFill>
                <a:schemeClr val="bg1"/>
              </a:solidFill>
              <a:latin typeface="Arial Narrow" panose="020b0606020202030204" pitchFamily="34" charset="0"/>
              <a:ea typeface="微软雅黑" panose="020b0503020204020204" pitchFamily="34" charset="-122"/>
              <a:sym typeface="Arial Narrow" panose="020b0606020202030204" pitchFamily="34" charset="0"/>
            </a:endParaRPr>
          </a:p>
        </p:txBody>
      </p:sp>
      <p:sp>
        <p:nvSpPr>
          <p:cNvPr id="17" name="TextBox 14"/>
          <p:cNvSpPr txBox="1">
            <a:spLocks noChangeArrowheads="1"/>
          </p:cNvSpPr>
          <p:nvPr/>
        </p:nvSpPr>
        <p:spPr bwMode="auto">
          <a:xfrm>
            <a:off x="1312196" y="2353444"/>
            <a:ext cx="2874793" cy="1076257"/>
          </a:xfrm>
          <a:prstGeom prst="rect">
            <a:avLst/>
          </a:prstGeom>
          <a:noFill/>
          <a:ln w="9525">
            <a:noFill/>
            <a:miter lim="800000"/>
          </a:ln>
        </p:spPr>
        <p:txBody>
          <a:bodyPr wrap="square" lIns="0" tIns="0" rIns="0" bIns="0">
            <a:spAutoFit/>
          </a:bodyPr>
          <a:lstStyle/>
          <a:p>
            <a:pPr marL="0" marR="0" lvl="0" indent="0" algn="just" defTabSz="90932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点击输入本栏文字内容，文字内容需概括精炼，无需多余的文字修饰，在不改动排版的情况下，尽量控制在四点内说明，标题将每个具体意义概括提出观点</a:t>
            </a:r>
            <a:endPar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endParaRPr>
          </a:p>
        </p:txBody>
      </p:sp>
      <p:sp>
        <p:nvSpPr>
          <p:cNvPr id="18" name="TextBox 19"/>
          <p:cNvSpPr txBox="1">
            <a:spLocks noChangeArrowheads="1"/>
          </p:cNvSpPr>
          <p:nvPr/>
        </p:nvSpPr>
        <p:spPr bwMode="auto">
          <a:xfrm>
            <a:off x="1312196" y="4511157"/>
            <a:ext cx="2874793" cy="1076257"/>
          </a:xfrm>
          <a:prstGeom prst="rect">
            <a:avLst/>
          </a:prstGeom>
          <a:noFill/>
          <a:ln w="9525">
            <a:noFill/>
            <a:miter lim="800000"/>
          </a:ln>
        </p:spPr>
        <p:txBody>
          <a:bodyPr wrap="square" lIns="0" tIns="0" rIns="0" bIns="0">
            <a:spAutoFit/>
          </a:bodyPr>
          <a:lstStyle/>
          <a:p>
            <a:pPr marL="0" marR="0" lvl="0" indent="0" algn="just" defTabSz="90932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点击输入本栏文字内容，文字内容需概括精炼，无需多余的文字修饰，在不改动排版的情况下，尽量控制在四点内说明，标题将每个具体意义概括提出观点</a:t>
            </a:r>
            <a:endPar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endParaRPr>
          </a:p>
        </p:txBody>
      </p:sp>
      <p:sp>
        <p:nvSpPr>
          <p:cNvPr id="19" name="TextBox 24"/>
          <p:cNvSpPr txBox="1">
            <a:spLocks noChangeArrowheads="1"/>
          </p:cNvSpPr>
          <p:nvPr/>
        </p:nvSpPr>
        <p:spPr bwMode="auto">
          <a:xfrm>
            <a:off x="1312196" y="1843871"/>
            <a:ext cx="1940173" cy="408766"/>
          </a:xfrm>
          <a:prstGeom prst="rect">
            <a:avLst/>
          </a:prstGeom>
          <a:noFill/>
          <a:ln w="9525">
            <a:noFill/>
            <a:miter lim="800000"/>
          </a:ln>
        </p:spPr>
        <p:txBody>
          <a:bodyPr wrap="square" lIns="0" tIns="0" rIns="0" bIns="0">
            <a:spAutoFit/>
          </a:bodyPr>
          <a:lstStyle/>
          <a:p>
            <a:pPr marL="0" marR="0" lvl="0" indent="0" algn="l" defTabSz="90932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标题关键字</a:t>
            </a:r>
            <a:endParaRPr kumimoji="0" lang="zh-CN" altLang="en-US" sz="2000" b="1"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endParaRPr>
          </a:p>
        </p:txBody>
      </p:sp>
      <p:sp>
        <p:nvSpPr>
          <p:cNvPr id="20" name="TextBox 36"/>
          <p:cNvSpPr txBox="1">
            <a:spLocks noChangeArrowheads="1"/>
          </p:cNvSpPr>
          <p:nvPr/>
        </p:nvSpPr>
        <p:spPr bwMode="auto">
          <a:xfrm>
            <a:off x="1257631" y="4097129"/>
            <a:ext cx="1940173" cy="408766"/>
          </a:xfrm>
          <a:prstGeom prst="rect">
            <a:avLst/>
          </a:prstGeom>
          <a:noFill/>
          <a:ln w="9525">
            <a:noFill/>
            <a:miter lim="800000"/>
          </a:ln>
        </p:spPr>
        <p:txBody>
          <a:bodyPr wrap="square" lIns="0" tIns="0" rIns="0" bIns="0">
            <a:spAutoFit/>
          </a:bodyPr>
          <a:lstStyle/>
          <a:p>
            <a:pPr marL="0" marR="0" lvl="0" indent="0" algn="l" defTabSz="90932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标题关键字</a:t>
            </a:r>
            <a:endParaRPr kumimoji="0" lang="zh-CN" altLang="en-US" sz="2000" b="1"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endParaRPr>
          </a:p>
        </p:txBody>
      </p:sp>
      <p:sp>
        <p:nvSpPr>
          <p:cNvPr id="21" name="TextBox 14"/>
          <p:cNvSpPr txBox="1">
            <a:spLocks noChangeArrowheads="1"/>
          </p:cNvSpPr>
          <p:nvPr/>
        </p:nvSpPr>
        <p:spPr bwMode="auto">
          <a:xfrm>
            <a:off x="8059577" y="2411865"/>
            <a:ext cx="2874793" cy="1076257"/>
          </a:xfrm>
          <a:prstGeom prst="rect">
            <a:avLst/>
          </a:prstGeom>
          <a:noFill/>
          <a:ln w="9525">
            <a:noFill/>
            <a:miter lim="800000"/>
          </a:ln>
        </p:spPr>
        <p:txBody>
          <a:bodyPr wrap="square" lIns="0" tIns="0" rIns="0" bIns="0">
            <a:spAutoFit/>
          </a:bodyPr>
          <a:lstStyle/>
          <a:p>
            <a:pPr marL="0" marR="0" lvl="0" indent="0" algn="just" defTabSz="90932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点击输入本栏文字内容，文字内容需概括精炼，无需多余的文字修饰，在不改动排版的情况下，尽量控制在四点内说明，标题将每个具体意义概括提出观点</a:t>
            </a:r>
            <a:endPar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endParaRPr>
          </a:p>
        </p:txBody>
      </p:sp>
      <p:sp>
        <p:nvSpPr>
          <p:cNvPr id="22" name="TextBox 19"/>
          <p:cNvSpPr txBox="1">
            <a:spLocks noChangeArrowheads="1"/>
          </p:cNvSpPr>
          <p:nvPr/>
        </p:nvSpPr>
        <p:spPr bwMode="auto">
          <a:xfrm>
            <a:off x="8059577" y="4569578"/>
            <a:ext cx="2874793" cy="1076257"/>
          </a:xfrm>
          <a:prstGeom prst="rect">
            <a:avLst/>
          </a:prstGeom>
          <a:noFill/>
          <a:ln w="9525">
            <a:noFill/>
            <a:miter lim="800000"/>
          </a:ln>
        </p:spPr>
        <p:txBody>
          <a:bodyPr wrap="square" lIns="0" tIns="0" rIns="0" bIns="0">
            <a:spAutoFit/>
          </a:bodyPr>
          <a:lstStyle/>
          <a:p>
            <a:pPr marL="0" marR="0" lvl="0" indent="0" algn="just" defTabSz="90932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点击输入本栏文字内容，文字内容需概括精炼，无需多余的文字修饰，在不改动排版的情况下，尽量控制在四点内说明，标题将每个具体意义概括提出观点</a:t>
            </a:r>
            <a:endParaRPr kumimoji="0" lang="zh-CN" altLang="en-US" sz="1200" b="0"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endParaRPr>
          </a:p>
        </p:txBody>
      </p:sp>
      <p:sp>
        <p:nvSpPr>
          <p:cNvPr id="24" name="TextBox 24"/>
          <p:cNvSpPr txBox="1">
            <a:spLocks noChangeArrowheads="1"/>
          </p:cNvSpPr>
          <p:nvPr/>
        </p:nvSpPr>
        <p:spPr bwMode="auto">
          <a:xfrm>
            <a:off x="8059577" y="1902292"/>
            <a:ext cx="1940173" cy="408766"/>
          </a:xfrm>
          <a:prstGeom prst="rect">
            <a:avLst/>
          </a:prstGeom>
          <a:noFill/>
          <a:ln w="9525">
            <a:noFill/>
            <a:miter lim="800000"/>
          </a:ln>
        </p:spPr>
        <p:txBody>
          <a:bodyPr wrap="square" lIns="0" tIns="0" rIns="0" bIns="0">
            <a:spAutoFit/>
          </a:bodyPr>
          <a:lstStyle/>
          <a:p>
            <a:pPr marL="0" marR="0" lvl="0" indent="0" algn="l" defTabSz="90932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标题关键字</a:t>
            </a:r>
            <a:endParaRPr kumimoji="0" lang="zh-CN" altLang="en-US" sz="2000" b="1"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endParaRPr>
          </a:p>
        </p:txBody>
      </p:sp>
      <p:sp>
        <p:nvSpPr>
          <p:cNvPr id="25" name="TextBox 36"/>
          <p:cNvSpPr txBox="1">
            <a:spLocks noChangeArrowheads="1"/>
          </p:cNvSpPr>
          <p:nvPr/>
        </p:nvSpPr>
        <p:spPr bwMode="auto">
          <a:xfrm>
            <a:off x="8005012" y="4155550"/>
            <a:ext cx="1940173" cy="408766"/>
          </a:xfrm>
          <a:prstGeom prst="rect">
            <a:avLst/>
          </a:prstGeom>
          <a:noFill/>
          <a:ln w="9525">
            <a:noFill/>
            <a:miter lim="800000"/>
          </a:ln>
        </p:spPr>
        <p:txBody>
          <a:bodyPr wrap="square" lIns="0" tIns="0" rIns="0" bIns="0">
            <a:spAutoFit/>
          </a:bodyPr>
          <a:lstStyle/>
          <a:p>
            <a:pPr marL="0" marR="0" lvl="0" indent="0" algn="l" defTabSz="90932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rPr>
              <a:t>标题关键字</a:t>
            </a:r>
            <a:endParaRPr kumimoji="0" lang="zh-CN" altLang="en-US" sz="2000" b="1" i="0" u="none" strike="noStrike" kern="1200" cap="none" spc="0" normalizeH="0" baseline="0" noProof="0">
              <a:ln>
                <a:noFill/>
              </a:ln>
              <a:solidFill>
                <a:srgbClr val="F6E1AC"/>
              </a:solidFill>
              <a:effectLst/>
              <a:uLnTx/>
              <a:uFillTx/>
              <a:latin typeface="字体视界-简圆体" panose="02010601030101010101" pitchFamily="2" charset="-122"/>
              <a:ea typeface="字体视界-简圆体" panose="02010601030101010101" pitchFamily="2" charset="-122"/>
              <a:cs typeface="+mn-cs"/>
            </a:endParaRPr>
          </a:p>
        </p:txBody>
      </p:sp>
    </p:spTree>
  </p:cSld>
  <p:clrMapOvr>
    <a:masterClrMapping/>
  </p:clrMapOvr>
  <mc:AlternateContent>
    <mc:Choice xmlns:p14="http://schemas.microsoft.com/office/powerpoint/2010/main" Requires="p14">
      <p:transition spd="slow" advTm="2000" p14:dur="1400">
        <p14:doors dir="vert"/>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nodeType="afterGroup">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500"/>
                                        <p:tgtEl>
                                          <p:spTgt spid="2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500"/>
                                        <p:tgtEl>
                                          <p:spTgt spid="2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9" grpId="0" animBg="1"/>
      <p:bldP spid="10" grpId="0" animBg="1"/>
      <p:bldP spid="17" grpId="0"/>
      <p:bldP spid="18" grpId="0"/>
      <p:bldP spid="19" grpId="0"/>
      <p:bldP spid="20" grpId="0"/>
      <p:bldP spid="21" grpId="0"/>
      <p:bldP spid="22" grpId="0"/>
      <p:bldP spid="24" grpId="0"/>
      <p:bldP spid="2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3276873" y="2750956"/>
            <a:ext cx="5638254" cy="1323439"/>
          </a:xfrm>
          <a:prstGeom prst="rect">
            <a:avLst/>
          </a:prstGeom>
          <a:noFill/>
        </p:spPr>
        <p:txBody>
          <a:bodyPr wrap="square" rtlCol="0">
            <a:spAutoFit/>
          </a:bodyPr>
          <a:lstStyle/>
          <a:p>
            <a:pPr algn="dist" defTabSz="914400">
              <a:defRPr/>
            </a:pPr>
            <a:r>
              <a:rPr lang="zh-CN" altLang="en-US" sz="80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数据分析</a:t>
            </a:r>
            <a:endParaRPr lang="zh-CN" altLang="en-US" sz="80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37" name="Synergistically utilize technically sound portals with frictionless chains. Dramatically customize…"/>
          <p:cNvSpPr txBox="1"/>
          <p:nvPr/>
        </p:nvSpPr>
        <p:spPr>
          <a:xfrm>
            <a:off x="2115610" y="4503808"/>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endPar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endParaRPr>
          </a:p>
        </p:txBody>
      </p:sp>
      <p:sp>
        <p:nvSpPr>
          <p:cNvPr id="39" name="文本框 38"/>
          <p:cNvSpPr txBox="1"/>
          <p:nvPr/>
        </p:nvSpPr>
        <p:spPr>
          <a:xfrm>
            <a:off x="4368218" y="1658883"/>
            <a:ext cx="3110268" cy="646331"/>
          </a:xfrm>
          <a:prstGeom prst="rect">
            <a:avLst/>
          </a:prstGeom>
          <a:noFill/>
        </p:spPr>
        <p:txBody>
          <a:bodyPr wrap="square" rtlCol="0">
            <a:spAutoFit/>
          </a:bodyPr>
          <a:lstStyle/>
          <a:p>
            <a:pPr algn="dist"/>
            <a:r>
              <a:rPr lang="en-US" altLang="zh-CN" sz="3600" b="1">
                <a:gradFill flip="none" rotWithShape="1">
                  <a:gsLst>
                    <a:gs pos="51300">
                      <a:srgbClr val="F5E2C4"/>
                    </a:gs>
                    <a:gs pos="0">
                      <a:srgbClr val="AD8E5D"/>
                    </a:gs>
                    <a:gs pos="100000">
                      <a:srgbClr val="E6CBA8"/>
                    </a:gs>
                  </a:gsLst>
                  <a:lin ang="0" scaled="1"/>
                </a:gradFill>
                <a:cs typeface="+mn-ea"/>
                <a:sym typeface="+mn-lt"/>
              </a:rPr>
              <a:t>PART 03</a:t>
            </a:r>
            <a:endParaRPr lang="zh-CN" altLang="en-US" sz="3600" b="1">
              <a:gradFill flip="none" rotWithShape="1">
                <a:gsLst>
                  <a:gs pos="51300">
                    <a:srgbClr val="F5E2C4"/>
                  </a:gs>
                  <a:gs pos="0">
                    <a:srgbClr val="AD8E5D"/>
                  </a:gs>
                  <a:gs pos="100000">
                    <a:srgbClr val="E6CBA8"/>
                  </a:gs>
                </a:gsLst>
                <a:lin ang="0" scaled="1"/>
              </a:gradFill>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mc:Choice xmlns:p14="http://schemas.microsoft.com/office/powerpoint/2010/main" Requires="p14">
      <p:transition spd="slow" advTm="2000" p14:dur="1500">
        <p:split orient="vert"/>
      </p:transition>
    </mc:Choice>
    <mc:Fallback>
      <p:transition spd="slow" advTm="2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数据分析</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Round Diagonal Corner Rectangle 6"/>
          <p:cNvSpPr/>
          <p:nvPr/>
        </p:nvSpPr>
        <p:spPr>
          <a:xfrm flipV="1">
            <a:off x="1627142" y="3415483"/>
            <a:ext cx="2355850" cy="600710"/>
          </a:xfrm>
          <a:prstGeom prst="round2DiagRect">
            <a:avLst>
              <a:gd name="adj1" fmla="val 0"/>
              <a:gd name="adj2" fmla="val 0"/>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700" kern="1200">
              <a:solidFill>
                <a:srgbClr val="162331"/>
              </a:solidFill>
              <a:latin typeface="思源黑体 CN Light" panose="020b0300000000000000" pitchFamily="34" charset="-122"/>
              <a:ea typeface="思源黑体 CN Light" panose="020b0300000000000000" pitchFamily="34" charset="-122"/>
            </a:endParaRPr>
          </a:p>
        </p:txBody>
      </p:sp>
      <p:sp>
        <p:nvSpPr>
          <p:cNvPr id="28" name="Round Diagonal Corner Rectangle 7"/>
          <p:cNvSpPr/>
          <p:nvPr/>
        </p:nvSpPr>
        <p:spPr>
          <a:xfrm flipV="1">
            <a:off x="4065542" y="3415483"/>
            <a:ext cx="2355850" cy="600710"/>
          </a:xfrm>
          <a:prstGeom prst="round2DiagRect">
            <a:avLst>
              <a:gd name="adj1" fmla="val 0"/>
              <a:gd name="adj2" fmla="val 0"/>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700" kern="1200">
              <a:solidFill>
                <a:srgbClr val="162331"/>
              </a:solidFill>
              <a:latin typeface="思源黑体 CN Light" panose="020b0300000000000000" pitchFamily="34" charset="-122"/>
              <a:ea typeface="思源黑体 CN Light" panose="020b0300000000000000" pitchFamily="34" charset="-122"/>
            </a:endParaRPr>
          </a:p>
        </p:txBody>
      </p:sp>
      <p:sp>
        <p:nvSpPr>
          <p:cNvPr id="29" name="Round Diagonal Corner Rectangle 8"/>
          <p:cNvSpPr/>
          <p:nvPr/>
        </p:nvSpPr>
        <p:spPr>
          <a:xfrm flipV="1">
            <a:off x="6503942" y="3415483"/>
            <a:ext cx="2355850" cy="600710"/>
          </a:xfrm>
          <a:prstGeom prst="round2DiagRect">
            <a:avLst>
              <a:gd name="adj1" fmla="val 0"/>
              <a:gd name="adj2" fmla="val 0"/>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700" kern="1200">
              <a:solidFill>
                <a:srgbClr val="162331"/>
              </a:solidFill>
              <a:latin typeface="思源黑体 CN Light" panose="020b0300000000000000" pitchFamily="34" charset="-122"/>
              <a:ea typeface="思源黑体 CN Light" panose="020b0300000000000000" pitchFamily="34" charset="-122"/>
            </a:endParaRPr>
          </a:p>
        </p:txBody>
      </p:sp>
      <p:sp>
        <p:nvSpPr>
          <p:cNvPr id="30" name="Round Diagonal Corner Rectangle 9"/>
          <p:cNvSpPr/>
          <p:nvPr/>
        </p:nvSpPr>
        <p:spPr>
          <a:xfrm flipV="1">
            <a:off x="8942342" y="3415483"/>
            <a:ext cx="2355850" cy="600710"/>
          </a:xfrm>
          <a:prstGeom prst="round2DiagRect">
            <a:avLst>
              <a:gd name="adj1" fmla="val 0"/>
              <a:gd name="adj2" fmla="val 0"/>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700" kern="1200">
              <a:solidFill>
                <a:srgbClr val="162331"/>
              </a:solidFill>
              <a:latin typeface="思源黑体 CN Light" panose="020b0300000000000000" pitchFamily="34" charset="-122"/>
              <a:ea typeface="思源黑体 CN Light" panose="020b0300000000000000" pitchFamily="34" charset="-122"/>
            </a:endParaRPr>
          </a:p>
        </p:txBody>
      </p:sp>
      <p:sp>
        <p:nvSpPr>
          <p:cNvPr id="31" name="Title 1"/>
          <p:cNvSpPr txBox="1"/>
          <p:nvPr/>
        </p:nvSpPr>
        <p:spPr>
          <a:xfrm>
            <a:off x="1762397" y="3490413"/>
            <a:ext cx="2096770" cy="450850"/>
          </a:xfrm>
          <a:prstGeom prst="rect">
            <a:avLst/>
          </a:prstGeom>
          <a:gradFill>
            <a:gsLst>
              <a:gs pos="0">
                <a:srgbClr val="C3955D"/>
              </a:gs>
              <a:gs pos="100000">
                <a:srgbClr val="F6E1AC"/>
              </a:gs>
            </a:gsLst>
            <a:lin ang="8700000" scaled="0"/>
          </a:gradFill>
          <a:ln>
            <a:noFill/>
          </a:ln>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charset="0"/>
              </a:defRPr>
            </a:lvl1pPr>
            <a:lvl2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2pPr>
            <a:lvl3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3pPr>
            <a:lvl4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4pPr>
            <a:lvl5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9pPr>
          </a:lstStyle>
          <a:p>
            <a:pPr defTabSz="1828800"/>
            <a:r>
              <a:rPr lang="zh-CN" altLang="en-US" sz="200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rPr>
              <a:t>输入标题</a:t>
            </a:r>
            <a:endParaRPr lang="en-US" sz="200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endParaRPr>
          </a:p>
        </p:txBody>
      </p:sp>
      <p:sp>
        <p:nvSpPr>
          <p:cNvPr id="32" name="Title 1"/>
          <p:cNvSpPr txBox="1"/>
          <p:nvPr/>
        </p:nvSpPr>
        <p:spPr>
          <a:xfrm>
            <a:off x="4195082" y="3490413"/>
            <a:ext cx="2096770" cy="450850"/>
          </a:xfrm>
          <a:prstGeom prst="rect">
            <a:avLst/>
          </a:prstGeom>
          <a:gradFill>
            <a:gsLst>
              <a:gs pos="0">
                <a:srgbClr val="C3955D"/>
              </a:gs>
              <a:gs pos="100000">
                <a:srgbClr val="F6E1AC"/>
              </a:gs>
            </a:gsLst>
            <a:lin ang="8700000" scaled="0"/>
          </a:gradFill>
          <a:ln>
            <a:noFill/>
          </a:ln>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charset="0"/>
              </a:defRPr>
            </a:lvl1pPr>
            <a:lvl2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2pPr>
            <a:lvl3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3pPr>
            <a:lvl4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4pPr>
            <a:lvl5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9pPr>
          </a:lstStyle>
          <a:p>
            <a:pPr defTabSz="1828800"/>
            <a:r>
              <a:rPr lang="zh-CN" altLang="en-US" sz="200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rPr>
              <a:t>输入标题</a:t>
            </a:r>
            <a:endParaRPr lang="en-US" altLang="zh-CN" sz="200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endParaRPr>
          </a:p>
        </p:txBody>
      </p:sp>
      <p:sp>
        <p:nvSpPr>
          <p:cNvPr id="33" name="Title 1"/>
          <p:cNvSpPr txBox="1"/>
          <p:nvPr/>
        </p:nvSpPr>
        <p:spPr>
          <a:xfrm>
            <a:off x="6633482" y="3490413"/>
            <a:ext cx="2096770" cy="450850"/>
          </a:xfrm>
          <a:prstGeom prst="rect">
            <a:avLst/>
          </a:prstGeom>
          <a:gradFill>
            <a:gsLst>
              <a:gs pos="0">
                <a:srgbClr val="C3955D"/>
              </a:gs>
              <a:gs pos="100000">
                <a:srgbClr val="F6E1AC"/>
              </a:gs>
            </a:gsLst>
            <a:lin ang="8700000" scaled="0"/>
          </a:gradFill>
          <a:ln>
            <a:noFill/>
          </a:ln>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charset="0"/>
              </a:defRPr>
            </a:lvl1pPr>
            <a:lvl2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2pPr>
            <a:lvl3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3pPr>
            <a:lvl4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4pPr>
            <a:lvl5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9pPr>
          </a:lstStyle>
          <a:p>
            <a:pPr defTabSz="1828800"/>
            <a:r>
              <a:rPr lang="zh-CN" altLang="en-US" sz="200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rPr>
              <a:t>输入标题</a:t>
            </a:r>
            <a:endParaRPr lang="en-US" altLang="zh-CN" sz="200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endParaRPr>
          </a:p>
        </p:txBody>
      </p:sp>
      <p:sp>
        <p:nvSpPr>
          <p:cNvPr id="34" name="Title 1"/>
          <p:cNvSpPr txBox="1"/>
          <p:nvPr/>
        </p:nvSpPr>
        <p:spPr>
          <a:xfrm>
            <a:off x="9071882" y="3490413"/>
            <a:ext cx="2096770" cy="450850"/>
          </a:xfrm>
          <a:prstGeom prst="rect">
            <a:avLst/>
          </a:prstGeom>
          <a:gradFill>
            <a:gsLst>
              <a:gs pos="0">
                <a:srgbClr val="C3955D"/>
              </a:gs>
              <a:gs pos="100000">
                <a:srgbClr val="F6E1AC"/>
              </a:gs>
            </a:gsLst>
            <a:lin ang="8700000" scaled="0"/>
          </a:gradFill>
          <a:ln>
            <a:noFill/>
          </a:ln>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charset="0"/>
              </a:defRPr>
            </a:lvl1pPr>
            <a:lvl2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2pPr>
            <a:lvl3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3pPr>
            <a:lvl4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4pPr>
            <a:lvl5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9pPr>
          </a:lstStyle>
          <a:p>
            <a:pPr defTabSz="1828800"/>
            <a:r>
              <a:rPr lang="zh-CN" altLang="en-US" sz="200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rPr>
              <a:t>输入标题</a:t>
            </a:r>
            <a:endParaRPr lang="en-US" altLang="zh-CN" sz="2000">
              <a:solidFill>
                <a:srgbClr val="162331"/>
              </a:solidFill>
              <a:latin typeface="思源黑体 CN Light" panose="020b0300000000000000" pitchFamily="34" charset="-122"/>
              <a:ea typeface="思源黑体 CN Light" panose="020b0300000000000000" pitchFamily="34" charset="-122"/>
              <a:cs typeface="Open Sans" panose="020b0606030504020204" pitchFamily="34" charset="0"/>
            </a:endParaRPr>
          </a:p>
        </p:txBody>
      </p:sp>
      <p:sp>
        <p:nvSpPr>
          <p:cNvPr id="35" name="Rectangle 14"/>
          <p:cNvSpPr/>
          <p:nvPr/>
        </p:nvSpPr>
        <p:spPr>
          <a:xfrm>
            <a:off x="1705247" y="4183833"/>
            <a:ext cx="2199640" cy="1014730"/>
          </a:xfrm>
          <a:prstGeom prst="rect">
            <a:avLst/>
          </a:prstGeom>
        </p:spPr>
        <p:txBody>
          <a:bodyPr wrap="square">
            <a:spAutoFit/>
          </a:bodyPr>
          <a:lstStyle/>
          <a:p>
            <a:pPr algn="l" defTabSz="1828800" rtl="0">
              <a:buClr>
                <a:srgbClr val="E24848"/>
              </a:buClr>
              <a:defRPr/>
            </a:pPr>
            <a:r>
              <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rPr>
              <a:t>Lorem ipsum dolor sit amet, consectetur adipiscing elit nulla imperdiet volutpat dui at fermentum aliquam erat volutpat</a:t>
            </a:r>
            <a:endPar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Rectangle 15"/>
          <p:cNvSpPr/>
          <p:nvPr/>
        </p:nvSpPr>
        <p:spPr>
          <a:xfrm>
            <a:off x="4065542" y="2170248"/>
            <a:ext cx="2199640" cy="1014730"/>
          </a:xfrm>
          <a:prstGeom prst="rect">
            <a:avLst/>
          </a:prstGeom>
        </p:spPr>
        <p:txBody>
          <a:bodyPr wrap="square">
            <a:spAutoFit/>
          </a:bodyPr>
          <a:lstStyle/>
          <a:p>
            <a:pPr algn="l" defTabSz="1828800" rtl="0">
              <a:buClr>
                <a:srgbClr val="E24848"/>
              </a:buClr>
              <a:defRPr/>
            </a:pPr>
            <a:r>
              <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rPr>
              <a:t>Lorem ipsum dolor sit amet, consectetur adipiscing elit nulla imperdiet volutpat dui at fermentum aliquam erat volutpat</a:t>
            </a:r>
            <a:endPar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7" name="Rectangle 16"/>
          <p:cNvSpPr/>
          <p:nvPr/>
        </p:nvSpPr>
        <p:spPr>
          <a:xfrm>
            <a:off x="6633482" y="4183833"/>
            <a:ext cx="2199640" cy="1014730"/>
          </a:xfrm>
          <a:prstGeom prst="rect">
            <a:avLst/>
          </a:prstGeom>
        </p:spPr>
        <p:txBody>
          <a:bodyPr wrap="square">
            <a:spAutoFit/>
          </a:bodyPr>
          <a:lstStyle/>
          <a:p>
            <a:pPr algn="l" defTabSz="1828800" rtl="0">
              <a:buClr>
                <a:srgbClr val="E24848"/>
              </a:buClr>
              <a:defRPr/>
            </a:pPr>
            <a:r>
              <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rPr>
              <a:t>Lorem ipsum dolor sit amet, consectetur adipiscing elit nulla imperdiet volutpat dui at fermentum aliquam erat volutpat</a:t>
            </a:r>
            <a:endPar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8" name="Rectangle 17"/>
          <p:cNvSpPr/>
          <p:nvPr/>
        </p:nvSpPr>
        <p:spPr>
          <a:xfrm>
            <a:off x="8972187" y="2170248"/>
            <a:ext cx="2199640" cy="1014730"/>
          </a:xfrm>
          <a:prstGeom prst="rect">
            <a:avLst/>
          </a:prstGeom>
        </p:spPr>
        <p:txBody>
          <a:bodyPr wrap="square">
            <a:spAutoFit/>
          </a:bodyPr>
          <a:lstStyle/>
          <a:p>
            <a:pPr algn="l" defTabSz="1828800" rtl="0">
              <a:buClr>
                <a:srgbClr val="E24848"/>
              </a:buClr>
              <a:defRPr/>
            </a:pPr>
            <a:r>
              <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rPr>
              <a:t>Lorem ipsum dolor sit amet, consectetur adipiscing elit nulla imperdiet volutpat dui at fermentum aliquam erat volutpat</a:t>
            </a:r>
            <a:endParaRPr lang="en-US" sz="1200" kern="1200" noProof="1">
              <a:solidFill>
                <a:srgbClr val="F6E1AC"/>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9" name="Title 11"/>
          <p:cNvSpPr txBox="1"/>
          <p:nvPr/>
        </p:nvSpPr>
        <p:spPr>
          <a:xfrm>
            <a:off x="377462" y="4303848"/>
            <a:ext cx="1287145"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rPr>
              <a:t>45%</a:t>
            </a:r>
            <a:endParaRPr lang="en-US" sz="3200" b="1">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endParaRPr>
          </a:p>
        </p:txBody>
      </p:sp>
      <p:sp>
        <p:nvSpPr>
          <p:cNvPr id="40" name="Title 11"/>
          <p:cNvSpPr txBox="1"/>
          <p:nvPr/>
        </p:nvSpPr>
        <p:spPr>
          <a:xfrm>
            <a:off x="2654572" y="2317568"/>
            <a:ext cx="1287145"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rPr>
              <a:t>95%</a:t>
            </a:r>
            <a:endParaRPr lang="en-US" sz="3200" b="1">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endParaRPr>
          </a:p>
        </p:txBody>
      </p:sp>
      <p:cxnSp>
        <p:nvCxnSpPr>
          <p:cNvPr id="41" name="Straight Connector 20"/>
          <p:cNvCxnSpPr/>
          <p:nvPr/>
        </p:nvCxnSpPr>
        <p:spPr>
          <a:xfrm flipH="1">
            <a:off x="1623332" y="3774258"/>
            <a:ext cx="0" cy="1433195"/>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cxnSp>
        <p:nvCxnSpPr>
          <p:cNvPr id="42" name="Straight Connector 21"/>
          <p:cNvCxnSpPr/>
          <p:nvPr/>
        </p:nvCxnSpPr>
        <p:spPr>
          <a:xfrm flipH="1">
            <a:off x="4065542" y="2140403"/>
            <a:ext cx="0" cy="1875790"/>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
        <p:nvSpPr>
          <p:cNvPr id="43" name="Title 11"/>
          <p:cNvSpPr txBox="1"/>
          <p:nvPr/>
        </p:nvSpPr>
        <p:spPr>
          <a:xfrm>
            <a:off x="5246642" y="4298768"/>
            <a:ext cx="1287145"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rPr>
              <a:t>85%</a:t>
            </a:r>
            <a:endParaRPr lang="en-US" sz="3200" b="1">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endParaRPr>
          </a:p>
        </p:txBody>
      </p:sp>
      <p:cxnSp>
        <p:nvCxnSpPr>
          <p:cNvPr id="44" name="Straight Connector 23"/>
          <p:cNvCxnSpPr/>
          <p:nvPr/>
        </p:nvCxnSpPr>
        <p:spPr>
          <a:xfrm flipH="1">
            <a:off x="6503942" y="3765368"/>
            <a:ext cx="0" cy="1433195"/>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
        <p:nvSpPr>
          <p:cNvPr id="45" name="Title 11"/>
          <p:cNvSpPr txBox="1"/>
          <p:nvPr/>
        </p:nvSpPr>
        <p:spPr>
          <a:xfrm>
            <a:off x="7523752" y="2317568"/>
            <a:ext cx="1287145"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rPr>
              <a:t>25%</a:t>
            </a:r>
            <a:endParaRPr lang="en-US" sz="3200" b="1">
              <a:solidFill>
                <a:srgbClr val="F6E1AC"/>
              </a:solidFill>
              <a:latin typeface="思源黑体 CN Light" panose="020b0300000000000000" pitchFamily="34" charset="-122"/>
              <a:ea typeface="思源黑体 CN Light" panose="020b0300000000000000" pitchFamily="34" charset="-122"/>
              <a:cs typeface="Times New Roman" panose="02020603050405020304" pitchFamily="18" charset="0"/>
            </a:endParaRPr>
          </a:p>
        </p:txBody>
      </p:sp>
      <p:cxnSp>
        <p:nvCxnSpPr>
          <p:cNvPr id="46" name="Straight Connector 25"/>
          <p:cNvCxnSpPr/>
          <p:nvPr/>
        </p:nvCxnSpPr>
        <p:spPr>
          <a:xfrm flipH="1">
            <a:off x="8934087" y="2140403"/>
            <a:ext cx="0" cy="1875790"/>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2000" p14:dur="1600">
        <p14:prism isInverted="1"/>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par>
                                <p:cTn id="23" presetID="22" presetClass="entr" presetSubtype="1"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childTnLst>
                          </p:cTn>
                        </p:par>
                        <p:par>
                          <p:cTn id="26" fill="hold" nodeType="afterGroup">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par>
                                <p:cTn id="39" presetID="22" presetClass="entr" presetSubtype="4"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par>
                          <p:cTn id="42" fill="hold" nodeType="afterGroup">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par>
                                <p:cTn id="55" presetID="22" presetClass="entr" presetSubtype="1"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childTnLst>
                          </p:cTn>
                        </p:par>
                        <p:par>
                          <p:cTn id="58" fill="hold" nodeType="afterGroup">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down)">
                                      <p:cBhvr>
                                        <p:cTn id="70" dur="500"/>
                                        <p:tgtEl>
                                          <p:spTgt spid="45"/>
                                        </p:tgtEl>
                                      </p:cBhvr>
                                    </p:animEffect>
                                  </p:childTnLst>
                                </p:cTn>
                              </p:par>
                              <p:par>
                                <p:cTn id="71" presetID="22" presetClass="entr" presetSubtype="4"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down)">
                                      <p:cBhvr>
                                        <p:cTn id="7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3" grpId="0"/>
      <p:bldP spid="4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数据分析</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Oval 105"/>
          <p:cNvSpPr/>
          <p:nvPr/>
        </p:nvSpPr>
        <p:spPr>
          <a:xfrm>
            <a:off x="10020301" y="2026335"/>
            <a:ext cx="656243" cy="656243"/>
          </a:xfrm>
          <a:prstGeom prst="ellipse">
            <a:avLst/>
          </a:prstGeom>
          <a:gradFill>
            <a:gsLst>
              <a:gs pos="0">
                <a:srgbClr val="CFB481"/>
              </a:gs>
              <a:gs pos="100000">
                <a:srgbClr val="F6E1AC"/>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7" name="Oval 98"/>
          <p:cNvSpPr/>
          <p:nvPr/>
        </p:nvSpPr>
        <p:spPr>
          <a:xfrm>
            <a:off x="2445187" y="2026335"/>
            <a:ext cx="656243" cy="656243"/>
          </a:xfrm>
          <a:prstGeom prst="ellipse">
            <a:avLst/>
          </a:prstGeom>
          <a:gradFill>
            <a:gsLst>
              <a:gs pos="0">
                <a:srgbClr val="CFB481"/>
              </a:gs>
              <a:gs pos="100000">
                <a:srgbClr val="F6E1AC"/>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9" name="Oval 99"/>
          <p:cNvSpPr/>
          <p:nvPr/>
        </p:nvSpPr>
        <p:spPr>
          <a:xfrm>
            <a:off x="4970225" y="2026335"/>
            <a:ext cx="656243" cy="656243"/>
          </a:xfrm>
          <a:prstGeom prst="ellipse">
            <a:avLst/>
          </a:prstGeom>
          <a:gradFill>
            <a:gsLst>
              <a:gs pos="0">
                <a:srgbClr val="CFB481"/>
              </a:gs>
              <a:gs pos="100000">
                <a:srgbClr val="F6E1AC"/>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0" name="Oval 104"/>
          <p:cNvSpPr/>
          <p:nvPr/>
        </p:nvSpPr>
        <p:spPr>
          <a:xfrm>
            <a:off x="7495263" y="2026336"/>
            <a:ext cx="656243" cy="656243"/>
          </a:xfrm>
          <a:prstGeom prst="ellipse">
            <a:avLst/>
          </a:prstGeom>
          <a:gradFill>
            <a:gsLst>
              <a:gs pos="0">
                <a:srgbClr val="CFB481"/>
              </a:gs>
              <a:gs pos="100000">
                <a:srgbClr val="F6E1AC"/>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1" name="Arrow: Notched Right 27"/>
          <p:cNvSpPr/>
          <p:nvPr/>
        </p:nvSpPr>
        <p:spPr>
          <a:xfrm>
            <a:off x="737850" y="2587329"/>
            <a:ext cx="2724150" cy="1466850"/>
          </a:xfrm>
          <a:prstGeom prst="notchedRightArrow">
            <a:avLst/>
          </a:prstGeom>
          <a:gradFill>
            <a:gsLst>
              <a:gs pos="0">
                <a:srgbClr val="C3955D"/>
              </a:gs>
              <a:gs pos="100000">
                <a:srgbClr val="F6E1AC"/>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4" name="Arrow: Notched Right 28"/>
          <p:cNvSpPr/>
          <p:nvPr/>
        </p:nvSpPr>
        <p:spPr>
          <a:xfrm>
            <a:off x="3269976" y="2587329"/>
            <a:ext cx="2724150" cy="1466850"/>
          </a:xfrm>
          <a:prstGeom prst="notchedRightArrow">
            <a:avLst/>
          </a:prstGeom>
          <a:gradFill>
            <a:gsLst>
              <a:gs pos="0">
                <a:srgbClr val="C3955D"/>
              </a:gs>
              <a:gs pos="100000">
                <a:srgbClr val="F6E1AC"/>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5" name="Arrow: Notched Right 29"/>
          <p:cNvSpPr/>
          <p:nvPr/>
        </p:nvSpPr>
        <p:spPr>
          <a:xfrm>
            <a:off x="5802102" y="2587329"/>
            <a:ext cx="2724150" cy="1466850"/>
          </a:xfrm>
          <a:prstGeom prst="notchedRightArrow">
            <a:avLst/>
          </a:prstGeom>
          <a:gradFill>
            <a:gsLst>
              <a:gs pos="0">
                <a:srgbClr val="C3955D"/>
              </a:gs>
              <a:gs pos="100000">
                <a:srgbClr val="F6E1AC"/>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6" name="Arrow: Notched Right 30"/>
          <p:cNvSpPr/>
          <p:nvPr/>
        </p:nvSpPr>
        <p:spPr>
          <a:xfrm>
            <a:off x="8341194" y="2587329"/>
            <a:ext cx="2724150" cy="1466850"/>
          </a:xfrm>
          <a:prstGeom prst="notchedRightArrow">
            <a:avLst/>
          </a:prstGeom>
          <a:gradFill>
            <a:gsLst>
              <a:gs pos="0">
                <a:srgbClr val="C3955D"/>
              </a:gs>
              <a:gs pos="100000">
                <a:srgbClr val="F6E1AC"/>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1525"/>
              </a:solidFill>
              <a:cs typeface="+mn-ea"/>
              <a:sym typeface="+mn-lt"/>
            </a:endParaRPr>
          </a:p>
        </p:txBody>
      </p:sp>
      <p:sp>
        <p:nvSpPr>
          <p:cNvPr id="17" name="TextBox 31"/>
          <p:cNvSpPr txBox="1"/>
          <p:nvPr/>
        </p:nvSpPr>
        <p:spPr>
          <a:xfrm>
            <a:off x="2556361" y="2163865"/>
            <a:ext cx="470000" cy="400110"/>
          </a:xfrm>
          <a:prstGeom prst="rect">
            <a:avLst/>
          </a:prstGeom>
          <a:noFill/>
        </p:spPr>
        <p:txBody>
          <a:bodyPr wrap="none" rtlCol="0">
            <a:spAutoFit/>
          </a:bodyPr>
          <a:lstStyle/>
          <a:p>
            <a:pPr algn="ctr"/>
            <a:r>
              <a:rPr lang="en-US" sz="2000" b="1">
                <a:solidFill>
                  <a:srgbClr val="051525"/>
                </a:solidFill>
                <a:cs typeface="+mn-ea"/>
                <a:sym typeface="+mn-lt"/>
              </a:rPr>
              <a:t>01</a:t>
            </a:r>
            <a:endParaRPr lang="en-US" sz="2000" b="1">
              <a:solidFill>
                <a:srgbClr val="051525"/>
              </a:solidFill>
              <a:cs typeface="+mn-ea"/>
              <a:sym typeface="+mn-lt"/>
            </a:endParaRPr>
          </a:p>
        </p:txBody>
      </p:sp>
      <p:sp>
        <p:nvSpPr>
          <p:cNvPr id="18" name="TextBox 32"/>
          <p:cNvSpPr txBox="1"/>
          <p:nvPr/>
        </p:nvSpPr>
        <p:spPr>
          <a:xfrm>
            <a:off x="5060257" y="2163865"/>
            <a:ext cx="470000" cy="400110"/>
          </a:xfrm>
          <a:prstGeom prst="rect">
            <a:avLst/>
          </a:prstGeom>
          <a:noFill/>
        </p:spPr>
        <p:txBody>
          <a:bodyPr wrap="none" rtlCol="0">
            <a:spAutoFit/>
          </a:bodyPr>
          <a:lstStyle/>
          <a:p>
            <a:pPr algn="ctr"/>
            <a:r>
              <a:rPr lang="en-US" sz="2000" b="1">
                <a:solidFill>
                  <a:srgbClr val="051525"/>
                </a:solidFill>
                <a:cs typeface="+mn-ea"/>
                <a:sym typeface="+mn-lt"/>
              </a:rPr>
              <a:t>02</a:t>
            </a:r>
            <a:endParaRPr lang="en-US" sz="2000" b="1">
              <a:solidFill>
                <a:srgbClr val="051525"/>
              </a:solidFill>
              <a:cs typeface="+mn-ea"/>
              <a:sym typeface="+mn-lt"/>
            </a:endParaRPr>
          </a:p>
        </p:txBody>
      </p:sp>
      <p:sp>
        <p:nvSpPr>
          <p:cNvPr id="19" name="TextBox 33"/>
          <p:cNvSpPr txBox="1"/>
          <p:nvPr/>
        </p:nvSpPr>
        <p:spPr>
          <a:xfrm>
            <a:off x="7582441" y="2163865"/>
            <a:ext cx="470000" cy="400110"/>
          </a:xfrm>
          <a:prstGeom prst="rect">
            <a:avLst/>
          </a:prstGeom>
          <a:noFill/>
        </p:spPr>
        <p:txBody>
          <a:bodyPr wrap="none" rtlCol="0">
            <a:spAutoFit/>
          </a:bodyPr>
          <a:lstStyle/>
          <a:p>
            <a:pPr algn="ctr"/>
            <a:r>
              <a:rPr lang="en-US" sz="2000" b="1">
                <a:solidFill>
                  <a:srgbClr val="051525"/>
                </a:solidFill>
                <a:cs typeface="+mn-ea"/>
                <a:sym typeface="+mn-lt"/>
              </a:rPr>
              <a:t>03</a:t>
            </a:r>
            <a:endParaRPr lang="en-US" sz="2000" b="1">
              <a:solidFill>
                <a:srgbClr val="051525"/>
              </a:solidFill>
              <a:cs typeface="+mn-ea"/>
              <a:sym typeface="+mn-lt"/>
            </a:endParaRPr>
          </a:p>
        </p:txBody>
      </p:sp>
      <p:sp>
        <p:nvSpPr>
          <p:cNvPr id="20" name="TextBox 34"/>
          <p:cNvSpPr txBox="1"/>
          <p:nvPr/>
        </p:nvSpPr>
        <p:spPr>
          <a:xfrm>
            <a:off x="10104625" y="2163865"/>
            <a:ext cx="470000" cy="400110"/>
          </a:xfrm>
          <a:prstGeom prst="rect">
            <a:avLst/>
          </a:prstGeom>
          <a:noFill/>
        </p:spPr>
        <p:txBody>
          <a:bodyPr wrap="none" rtlCol="0">
            <a:spAutoFit/>
          </a:bodyPr>
          <a:lstStyle/>
          <a:p>
            <a:pPr algn="ctr"/>
            <a:r>
              <a:rPr lang="en-US" sz="2000" b="1">
                <a:solidFill>
                  <a:srgbClr val="051525"/>
                </a:solidFill>
                <a:cs typeface="+mn-ea"/>
                <a:sym typeface="+mn-lt"/>
              </a:rPr>
              <a:t>04</a:t>
            </a:r>
            <a:endParaRPr lang="en-US" sz="2000" b="1">
              <a:solidFill>
                <a:srgbClr val="051525"/>
              </a:solidFill>
              <a:cs typeface="+mn-ea"/>
              <a:sym typeface="+mn-lt"/>
            </a:endParaRPr>
          </a:p>
        </p:txBody>
      </p:sp>
      <p:sp>
        <p:nvSpPr>
          <p:cNvPr id="21" name="TextBox 35"/>
          <p:cNvSpPr txBox="1"/>
          <p:nvPr/>
        </p:nvSpPr>
        <p:spPr>
          <a:xfrm>
            <a:off x="1128777" y="3132765"/>
            <a:ext cx="1972653" cy="369332"/>
          </a:xfrm>
          <a:prstGeom prst="rect">
            <a:avLst/>
          </a:prstGeom>
          <a:noFill/>
        </p:spPr>
        <p:txBody>
          <a:bodyPr wrap="square" rtlCol="0">
            <a:spAutoFit/>
          </a:bodyPr>
          <a:lstStyle/>
          <a:p>
            <a:pPr algn="ctr"/>
            <a:r>
              <a:rPr lang="zh-CN" altLang="en-US" b="1">
                <a:solidFill>
                  <a:srgbClr val="051525"/>
                </a:solidFill>
                <a:cs typeface="+mn-ea"/>
                <a:sym typeface="+mn-lt"/>
              </a:rPr>
              <a:t>输入标题</a:t>
            </a:r>
            <a:endParaRPr lang="en-US" b="1">
              <a:solidFill>
                <a:srgbClr val="051525"/>
              </a:solidFill>
              <a:cs typeface="+mn-ea"/>
              <a:sym typeface="+mn-lt"/>
            </a:endParaRPr>
          </a:p>
        </p:txBody>
      </p:sp>
      <p:sp>
        <p:nvSpPr>
          <p:cNvPr id="22" name="Rectangle 36"/>
          <p:cNvSpPr/>
          <p:nvPr/>
        </p:nvSpPr>
        <p:spPr>
          <a:xfrm>
            <a:off x="812203" y="4264662"/>
            <a:ext cx="2289227" cy="1346907"/>
          </a:xfrm>
          <a:prstGeom prst="rect">
            <a:avLst/>
          </a:prstGeom>
        </p:spPr>
        <p:txBody>
          <a:bodyPr wrap="square">
            <a:spAutoFit/>
          </a:bodyPr>
          <a:lstStyle/>
          <a:p>
            <a:pPr algn="ctr">
              <a:lnSpc>
                <a:spcPct val="150000"/>
              </a:lnSpc>
            </a:pPr>
            <a:r>
              <a:rPr lang="zh-CN" altLang="en-US" sz="1400">
                <a:solidFill>
                  <a:srgbClr val="F6E1AC"/>
                </a:solidFill>
                <a:cs typeface="+mn-ea"/>
                <a:sym typeface="+mn-lt"/>
              </a:rPr>
              <a:t>点击添加主要文字内容点击添加主要文字内容点击添加主要文字内容点击添加主要文字内容</a:t>
            </a:r>
            <a:r>
              <a:rPr lang="en-US" sz="1400">
                <a:solidFill>
                  <a:srgbClr val="F6E1AC"/>
                </a:solidFill>
                <a:cs typeface="+mn-ea"/>
                <a:sym typeface="+mn-lt"/>
              </a:rPr>
              <a:t> </a:t>
            </a:r>
            <a:endParaRPr lang="en-US" sz="1400">
              <a:solidFill>
                <a:srgbClr val="F6E1AC"/>
              </a:solidFill>
              <a:cs typeface="+mn-ea"/>
              <a:sym typeface="+mn-lt"/>
            </a:endParaRPr>
          </a:p>
        </p:txBody>
      </p:sp>
      <p:sp>
        <p:nvSpPr>
          <p:cNvPr id="24" name="Rectangle 37"/>
          <p:cNvSpPr/>
          <p:nvPr/>
        </p:nvSpPr>
        <p:spPr>
          <a:xfrm>
            <a:off x="3487437" y="4264661"/>
            <a:ext cx="2289227" cy="1346907"/>
          </a:xfrm>
          <a:prstGeom prst="rect">
            <a:avLst/>
          </a:prstGeom>
        </p:spPr>
        <p:txBody>
          <a:bodyPr wrap="square">
            <a:spAutoFit/>
          </a:bodyPr>
          <a:lstStyle/>
          <a:p>
            <a:pPr algn="ctr">
              <a:lnSpc>
                <a:spcPct val="150000"/>
              </a:lnSpc>
            </a:pPr>
            <a:r>
              <a:rPr lang="zh-CN" altLang="en-US" sz="1400">
                <a:solidFill>
                  <a:srgbClr val="F6E1AC"/>
                </a:solidFill>
                <a:cs typeface="+mn-ea"/>
                <a:sym typeface="+mn-lt"/>
              </a:rPr>
              <a:t>点击添加主要文字内容点击添加主要文字内容点击添加主要文字内容点击添加主要文字内容</a:t>
            </a:r>
            <a:endParaRPr lang="en-US" sz="1400">
              <a:solidFill>
                <a:srgbClr val="F6E1AC"/>
              </a:solidFill>
              <a:cs typeface="+mn-ea"/>
              <a:sym typeface="+mn-lt"/>
            </a:endParaRPr>
          </a:p>
        </p:txBody>
      </p:sp>
      <p:sp>
        <p:nvSpPr>
          <p:cNvPr id="25" name="Rectangle 39"/>
          <p:cNvSpPr/>
          <p:nvPr/>
        </p:nvSpPr>
        <p:spPr>
          <a:xfrm>
            <a:off x="6019563" y="4264661"/>
            <a:ext cx="2289227" cy="1346907"/>
          </a:xfrm>
          <a:prstGeom prst="rect">
            <a:avLst/>
          </a:prstGeom>
        </p:spPr>
        <p:txBody>
          <a:bodyPr wrap="square">
            <a:spAutoFit/>
          </a:bodyPr>
          <a:lstStyle/>
          <a:p>
            <a:pPr algn="ctr">
              <a:lnSpc>
                <a:spcPct val="150000"/>
              </a:lnSpc>
            </a:pPr>
            <a:r>
              <a:rPr lang="zh-CN" altLang="en-US" sz="1400">
                <a:solidFill>
                  <a:srgbClr val="F6E1AC"/>
                </a:solidFill>
                <a:cs typeface="+mn-ea"/>
                <a:sym typeface="+mn-lt"/>
              </a:rPr>
              <a:t>点击添加主要文字内容点击添加主要文字内容点击添加主要文字内容点击添加主要文字内容</a:t>
            </a:r>
            <a:endParaRPr lang="en-US" sz="1400">
              <a:solidFill>
                <a:srgbClr val="F6E1AC"/>
              </a:solidFill>
              <a:cs typeface="+mn-ea"/>
              <a:sym typeface="+mn-lt"/>
            </a:endParaRPr>
          </a:p>
        </p:txBody>
      </p:sp>
      <p:sp>
        <p:nvSpPr>
          <p:cNvPr id="26" name="Rectangle 40"/>
          <p:cNvSpPr/>
          <p:nvPr/>
        </p:nvSpPr>
        <p:spPr>
          <a:xfrm>
            <a:off x="8558655" y="4264660"/>
            <a:ext cx="2289227" cy="1346907"/>
          </a:xfrm>
          <a:prstGeom prst="rect">
            <a:avLst/>
          </a:prstGeom>
        </p:spPr>
        <p:txBody>
          <a:bodyPr wrap="square">
            <a:spAutoFit/>
          </a:bodyPr>
          <a:lstStyle/>
          <a:p>
            <a:pPr algn="ctr">
              <a:lnSpc>
                <a:spcPct val="150000"/>
              </a:lnSpc>
            </a:pPr>
            <a:r>
              <a:rPr lang="zh-CN" altLang="en-US" sz="1400">
                <a:solidFill>
                  <a:srgbClr val="F6E1AC"/>
                </a:solidFill>
                <a:cs typeface="+mn-ea"/>
                <a:sym typeface="+mn-lt"/>
              </a:rPr>
              <a:t>点击添加主要文字内容点击添加主要文字内容点击添加主要文字内容点击添加主要文字内容</a:t>
            </a:r>
            <a:endParaRPr lang="en-US" sz="1400">
              <a:solidFill>
                <a:srgbClr val="F6E1AC"/>
              </a:solidFill>
              <a:cs typeface="+mn-ea"/>
              <a:sym typeface="+mn-lt"/>
            </a:endParaRPr>
          </a:p>
        </p:txBody>
      </p:sp>
      <p:sp>
        <p:nvSpPr>
          <p:cNvPr id="27" name="TextBox 43"/>
          <p:cNvSpPr txBox="1"/>
          <p:nvPr/>
        </p:nvSpPr>
        <p:spPr>
          <a:xfrm>
            <a:off x="3660903" y="3132765"/>
            <a:ext cx="1972653" cy="369332"/>
          </a:xfrm>
          <a:prstGeom prst="rect">
            <a:avLst/>
          </a:prstGeom>
          <a:noFill/>
        </p:spPr>
        <p:txBody>
          <a:bodyPr wrap="square" rtlCol="0">
            <a:spAutoFit/>
          </a:bodyPr>
          <a:lstStyle/>
          <a:p>
            <a:pPr algn="ctr"/>
            <a:r>
              <a:rPr lang="zh-CN" altLang="en-US" b="1">
                <a:solidFill>
                  <a:srgbClr val="051525"/>
                </a:solidFill>
                <a:cs typeface="+mn-ea"/>
                <a:sym typeface="+mn-lt"/>
              </a:rPr>
              <a:t>输入标题</a:t>
            </a:r>
            <a:endParaRPr lang="en-US" b="1">
              <a:solidFill>
                <a:srgbClr val="051525"/>
              </a:solidFill>
              <a:cs typeface="+mn-ea"/>
              <a:sym typeface="+mn-lt"/>
            </a:endParaRPr>
          </a:p>
        </p:txBody>
      </p:sp>
      <p:sp>
        <p:nvSpPr>
          <p:cNvPr id="28" name="TextBox 44"/>
          <p:cNvSpPr txBox="1"/>
          <p:nvPr/>
        </p:nvSpPr>
        <p:spPr>
          <a:xfrm>
            <a:off x="6169760" y="3119870"/>
            <a:ext cx="1972653" cy="369332"/>
          </a:xfrm>
          <a:prstGeom prst="rect">
            <a:avLst/>
          </a:prstGeom>
          <a:noFill/>
        </p:spPr>
        <p:txBody>
          <a:bodyPr wrap="square" rtlCol="0">
            <a:spAutoFit/>
          </a:bodyPr>
          <a:lstStyle/>
          <a:p>
            <a:pPr algn="ctr"/>
            <a:r>
              <a:rPr lang="zh-CN" altLang="en-US" b="1">
                <a:solidFill>
                  <a:srgbClr val="051525"/>
                </a:solidFill>
                <a:cs typeface="+mn-ea"/>
                <a:sym typeface="+mn-lt"/>
              </a:rPr>
              <a:t>输入标题</a:t>
            </a:r>
            <a:endParaRPr lang="en-US" b="1">
              <a:solidFill>
                <a:srgbClr val="051525"/>
              </a:solidFill>
              <a:cs typeface="+mn-ea"/>
              <a:sym typeface="+mn-lt"/>
            </a:endParaRPr>
          </a:p>
        </p:txBody>
      </p:sp>
      <p:sp>
        <p:nvSpPr>
          <p:cNvPr id="29" name="TextBox 45"/>
          <p:cNvSpPr txBox="1"/>
          <p:nvPr/>
        </p:nvSpPr>
        <p:spPr>
          <a:xfrm>
            <a:off x="8701886" y="3120753"/>
            <a:ext cx="1972653" cy="369332"/>
          </a:xfrm>
          <a:prstGeom prst="rect">
            <a:avLst/>
          </a:prstGeom>
          <a:noFill/>
        </p:spPr>
        <p:txBody>
          <a:bodyPr wrap="square" rtlCol="0">
            <a:spAutoFit/>
          </a:bodyPr>
          <a:lstStyle/>
          <a:p>
            <a:pPr algn="ctr"/>
            <a:r>
              <a:rPr lang="zh-CN" altLang="en-US" b="1">
                <a:solidFill>
                  <a:srgbClr val="051525"/>
                </a:solidFill>
                <a:cs typeface="+mn-ea"/>
                <a:sym typeface="+mn-lt"/>
              </a:rPr>
              <a:t>输入标题</a:t>
            </a:r>
            <a:endParaRPr lang="en-US" b="1">
              <a:solidFill>
                <a:srgbClr val="051525"/>
              </a:solidFill>
              <a:cs typeface="+mn-ea"/>
              <a:sym typeface="+mn-lt"/>
            </a:endParaRPr>
          </a:p>
        </p:txBody>
      </p:sp>
    </p:spTree>
  </p:cSld>
  <p:clrMapOvr>
    <a:masterClrMapping/>
  </p:clrMapOvr>
  <mc:AlternateContent>
    <mc:Choice xmlns:p14="http://schemas.microsoft.com/office/powerpoint/2010/main" Requires="p14">
      <p:transition spd="slow" advTm="2000" p14:dur="1600">
        <p14:prism isInverted="1"/>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数据分析</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27"/>
          <p:cNvSpPr/>
          <p:nvPr/>
        </p:nvSpPr>
        <p:spPr>
          <a:xfrm>
            <a:off x="5784165" y="2640040"/>
            <a:ext cx="4529797" cy="376306"/>
          </a:xfrm>
          <a:prstGeom prst="roundRect">
            <a:avLst>
              <a:gd name="adj" fmla="val 50000"/>
            </a:avLst>
          </a:prstGeom>
          <a:gradFill>
            <a:gsLst>
              <a:gs pos="94000">
                <a:srgbClr val="C3955D"/>
              </a:gs>
              <a:gs pos="0">
                <a:srgbClr val="F6E1AC"/>
              </a:gs>
            </a:gsLst>
            <a:lin ang="8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endParaRPr>
          </a:p>
        </p:txBody>
      </p:sp>
      <p:sp>
        <p:nvSpPr>
          <p:cNvPr id="29" name="矩形: 圆角 28"/>
          <p:cNvSpPr/>
          <p:nvPr/>
        </p:nvSpPr>
        <p:spPr>
          <a:xfrm>
            <a:off x="5784166" y="3352216"/>
            <a:ext cx="3793588" cy="376306"/>
          </a:xfrm>
          <a:prstGeom prst="roundRect">
            <a:avLst>
              <a:gd name="adj" fmla="val 50000"/>
            </a:avLst>
          </a:prstGeom>
          <a:gradFill>
            <a:gsLst>
              <a:gs pos="94000">
                <a:srgbClr val="C3955D"/>
              </a:gs>
              <a:gs pos="0">
                <a:srgbClr val="F6E1AC"/>
              </a:gs>
            </a:gsLst>
            <a:lin ang="8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endParaRPr>
          </a:p>
        </p:txBody>
      </p:sp>
      <p:sp>
        <p:nvSpPr>
          <p:cNvPr id="30" name="矩形: 圆角 29"/>
          <p:cNvSpPr/>
          <p:nvPr/>
        </p:nvSpPr>
        <p:spPr>
          <a:xfrm>
            <a:off x="5784165" y="4064392"/>
            <a:ext cx="5355101" cy="376306"/>
          </a:xfrm>
          <a:prstGeom prst="roundRect">
            <a:avLst>
              <a:gd name="adj" fmla="val 50000"/>
            </a:avLst>
          </a:prstGeom>
          <a:gradFill>
            <a:gsLst>
              <a:gs pos="94000">
                <a:srgbClr val="C3955D"/>
              </a:gs>
              <a:gs pos="0">
                <a:srgbClr val="F6E1AC"/>
              </a:gs>
            </a:gsLst>
            <a:lin ang="8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endParaRPr>
          </a:p>
        </p:txBody>
      </p:sp>
      <p:sp>
        <p:nvSpPr>
          <p:cNvPr id="31" name="矩形: 圆角 30"/>
          <p:cNvSpPr/>
          <p:nvPr/>
        </p:nvSpPr>
        <p:spPr>
          <a:xfrm>
            <a:off x="5835746" y="4776568"/>
            <a:ext cx="2625969" cy="376306"/>
          </a:xfrm>
          <a:prstGeom prst="roundRect">
            <a:avLst>
              <a:gd name="adj" fmla="val 50000"/>
            </a:avLst>
          </a:prstGeom>
          <a:gradFill>
            <a:gsLst>
              <a:gs pos="94000">
                <a:srgbClr val="C3955D"/>
              </a:gs>
              <a:gs pos="0">
                <a:srgbClr val="F6E1AC"/>
              </a:gs>
            </a:gsLst>
            <a:lin ang="8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endParaRPr>
          </a:p>
        </p:txBody>
      </p:sp>
      <p:sp>
        <p:nvSpPr>
          <p:cNvPr id="32" name="TextBox 140"/>
          <p:cNvSpPr txBox="1"/>
          <p:nvPr/>
        </p:nvSpPr>
        <p:spPr>
          <a:xfrm>
            <a:off x="4980125" y="2616236"/>
            <a:ext cx="718466" cy="400110"/>
          </a:xfrm>
          <a:prstGeom prst="rect">
            <a:avLst/>
          </a:prstGeom>
          <a:noFill/>
        </p:spPr>
        <p:txBody>
          <a:bodyPr wrap="none" rtlCol="0">
            <a:spAutoFit/>
          </a:bodyPr>
          <a:lstStyle/>
          <a:p>
            <a:pPr algn="l" defTabSz="1828800" rtl="0"/>
            <a:r>
              <a:rPr lang="en-US" sz="2000" b="1" kern="1200">
                <a:solidFill>
                  <a:srgbClr val="F6E1AC"/>
                </a:solidFill>
                <a:latin typeface="字魂58号-创中黑" panose="00000500000000000000" pitchFamily="2" charset="-122"/>
                <a:ea typeface="字魂58号-创中黑" panose="00000500000000000000" pitchFamily="2" charset="-122"/>
              </a:rPr>
              <a:t>60%</a:t>
            </a:r>
            <a:endParaRPr lang="id-ID" sz="2000" b="1" kern="1200">
              <a:solidFill>
                <a:srgbClr val="F6E1AC"/>
              </a:solidFill>
              <a:latin typeface="字魂58号-创中黑" panose="00000500000000000000" pitchFamily="2" charset="-122"/>
              <a:ea typeface="字魂58号-创中黑" panose="00000500000000000000" pitchFamily="2" charset="-122"/>
            </a:endParaRPr>
          </a:p>
        </p:txBody>
      </p:sp>
      <p:sp>
        <p:nvSpPr>
          <p:cNvPr id="33" name="TextBox 140"/>
          <p:cNvSpPr txBox="1"/>
          <p:nvPr/>
        </p:nvSpPr>
        <p:spPr>
          <a:xfrm>
            <a:off x="4980125" y="3328412"/>
            <a:ext cx="718466" cy="400110"/>
          </a:xfrm>
          <a:prstGeom prst="rect">
            <a:avLst/>
          </a:prstGeom>
          <a:noFill/>
        </p:spPr>
        <p:txBody>
          <a:bodyPr wrap="none" rtlCol="0">
            <a:spAutoFit/>
          </a:bodyPr>
          <a:lstStyle/>
          <a:p>
            <a:pPr algn="l" defTabSz="1828800" rtl="0"/>
            <a:r>
              <a:rPr lang="en-US" sz="2000" b="1" kern="1200">
                <a:solidFill>
                  <a:srgbClr val="F6E1AC"/>
                </a:solidFill>
                <a:latin typeface="字魂58号-创中黑" panose="00000500000000000000" pitchFamily="2" charset="-122"/>
                <a:ea typeface="字魂58号-创中黑" panose="00000500000000000000" pitchFamily="2" charset="-122"/>
              </a:rPr>
              <a:t>50%</a:t>
            </a:r>
            <a:endParaRPr lang="id-ID" sz="2000" b="1" kern="1200">
              <a:solidFill>
                <a:srgbClr val="F6E1AC"/>
              </a:solidFill>
              <a:latin typeface="字魂58号-创中黑" panose="00000500000000000000" pitchFamily="2" charset="-122"/>
              <a:ea typeface="字魂58号-创中黑" panose="00000500000000000000" pitchFamily="2" charset="-122"/>
            </a:endParaRPr>
          </a:p>
        </p:txBody>
      </p:sp>
      <p:sp>
        <p:nvSpPr>
          <p:cNvPr id="34" name="TextBox 140"/>
          <p:cNvSpPr txBox="1"/>
          <p:nvPr/>
        </p:nvSpPr>
        <p:spPr>
          <a:xfrm>
            <a:off x="4980125" y="4040588"/>
            <a:ext cx="721672" cy="400110"/>
          </a:xfrm>
          <a:prstGeom prst="rect">
            <a:avLst/>
          </a:prstGeom>
          <a:noFill/>
        </p:spPr>
        <p:txBody>
          <a:bodyPr wrap="none" rtlCol="0">
            <a:spAutoFit/>
          </a:bodyPr>
          <a:lstStyle/>
          <a:p>
            <a:pPr algn="l" defTabSz="1828800" rtl="0"/>
            <a:r>
              <a:rPr lang="en-US" sz="2000" b="1" kern="1200">
                <a:solidFill>
                  <a:srgbClr val="F6E1AC"/>
                </a:solidFill>
                <a:latin typeface="字魂58号-创中黑" panose="00000500000000000000" pitchFamily="2" charset="-122"/>
                <a:ea typeface="字魂58号-创中黑" panose="00000500000000000000" pitchFamily="2" charset="-122"/>
              </a:rPr>
              <a:t>85%</a:t>
            </a:r>
            <a:endParaRPr lang="id-ID" sz="2000" b="1" kern="1200">
              <a:solidFill>
                <a:srgbClr val="F6E1AC"/>
              </a:solidFill>
              <a:latin typeface="字魂58号-创中黑" panose="00000500000000000000" pitchFamily="2" charset="-122"/>
              <a:ea typeface="字魂58号-创中黑" panose="00000500000000000000" pitchFamily="2" charset="-122"/>
            </a:endParaRPr>
          </a:p>
        </p:txBody>
      </p:sp>
      <p:sp>
        <p:nvSpPr>
          <p:cNvPr id="35" name="TextBox 140"/>
          <p:cNvSpPr txBox="1"/>
          <p:nvPr/>
        </p:nvSpPr>
        <p:spPr>
          <a:xfrm>
            <a:off x="4980125" y="4776568"/>
            <a:ext cx="713657" cy="400110"/>
          </a:xfrm>
          <a:prstGeom prst="rect">
            <a:avLst/>
          </a:prstGeom>
          <a:noFill/>
        </p:spPr>
        <p:txBody>
          <a:bodyPr wrap="none" rtlCol="0">
            <a:spAutoFit/>
          </a:bodyPr>
          <a:lstStyle/>
          <a:p>
            <a:pPr algn="l" defTabSz="1828800" rtl="0"/>
            <a:r>
              <a:rPr lang="en-US" sz="2000" b="1" kern="1200">
                <a:solidFill>
                  <a:srgbClr val="F6E1AC"/>
                </a:solidFill>
                <a:latin typeface="字魂58号-创中黑" panose="00000500000000000000" pitchFamily="2" charset="-122"/>
                <a:ea typeface="字魂58号-创中黑" panose="00000500000000000000" pitchFamily="2" charset="-122"/>
              </a:rPr>
              <a:t>35%</a:t>
            </a:r>
            <a:endParaRPr lang="id-ID" sz="2000" b="1" kern="1200">
              <a:solidFill>
                <a:srgbClr val="F6E1AC"/>
              </a:solidFill>
              <a:latin typeface="字魂58号-创中黑" panose="00000500000000000000" pitchFamily="2" charset="-122"/>
              <a:ea typeface="字魂58号-创中黑" panose="00000500000000000000" pitchFamily="2" charset="-122"/>
            </a:endParaRPr>
          </a:p>
        </p:txBody>
      </p:sp>
      <p:sp>
        <p:nvSpPr>
          <p:cNvPr id="36" name="矩形 35"/>
          <p:cNvSpPr/>
          <p:nvPr/>
        </p:nvSpPr>
        <p:spPr>
          <a:xfrm>
            <a:off x="1052734" y="1962090"/>
            <a:ext cx="3471387" cy="3905310"/>
          </a:xfrm>
          <a:prstGeom prst="rect">
            <a:avLst/>
          </a:prstGeom>
          <a:noFill/>
          <a:ln>
            <a:solidFill>
              <a:srgbClr val="F6E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endParaRPr>
          </a:p>
        </p:txBody>
      </p:sp>
      <p:sp>
        <p:nvSpPr>
          <p:cNvPr id="37" name="PA-文本框 6"/>
          <p:cNvSpPr txBox="1"/>
          <p:nvPr>
            <p:custDataLst>
              <p:tags r:id="rId3"/>
            </p:custDataLst>
          </p:nvPr>
        </p:nvSpPr>
        <p:spPr>
          <a:xfrm>
            <a:off x="1663551" y="2582775"/>
            <a:ext cx="2249752" cy="769441"/>
          </a:xfrm>
          <a:prstGeom prst="rect">
            <a:avLst/>
          </a:prstGeom>
          <a:noFill/>
        </p:spPr>
        <p:txBody>
          <a:bodyPr wrap="square" rtlCol="0">
            <a:spAutoFit/>
          </a:bodyPr>
          <a:lstStyle/>
          <a:p>
            <a:pPr algn="ctr"/>
            <a:r>
              <a:rPr lang="zh-CN" altLang="en-US" sz="2400">
                <a:solidFill>
                  <a:srgbClr val="F6E1AC"/>
                </a:solidFill>
                <a:latin typeface="字魂58号-创中黑" panose="00000500000000000000" pitchFamily="2" charset="-122"/>
                <a:ea typeface="字魂58号-创中黑" panose="00000500000000000000" pitchFamily="2" charset="-122"/>
                <a:cs typeface="字魂59号-创粗黑" panose="00000500000000000000" charset="-122"/>
                <a:sym typeface="+mn-lt"/>
              </a:rPr>
              <a:t>输入您的标题</a:t>
            </a:r>
            <a:endParaRPr lang="en-US" sz="2400">
              <a:solidFill>
                <a:srgbClr val="F6E1AC"/>
              </a:solidFill>
              <a:latin typeface="字魂58号-创中黑" panose="00000500000000000000" pitchFamily="2" charset="-122"/>
              <a:ea typeface="字魂58号-创中黑" panose="00000500000000000000" pitchFamily="2" charset="-122"/>
              <a:cs typeface="字魂59号-创粗黑" panose="00000500000000000000" charset="-122"/>
              <a:sym typeface="+mn-lt"/>
            </a:endParaRPr>
          </a:p>
          <a:p>
            <a:pPr algn="ctr"/>
            <a:r>
              <a:rPr lang="en-US" sz="2000">
                <a:solidFill>
                  <a:srgbClr val="F6E1AC"/>
                </a:solidFill>
                <a:latin typeface="字魂58号-创中黑" panose="00000500000000000000" pitchFamily="2" charset="-122"/>
                <a:ea typeface="字魂58号-创中黑" panose="00000500000000000000" pitchFamily="2" charset="-122"/>
                <a:cs typeface="字魂59号-创粗黑" panose="00000500000000000000" charset="-122"/>
                <a:sym typeface="+mn-lt"/>
              </a:rPr>
              <a:t>OUR COMPANY</a:t>
            </a:r>
            <a:endParaRPr lang="en-US" sz="2000">
              <a:solidFill>
                <a:srgbClr val="F6E1AC"/>
              </a:solidFill>
              <a:latin typeface="字魂58号-创中黑" panose="00000500000000000000" pitchFamily="2" charset="-122"/>
              <a:ea typeface="字魂58号-创中黑" panose="00000500000000000000" pitchFamily="2" charset="-122"/>
              <a:cs typeface="字魂59号-创粗黑" panose="00000500000000000000" charset="-122"/>
              <a:sym typeface="+mn-lt"/>
            </a:endParaRPr>
          </a:p>
        </p:txBody>
      </p:sp>
      <p:sp>
        <p:nvSpPr>
          <p:cNvPr id="38" name="Content Placeholder 2"/>
          <p:cNvSpPr txBox="1"/>
          <p:nvPr/>
        </p:nvSpPr>
        <p:spPr>
          <a:xfrm>
            <a:off x="1355374" y="3525129"/>
            <a:ext cx="2866106" cy="16741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en-US" altLang="zh-CN" b="0" i="0" u="none" strike="noStrike" kern="1200" cap="none" spc="0" normalizeH="0" baseline="0" noProof="0">
                <a:ln>
                  <a:noFill/>
                </a:ln>
                <a:solidFill>
                  <a:srgbClr val="F6E1AC"/>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This is a sample letter that has been placed to demonstrate the typing format on the letterhead design. When positioned the letterhead design. When positioned properly. </a:t>
            </a:r>
            <a:endParaRPr kumimoji="0" lang="en-US" altLang="zh-CN" b="0" i="0" u="none" strike="noStrike" kern="1200" cap="none" spc="0" normalizeH="0" baseline="0" noProof="0">
              <a:ln>
                <a:noFill/>
              </a:ln>
              <a:solidFill>
                <a:srgbClr val="F6E1AC"/>
              </a:solidFill>
              <a:effectLst/>
              <a:uLnTx/>
              <a:uFillTx/>
              <a:latin typeface="字魂58号-创中黑" panose="00000500000000000000" pitchFamily="2" charset="-122"/>
              <a:ea typeface="字魂58号-创中黑" panose="00000500000000000000" pitchFamily="2"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2000" p14:dur="1600">
        <p14:prism isInverted="1"/>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nimBg="1"/>
      <p:bldP spid="29" grpId="0" animBg="1"/>
      <p:bldP spid="30" grpId="0" animBg="1"/>
      <p:bldP spid="31" grpId="0" animBg="1"/>
      <p:bldP spid="32" grpId="0"/>
      <p:bldP spid="33" grpId="0"/>
      <p:bldP spid="34" grpId="0"/>
      <p:bldP spid="35" grpId="0"/>
      <p:bldP spid="3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3276873" y="2750956"/>
            <a:ext cx="5638254" cy="1323439"/>
          </a:xfrm>
          <a:prstGeom prst="rect">
            <a:avLst/>
          </a:prstGeom>
          <a:noFill/>
        </p:spPr>
        <p:txBody>
          <a:bodyPr wrap="square" rtlCol="0">
            <a:spAutoFit/>
          </a:bodyPr>
          <a:lstStyle/>
          <a:p>
            <a:pPr algn="dist" defTabSz="914400">
              <a:defRPr/>
            </a:pPr>
            <a:r>
              <a:rPr lang="zh-CN" altLang="en-US" sz="80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endParaRPr lang="zh-CN" altLang="en-US" sz="80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37" name="Synergistically utilize technically sound portals with frictionless chains. Dramatically customize…"/>
          <p:cNvSpPr txBox="1"/>
          <p:nvPr/>
        </p:nvSpPr>
        <p:spPr>
          <a:xfrm>
            <a:off x="2115610" y="4503808"/>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endPar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endParaRPr>
          </a:p>
        </p:txBody>
      </p:sp>
      <p:sp>
        <p:nvSpPr>
          <p:cNvPr id="39" name="文本框 38"/>
          <p:cNvSpPr txBox="1"/>
          <p:nvPr/>
        </p:nvSpPr>
        <p:spPr>
          <a:xfrm>
            <a:off x="4368218" y="1658883"/>
            <a:ext cx="3110268" cy="646331"/>
          </a:xfrm>
          <a:prstGeom prst="rect">
            <a:avLst/>
          </a:prstGeom>
          <a:noFill/>
        </p:spPr>
        <p:txBody>
          <a:bodyPr wrap="square" rtlCol="0">
            <a:spAutoFit/>
          </a:bodyPr>
          <a:lstStyle/>
          <a:p>
            <a:pPr algn="dist"/>
            <a:r>
              <a:rPr lang="en-US" altLang="zh-CN" sz="3600" b="1">
                <a:gradFill flip="none" rotWithShape="1">
                  <a:gsLst>
                    <a:gs pos="51300">
                      <a:srgbClr val="F5E2C4"/>
                    </a:gs>
                    <a:gs pos="0">
                      <a:srgbClr val="AD8E5D"/>
                    </a:gs>
                    <a:gs pos="100000">
                      <a:srgbClr val="E6CBA8"/>
                    </a:gs>
                  </a:gsLst>
                  <a:lin ang="0" scaled="1"/>
                </a:gradFill>
                <a:cs typeface="+mn-ea"/>
                <a:sym typeface="+mn-lt"/>
              </a:rPr>
              <a:t>PART 04</a:t>
            </a:r>
            <a:endParaRPr lang="zh-CN" altLang="en-US" sz="3600" b="1">
              <a:gradFill flip="none" rotWithShape="1">
                <a:gsLst>
                  <a:gs pos="51300">
                    <a:srgbClr val="F5E2C4"/>
                  </a:gs>
                  <a:gs pos="0">
                    <a:srgbClr val="AD8E5D"/>
                  </a:gs>
                  <a:gs pos="100000">
                    <a:srgbClr val="E6CBA8"/>
                  </a:gs>
                </a:gsLst>
                <a:lin ang="0" scaled="1"/>
              </a:gradFill>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mc:Choice xmlns:p14="http://schemas.microsoft.com/office/powerpoint/2010/main" Requires="p14">
      <p:transition spd="slow" advTm="2000" p14:dur="1500">
        <p:split orient="vert"/>
      </p:transition>
    </mc:Choice>
    <mc:Fallback>
      <p:transition spd="slow" advTm="2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82"/>
          <p:cNvSpPr txBox="1"/>
          <p:nvPr/>
        </p:nvSpPr>
        <p:spPr>
          <a:xfrm>
            <a:off x="1036088" y="3365500"/>
            <a:ext cx="2538095" cy="850900"/>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charset="0"/>
              </a:defRPr>
            </a:lvl1pPr>
          </a:lstStyle>
          <a:p>
            <a:pPr lvl="0" algn="ctr"/>
            <a:r>
              <a:rPr lang="zh-CN" altLang="en-US" sz="2000">
                <a:solidFill>
                  <a:srgbClr val="F6E1AC"/>
                </a:solidFill>
                <a:cs typeface="+mn-ea"/>
                <a:sym typeface="+mn-lt"/>
              </a:rPr>
              <a:t>输入标题</a:t>
            </a:r>
            <a:endParaRPr lang="zh-CN" altLang="en-US" sz="2000">
              <a:solidFill>
                <a:srgbClr val="F6E1AC"/>
              </a:solidFill>
              <a:cs typeface="+mn-ea"/>
              <a:sym typeface="+mn-lt"/>
            </a:endParaRPr>
          </a:p>
        </p:txBody>
      </p:sp>
      <p:sp>
        <p:nvSpPr>
          <p:cNvPr id="7" name="TextBox 83"/>
          <p:cNvSpPr txBox="1"/>
          <p:nvPr/>
        </p:nvSpPr>
        <p:spPr>
          <a:xfrm>
            <a:off x="4800368" y="3365500"/>
            <a:ext cx="2538095" cy="850900"/>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charset="0"/>
              </a:defRPr>
            </a:lvl1pPr>
          </a:lstStyle>
          <a:p>
            <a:pPr lvl="0" algn="ctr"/>
            <a:r>
              <a:rPr lang="zh-CN" altLang="en-US" sz="2000">
                <a:solidFill>
                  <a:srgbClr val="F6E1AC"/>
                </a:solidFill>
                <a:cs typeface="+mn-ea"/>
                <a:sym typeface="+mn-lt"/>
              </a:rPr>
              <a:t>输入标题</a:t>
            </a:r>
            <a:endParaRPr lang="zh-CN" altLang="en-US" sz="2000">
              <a:solidFill>
                <a:srgbClr val="F6E1AC"/>
              </a:solidFill>
              <a:cs typeface="+mn-ea"/>
              <a:sym typeface="+mn-lt"/>
            </a:endParaRPr>
          </a:p>
        </p:txBody>
      </p:sp>
      <p:sp>
        <p:nvSpPr>
          <p:cNvPr id="9" name="TextBox 84"/>
          <p:cNvSpPr txBox="1"/>
          <p:nvPr/>
        </p:nvSpPr>
        <p:spPr>
          <a:xfrm>
            <a:off x="8320808" y="3365500"/>
            <a:ext cx="2538095" cy="850900"/>
          </a:xfrm>
          <a:prstGeom prst="rect">
            <a:avLst/>
          </a:prstGeom>
        </p:spPr>
        <p:txBody>
          <a:bodyPr vert="horz" lIns="182880" tIns="91440" rIns="182880" bIns="91440" rtlCol="0" anchor="ctr">
            <a:noAutofit/>
          </a:bodyPr>
          <a:lstStyle>
            <a:defPPr>
              <a:defRPr lang="en-US"/>
            </a:defPPr>
            <a:lvl1pPr defTabSz="913765">
              <a:spcBef>
                <a:spcPct val="0"/>
              </a:spcBef>
              <a:defRPr sz="2800">
                <a:solidFill>
                  <a:srgbClr val="171717"/>
                </a:solidFill>
                <a:latin typeface="Bebas Neue" panose="020b0606020202050201" pitchFamily="34" charset="0"/>
                <a:ea typeface="Roboto Light" panose="02000000000000000000" pitchFamily="2" charset="0"/>
                <a:cs typeface="Lato Light" charset="0"/>
              </a:defRPr>
            </a:lvl1pPr>
          </a:lstStyle>
          <a:p>
            <a:pPr lvl="0" algn="ctr"/>
            <a:r>
              <a:rPr lang="zh-CN" altLang="en-US" sz="2000">
                <a:solidFill>
                  <a:srgbClr val="F6E1AC"/>
                </a:solidFill>
                <a:cs typeface="+mn-ea"/>
                <a:sym typeface="+mn-lt"/>
              </a:rPr>
              <a:t>输入标题</a:t>
            </a:r>
            <a:endParaRPr lang="zh-CN" altLang="en-US" sz="2000">
              <a:solidFill>
                <a:srgbClr val="F6E1AC"/>
              </a:solidFill>
              <a:cs typeface="+mn-ea"/>
              <a:sym typeface="+mn-lt"/>
            </a:endParaRPr>
          </a:p>
        </p:txBody>
      </p:sp>
      <p:sp>
        <p:nvSpPr>
          <p:cNvPr id="10" name="Rectangle 85"/>
          <p:cNvSpPr/>
          <p:nvPr/>
        </p:nvSpPr>
        <p:spPr>
          <a:xfrm>
            <a:off x="1053868" y="4093845"/>
            <a:ext cx="2773045" cy="1076325"/>
          </a:xfrm>
          <a:prstGeom prst="rect">
            <a:avLst/>
          </a:prstGeom>
        </p:spPr>
        <p:txBody>
          <a:bodyPr wrap="square">
            <a:spAutoFit/>
          </a:bodyPr>
          <a:lstStyle/>
          <a:p>
            <a:pPr algn="ctr" defTabSz="1828800" rtl="0">
              <a:buClr>
                <a:srgbClr val="E24848"/>
              </a:buClr>
              <a:defRPr/>
            </a:pPr>
            <a:r>
              <a:rPr lang="en-US" sz="1600" kern="1200" noProof="1">
                <a:solidFill>
                  <a:srgbClr val="F6E1AC"/>
                </a:solidFill>
                <a:latin typeface="字体视界-简圆体" panose="02010601030101010101" pitchFamily="2" charset="-122"/>
                <a:ea typeface="字体视界-简圆体" panose="02010601030101010101" pitchFamily="2" charset="-122"/>
                <a:cs typeface="Arial" panose="020b0604020202020204" pitchFamily="34" charset="0"/>
              </a:rPr>
              <a:t>Lorem ipsum dolor sit amet,consectetur piscing elit. Nulla imperdiet volutpat dui at fermentum. </a:t>
            </a:r>
            <a:endParaRPr lang="en-US" sz="1600" kern="1200" noProof="1">
              <a:solidFill>
                <a:srgbClr val="F6E1AC"/>
              </a:solidFill>
              <a:latin typeface="字体视界-简圆体" panose="02010601030101010101" pitchFamily="2" charset="-122"/>
              <a:ea typeface="字体视界-简圆体" panose="02010601030101010101" pitchFamily="2" charset="-122"/>
              <a:cs typeface="Arial" panose="020b0604020202020204" pitchFamily="34" charset="0"/>
            </a:endParaRPr>
          </a:p>
        </p:txBody>
      </p:sp>
      <p:sp>
        <p:nvSpPr>
          <p:cNvPr id="11" name="Rectangle 86"/>
          <p:cNvSpPr/>
          <p:nvPr/>
        </p:nvSpPr>
        <p:spPr>
          <a:xfrm>
            <a:off x="4738138" y="4093845"/>
            <a:ext cx="2773045" cy="1076325"/>
          </a:xfrm>
          <a:prstGeom prst="rect">
            <a:avLst/>
          </a:prstGeom>
        </p:spPr>
        <p:txBody>
          <a:bodyPr wrap="square">
            <a:spAutoFit/>
          </a:bodyPr>
          <a:lstStyle/>
          <a:p>
            <a:pPr algn="ctr" defTabSz="1828800" rtl="0">
              <a:buClr>
                <a:srgbClr val="E24848"/>
              </a:buClr>
              <a:defRPr/>
            </a:pPr>
            <a:r>
              <a:rPr lang="en-US" sz="1600" kern="1200" noProof="1">
                <a:solidFill>
                  <a:srgbClr val="F6E1AC"/>
                </a:solidFill>
                <a:latin typeface="字体视界-简圆体" panose="02010601030101010101" pitchFamily="2" charset="-122"/>
                <a:ea typeface="字体视界-简圆体" panose="02010601030101010101" pitchFamily="2" charset="-122"/>
                <a:cs typeface="Arial" panose="020b0604020202020204" pitchFamily="34" charset="0"/>
              </a:rPr>
              <a:t>Lorem ipsum dolor sit amet,consectetur piscing elit. Nulla imperdiet volutpat dui at fermentum. </a:t>
            </a:r>
            <a:endParaRPr lang="en-US" sz="1600" kern="1200" noProof="1">
              <a:solidFill>
                <a:srgbClr val="F6E1AC"/>
              </a:solidFill>
              <a:latin typeface="字体视界-简圆体" panose="02010601030101010101" pitchFamily="2" charset="-122"/>
              <a:ea typeface="字体视界-简圆体" panose="02010601030101010101" pitchFamily="2" charset="-122"/>
              <a:cs typeface="Arial" panose="020b0604020202020204" pitchFamily="34" charset="0"/>
            </a:endParaRPr>
          </a:p>
        </p:txBody>
      </p:sp>
      <p:sp>
        <p:nvSpPr>
          <p:cNvPr id="14" name="Rectangle 87"/>
          <p:cNvSpPr/>
          <p:nvPr/>
        </p:nvSpPr>
        <p:spPr>
          <a:xfrm>
            <a:off x="8338588" y="4093845"/>
            <a:ext cx="2773045" cy="1076325"/>
          </a:xfrm>
          <a:prstGeom prst="rect">
            <a:avLst/>
          </a:prstGeom>
        </p:spPr>
        <p:txBody>
          <a:bodyPr wrap="square">
            <a:spAutoFit/>
          </a:bodyPr>
          <a:lstStyle/>
          <a:p>
            <a:pPr algn="ctr" defTabSz="1828800" rtl="0">
              <a:buClr>
                <a:srgbClr val="E24848"/>
              </a:buClr>
              <a:defRPr/>
            </a:pPr>
            <a:r>
              <a:rPr lang="en-US" sz="1600" kern="1200" noProof="1">
                <a:solidFill>
                  <a:srgbClr val="F6E1AC"/>
                </a:solidFill>
                <a:latin typeface="字体视界-简圆体" panose="02010601030101010101" pitchFamily="2" charset="-122"/>
                <a:ea typeface="字体视界-简圆体" panose="02010601030101010101" pitchFamily="2" charset="-122"/>
                <a:cs typeface="Arial" panose="020b0604020202020204" pitchFamily="34" charset="0"/>
              </a:rPr>
              <a:t>Lorem ipsum dolor sit amet,consectetur piscing elit. Nulla imperdiet volutpat dui at fermentum. </a:t>
            </a:r>
            <a:endParaRPr lang="en-US" sz="1600" kern="1200" noProof="1">
              <a:solidFill>
                <a:srgbClr val="F6E1AC"/>
              </a:solidFill>
              <a:latin typeface="字体视界-简圆体" panose="02010601030101010101" pitchFamily="2" charset="-122"/>
              <a:ea typeface="字体视界-简圆体" panose="02010601030101010101" pitchFamily="2" charset="-122"/>
              <a:cs typeface="Arial" panose="020b0604020202020204" pitchFamily="34" charset="0"/>
            </a:endParaRPr>
          </a:p>
        </p:txBody>
      </p:sp>
      <p:cxnSp>
        <p:nvCxnSpPr>
          <p:cNvPr id="15" name="Straight Connector 36"/>
          <p:cNvCxnSpPr/>
          <p:nvPr/>
        </p:nvCxnSpPr>
        <p:spPr>
          <a:xfrm flipH="1">
            <a:off x="4203468" y="2070735"/>
            <a:ext cx="5080" cy="3624580"/>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p:nvSpPr>
        <p:spPr bwMode="auto">
          <a:xfrm>
            <a:off x="9230763" y="2323465"/>
            <a:ext cx="720725" cy="720725"/>
          </a:xfrm>
          <a:custGeom>
            <a:gdLst>
              <a:gd name="T0" fmla="*/ 795 w 1116"/>
              <a:gd name="T1" fmla="*/ 774 h 1117"/>
              <a:gd name="T2" fmla="*/ 1039 w 1116"/>
              <a:gd name="T3" fmla="*/ 623 h 1117"/>
              <a:gd name="T4" fmla="*/ 970 w 1116"/>
              <a:gd name="T5" fmla="*/ 816 h 1117"/>
              <a:gd name="T6" fmla="*/ 291 w 1116"/>
              <a:gd name="T7" fmla="*/ 610 h 1117"/>
              <a:gd name="T8" fmla="*/ 309 w 1116"/>
              <a:gd name="T9" fmla="*/ 848 h 1117"/>
              <a:gd name="T10" fmla="*/ 146 w 1116"/>
              <a:gd name="T11" fmla="*/ 816 h 1117"/>
              <a:gd name="T12" fmla="*/ 77 w 1116"/>
              <a:gd name="T13" fmla="*/ 623 h 1117"/>
              <a:gd name="T14" fmla="*/ 277 w 1116"/>
              <a:gd name="T15" fmla="*/ 290 h 1117"/>
              <a:gd name="T16" fmla="*/ 293 w 1116"/>
              <a:gd name="T17" fmla="*/ 482 h 1117"/>
              <a:gd name="T18" fmla="*/ 94 w 1116"/>
              <a:gd name="T19" fmla="*/ 415 h 1117"/>
              <a:gd name="T20" fmla="*/ 182 w 1116"/>
              <a:gd name="T21" fmla="*/ 252 h 1117"/>
              <a:gd name="T22" fmla="*/ 710 w 1116"/>
              <a:gd name="T23" fmla="*/ 340 h 1117"/>
              <a:gd name="T24" fmla="*/ 790 w 1116"/>
              <a:gd name="T25" fmla="*/ 512 h 1117"/>
              <a:gd name="T26" fmla="*/ 618 w 1116"/>
              <a:gd name="T27" fmla="*/ 796 h 1117"/>
              <a:gd name="T28" fmla="*/ 769 w 1116"/>
              <a:gd name="T29" fmla="*/ 735 h 1117"/>
              <a:gd name="T30" fmla="*/ 861 w 1116"/>
              <a:gd name="T31" fmla="*/ 938 h 1117"/>
              <a:gd name="T32" fmla="*/ 734 w 1116"/>
              <a:gd name="T33" fmla="*/ 1011 h 1117"/>
              <a:gd name="T34" fmla="*/ 689 w 1116"/>
              <a:gd name="T35" fmla="*/ 980 h 1117"/>
              <a:gd name="T36" fmla="*/ 615 w 1116"/>
              <a:gd name="T37" fmla="*/ 832 h 1117"/>
              <a:gd name="T38" fmla="*/ 678 w 1116"/>
              <a:gd name="T39" fmla="*/ 933 h 1117"/>
              <a:gd name="T40" fmla="*/ 445 w 1116"/>
              <a:gd name="T41" fmla="*/ 1031 h 1117"/>
              <a:gd name="T42" fmla="*/ 308 w 1116"/>
              <a:gd name="T43" fmla="*/ 976 h 1117"/>
              <a:gd name="T44" fmla="*/ 358 w 1116"/>
              <a:gd name="T45" fmla="*/ 866 h 1117"/>
              <a:gd name="T46" fmla="*/ 540 w 1116"/>
              <a:gd name="T47" fmla="*/ 577 h 1117"/>
              <a:gd name="T48" fmla="*/ 376 w 1116"/>
              <a:gd name="T49" fmla="*/ 821 h 1117"/>
              <a:gd name="T50" fmla="*/ 540 w 1116"/>
              <a:gd name="T51" fmla="*/ 577 h 1117"/>
              <a:gd name="T52" fmla="*/ 540 w 1116"/>
              <a:gd name="T53" fmla="*/ 360 h 1117"/>
              <a:gd name="T54" fmla="*/ 356 w 1116"/>
              <a:gd name="T55" fmla="*/ 352 h 1117"/>
              <a:gd name="T56" fmla="*/ 249 w 1116"/>
              <a:gd name="T57" fmla="*/ 230 h 1117"/>
              <a:gd name="T58" fmla="*/ 322 w 1116"/>
              <a:gd name="T59" fmla="*/ 134 h 1117"/>
              <a:gd name="T60" fmla="*/ 478 w 1116"/>
              <a:gd name="T61" fmla="*/ 80 h 1117"/>
              <a:gd name="T62" fmla="*/ 540 w 1116"/>
              <a:gd name="T63" fmla="*/ 74 h 1117"/>
              <a:gd name="T64" fmla="*/ 377 w 1116"/>
              <a:gd name="T65" fmla="*/ 294 h 1117"/>
              <a:gd name="T66" fmla="*/ 539 w 1116"/>
              <a:gd name="T67" fmla="*/ 74 h 1117"/>
              <a:gd name="T68" fmla="*/ 744 w 1116"/>
              <a:gd name="T69" fmla="*/ 110 h 1117"/>
              <a:gd name="T70" fmla="*/ 883 w 1116"/>
              <a:gd name="T71" fmla="*/ 198 h 1117"/>
              <a:gd name="T72" fmla="*/ 773 w 1116"/>
              <a:gd name="T73" fmla="*/ 282 h 1117"/>
              <a:gd name="T74" fmla="*/ 578 w 1116"/>
              <a:gd name="T75" fmla="*/ 74 h 1117"/>
              <a:gd name="T76" fmla="*/ 720 w 1116"/>
              <a:gd name="T77" fmla="*/ 301 h 1117"/>
              <a:gd name="T78" fmla="*/ 577 w 1116"/>
              <a:gd name="T79" fmla="*/ 74 h 1117"/>
              <a:gd name="T80" fmla="*/ 422 w 1116"/>
              <a:gd name="T81" fmla="*/ 909 h 1117"/>
              <a:gd name="T82" fmla="*/ 521 w 1116"/>
              <a:gd name="T83" fmla="*/ 831 h 1117"/>
              <a:gd name="T84" fmla="*/ 816 w 1116"/>
              <a:gd name="T85" fmla="*/ 424 h 1117"/>
              <a:gd name="T86" fmla="*/ 873 w 1116"/>
              <a:gd name="T87" fmla="*/ 269 h 1117"/>
              <a:gd name="T88" fmla="*/ 990 w 1116"/>
              <a:gd name="T89" fmla="*/ 337 h 1117"/>
              <a:gd name="T90" fmla="*/ 1041 w 1116"/>
              <a:gd name="T91" fmla="*/ 519 h 1117"/>
              <a:gd name="T92" fmla="*/ 392 w 1116"/>
              <a:gd name="T93" fmla="*/ 26 h 1117"/>
              <a:gd name="T94" fmla="*/ 183 w 1116"/>
              <a:gd name="T95" fmla="*/ 146 h 1117"/>
              <a:gd name="T96" fmla="*/ 44 w 1116"/>
              <a:gd name="T97" fmla="*/ 342 h 1117"/>
              <a:gd name="T98" fmla="*/ 0 w 1116"/>
              <a:gd name="T99" fmla="*/ 588 h 1117"/>
              <a:gd name="T100" fmla="*/ 67 w 1116"/>
              <a:gd name="T101" fmla="*/ 824 h 1117"/>
              <a:gd name="T102" fmla="*/ 224 w 1116"/>
              <a:gd name="T103" fmla="*/ 1006 h 1117"/>
              <a:gd name="T104" fmla="*/ 445 w 1116"/>
              <a:gd name="T105" fmla="*/ 1105 h 1117"/>
              <a:gd name="T106" fmla="*/ 697 w 1116"/>
              <a:gd name="T107" fmla="*/ 1099 h 1117"/>
              <a:gd name="T108" fmla="*/ 913 w 1116"/>
              <a:gd name="T109" fmla="*/ 990 h 1117"/>
              <a:gd name="T110" fmla="*/ 1061 w 1116"/>
              <a:gd name="T111" fmla="*/ 801 h 1117"/>
              <a:gd name="T112" fmla="*/ 1116 w 1116"/>
              <a:gd name="T113" fmla="*/ 559 h 1117"/>
              <a:gd name="T114" fmla="*/ 1061 w 1116"/>
              <a:gd name="T115" fmla="*/ 317 h 1117"/>
              <a:gd name="T116" fmla="*/ 913 w 1116"/>
              <a:gd name="T117" fmla="*/ 128 h 1117"/>
              <a:gd name="T118" fmla="*/ 697 w 1116"/>
              <a:gd name="T119" fmla="*/ 19 h 1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gradFill>
            <a:gsLst>
              <a:gs pos="0">
                <a:srgbClr val="CFB481"/>
              </a:gs>
              <a:gs pos="100000">
                <a:srgbClr val="F6E1AC"/>
              </a:gs>
            </a:gsLst>
            <a:lin ang="5400000" scaled="1"/>
          </a:grad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grpSp>
        <p:nvGrpSpPr>
          <p:cNvPr id="17" name="Group 96"/>
          <p:cNvGrpSpPr/>
          <p:nvPr/>
        </p:nvGrpSpPr>
        <p:grpSpPr>
          <a:xfrm>
            <a:off x="5794143" y="2323465"/>
            <a:ext cx="743585" cy="720725"/>
            <a:chOff x="8085931" y="4575572"/>
            <a:chExt cx="457200" cy="442913"/>
          </a:xfrm>
          <a:gradFill>
            <a:gsLst>
              <a:gs pos="0">
                <a:srgbClr val="CFB481"/>
              </a:gs>
              <a:gs pos="100000">
                <a:srgbClr val="F6E1AC"/>
              </a:gs>
            </a:gsLst>
            <a:lin ang="5400000" scaled="1"/>
          </a:gradFill>
        </p:grpSpPr>
        <p:sp>
          <p:nvSpPr>
            <p:cNvPr id="18" name="Freeform 17"/>
            <p:cNvSpPr/>
            <p:nvPr/>
          </p:nvSpPr>
          <p:spPr bwMode="auto">
            <a:xfrm>
              <a:off x="8314531" y="4818459"/>
              <a:ext cx="57150" cy="57150"/>
            </a:xfrm>
            <a:custGeom>
              <a:gdLst>
                <a:gd name="T0" fmla="*/ 65 w 144"/>
                <a:gd name="T1" fmla="*/ 0 h 143"/>
                <a:gd name="T2" fmla="*/ 51 w 144"/>
                <a:gd name="T3" fmla="*/ 3 h 143"/>
                <a:gd name="T4" fmla="*/ 38 w 144"/>
                <a:gd name="T5" fmla="*/ 8 h 143"/>
                <a:gd name="T6" fmla="*/ 26 w 144"/>
                <a:gd name="T7" fmla="*/ 16 h 143"/>
                <a:gd name="T8" fmla="*/ 16 w 144"/>
                <a:gd name="T9" fmla="*/ 26 h 143"/>
                <a:gd name="T10" fmla="*/ 9 w 144"/>
                <a:gd name="T11" fmla="*/ 37 h 143"/>
                <a:gd name="T12" fmla="*/ 3 w 144"/>
                <a:gd name="T13" fmla="*/ 50 h 143"/>
                <a:gd name="T14" fmla="*/ 0 w 144"/>
                <a:gd name="T15" fmla="*/ 64 h 143"/>
                <a:gd name="T16" fmla="*/ 0 w 144"/>
                <a:gd name="T17" fmla="*/ 80 h 143"/>
                <a:gd name="T18" fmla="*/ 3 w 144"/>
                <a:gd name="T19" fmla="*/ 94 h 143"/>
                <a:gd name="T20" fmla="*/ 9 w 144"/>
                <a:gd name="T21" fmla="*/ 105 h 143"/>
                <a:gd name="T22" fmla="*/ 16 w 144"/>
                <a:gd name="T23" fmla="*/ 117 h 143"/>
                <a:gd name="T24" fmla="*/ 26 w 144"/>
                <a:gd name="T25" fmla="*/ 127 h 143"/>
                <a:gd name="T26" fmla="*/ 38 w 144"/>
                <a:gd name="T27" fmla="*/ 135 h 143"/>
                <a:gd name="T28" fmla="*/ 51 w 144"/>
                <a:gd name="T29" fmla="*/ 140 h 143"/>
                <a:gd name="T30" fmla="*/ 65 w 144"/>
                <a:gd name="T31" fmla="*/ 143 h 143"/>
                <a:gd name="T32" fmla="*/ 79 w 144"/>
                <a:gd name="T33" fmla="*/ 143 h 143"/>
                <a:gd name="T34" fmla="*/ 93 w 144"/>
                <a:gd name="T35" fmla="*/ 140 h 143"/>
                <a:gd name="T36" fmla="*/ 106 w 144"/>
                <a:gd name="T37" fmla="*/ 135 h 143"/>
                <a:gd name="T38" fmla="*/ 118 w 144"/>
                <a:gd name="T39" fmla="*/ 127 h 143"/>
                <a:gd name="T40" fmla="*/ 128 w 144"/>
                <a:gd name="T41" fmla="*/ 117 h 143"/>
                <a:gd name="T42" fmla="*/ 135 w 144"/>
                <a:gd name="T43" fmla="*/ 105 h 143"/>
                <a:gd name="T44" fmla="*/ 141 w 144"/>
                <a:gd name="T45" fmla="*/ 94 h 143"/>
                <a:gd name="T46" fmla="*/ 144 w 144"/>
                <a:gd name="T47" fmla="*/ 80 h 143"/>
                <a:gd name="T48" fmla="*/ 144 w 144"/>
                <a:gd name="T49" fmla="*/ 64 h 143"/>
                <a:gd name="T50" fmla="*/ 141 w 144"/>
                <a:gd name="T51" fmla="*/ 50 h 143"/>
                <a:gd name="T52" fmla="*/ 135 w 144"/>
                <a:gd name="T53" fmla="*/ 37 h 143"/>
                <a:gd name="T54" fmla="*/ 128 w 144"/>
                <a:gd name="T55" fmla="*/ 26 h 143"/>
                <a:gd name="T56" fmla="*/ 118 w 144"/>
                <a:gd name="T57" fmla="*/ 16 h 143"/>
                <a:gd name="T58" fmla="*/ 106 w 144"/>
                <a:gd name="T59" fmla="*/ 8 h 143"/>
                <a:gd name="T60" fmla="*/ 93 w 144"/>
                <a:gd name="T61" fmla="*/ 3 h 143"/>
                <a:gd name="T62" fmla="*/ 79 w 144"/>
                <a:gd name="T63"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73" y="0"/>
                  </a:moveTo>
                  <a:lnTo>
                    <a:pt x="65" y="0"/>
                  </a:lnTo>
                  <a:lnTo>
                    <a:pt x="57" y="1"/>
                  </a:lnTo>
                  <a:lnTo>
                    <a:pt x="51" y="3"/>
                  </a:lnTo>
                  <a:lnTo>
                    <a:pt x="44" y="5"/>
                  </a:lnTo>
                  <a:lnTo>
                    <a:pt x="38" y="8"/>
                  </a:lnTo>
                  <a:lnTo>
                    <a:pt x="31" y="12"/>
                  </a:lnTo>
                  <a:lnTo>
                    <a:pt x="26" y="16"/>
                  </a:lnTo>
                  <a:lnTo>
                    <a:pt x="21" y="21"/>
                  </a:lnTo>
                  <a:lnTo>
                    <a:pt x="16" y="26"/>
                  </a:lnTo>
                  <a:lnTo>
                    <a:pt x="12" y="31"/>
                  </a:lnTo>
                  <a:lnTo>
                    <a:pt x="9" y="37"/>
                  </a:lnTo>
                  <a:lnTo>
                    <a:pt x="6" y="44"/>
                  </a:lnTo>
                  <a:lnTo>
                    <a:pt x="3" y="50"/>
                  </a:lnTo>
                  <a:lnTo>
                    <a:pt x="1" y="57"/>
                  </a:lnTo>
                  <a:lnTo>
                    <a:pt x="0" y="64"/>
                  </a:lnTo>
                  <a:lnTo>
                    <a:pt x="0" y="72"/>
                  </a:lnTo>
                  <a:lnTo>
                    <a:pt x="0" y="80"/>
                  </a:lnTo>
                  <a:lnTo>
                    <a:pt x="1" y="86"/>
                  </a:lnTo>
                  <a:lnTo>
                    <a:pt x="3" y="94"/>
                  </a:lnTo>
                  <a:lnTo>
                    <a:pt x="6" y="100"/>
                  </a:lnTo>
                  <a:lnTo>
                    <a:pt x="9" y="105"/>
                  </a:lnTo>
                  <a:lnTo>
                    <a:pt x="12" y="112"/>
                  </a:lnTo>
                  <a:lnTo>
                    <a:pt x="16" y="117"/>
                  </a:lnTo>
                  <a:lnTo>
                    <a:pt x="21" y="123"/>
                  </a:lnTo>
                  <a:lnTo>
                    <a:pt x="26" y="127"/>
                  </a:lnTo>
                  <a:lnTo>
                    <a:pt x="31" y="131"/>
                  </a:lnTo>
                  <a:lnTo>
                    <a:pt x="38" y="135"/>
                  </a:lnTo>
                  <a:lnTo>
                    <a:pt x="44" y="138"/>
                  </a:lnTo>
                  <a:lnTo>
                    <a:pt x="51" y="140"/>
                  </a:lnTo>
                  <a:lnTo>
                    <a:pt x="57" y="142"/>
                  </a:lnTo>
                  <a:lnTo>
                    <a:pt x="65" y="143"/>
                  </a:lnTo>
                  <a:lnTo>
                    <a:pt x="73" y="143"/>
                  </a:lnTo>
                  <a:lnTo>
                    <a:pt x="79" y="143"/>
                  </a:lnTo>
                  <a:lnTo>
                    <a:pt x="87" y="142"/>
                  </a:lnTo>
                  <a:lnTo>
                    <a:pt x="93" y="140"/>
                  </a:lnTo>
                  <a:lnTo>
                    <a:pt x="100" y="138"/>
                  </a:lnTo>
                  <a:lnTo>
                    <a:pt x="106" y="135"/>
                  </a:lnTo>
                  <a:lnTo>
                    <a:pt x="112" y="131"/>
                  </a:lnTo>
                  <a:lnTo>
                    <a:pt x="118" y="127"/>
                  </a:lnTo>
                  <a:lnTo>
                    <a:pt x="123" y="123"/>
                  </a:lnTo>
                  <a:lnTo>
                    <a:pt x="128" y="117"/>
                  </a:lnTo>
                  <a:lnTo>
                    <a:pt x="132" y="112"/>
                  </a:lnTo>
                  <a:lnTo>
                    <a:pt x="135" y="105"/>
                  </a:lnTo>
                  <a:lnTo>
                    <a:pt x="138" y="100"/>
                  </a:lnTo>
                  <a:lnTo>
                    <a:pt x="141" y="94"/>
                  </a:lnTo>
                  <a:lnTo>
                    <a:pt x="143" y="86"/>
                  </a:lnTo>
                  <a:lnTo>
                    <a:pt x="144" y="80"/>
                  </a:lnTo>
                  <a:lnTo>
                    <a:pt x="144" y="72"/>
                  </a:lnTo>
                  <a:lnTo>
                    <a:pt x="144" y="64"/>
                  </a:lnTo>
                  <a:lnTo>
                    <a:pt x="143" y="57"/>
                  </a:lnTo>
                  <a:lnTo>
                    <a:pt x="141" y="50"/>
                  </a:lnTo>
                  <a:lnTo>
                    <a:pt x="138" y="44"/>
                  </a:lnTo>
                  <a:lnTo>
                    <a:pt x="135" y="37"/>
                  </a:lnTo>
                  <a:lnTo>
                    <a:pt x="132" y="31"/>
                  </a:lnTo>
                  <a:lnTo>
                    <a:pt x="128" y="26"/>
                  </a:lnTo>
                  <a:lnTo>
                    <a:pt x="123" y="21"/>
                  </a:lnTo>
                  <a:lnTo>
                    <a:pt x="118" y="16"/>
                  </a:lnTo>
                  <a:lnTo>
                    <a:pt x="112" y="12"/>
                  </a:lnTo>
                  <a:lnTo>
                    <a:pt x="106" y="8"/>
                  </a:lnTo>
                  <a:lnTo>
                    <a:pt x="100" y="5"/>
                  </a:lnTo>
                  <a:lnTo>
                    <a:pt x="93" y="3"/>
                  </a:lnTo>
                  <a:lnTo>
                    <a:pt x="87" y="1"/>
                  </a:lnTo>
                  <a:lnTo>
                    <a:pt x="79" y="0"/>
                  </a:lnTo>
                  <a:lnTo>
                    <a:pt x="73"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19" name="Freeform 18"/>
            <p:cNvSpPr>
              <a:spLocks noEditPoints="1"/>
            </p:cNvSpPr>
            <p:nvPr/>
          </p:nvSpPr>
          <p:spPr bwMode="auto">
            <a:xfrm>
              <a:off x="8085931" y="4575572"/>
              <a:ext cx="457200" cy="442913"/>
            </a:xfrm>
            <a:custGeom>
              <a:gdLst>
                <a:gd name="T0" fmla="*/ 606 w 1152"/>
                <a:gd name="T1" fmla="*/ 784 h 1117"/>
                <a:gd name="T2" fmla="*/ 559 w 1152"/>
                <a:gd name="T3" fmla="*/ 745 h 1117"/>
                <a:gd name="T4" fmla="*/ 541 w 1152"/>
                <a:gd name="T5" fmla="*/ 685 h 1117"/>
                <a:gd name="T6" fmla="*/ 559 w 1152"/>
                <a:gd name="T7" fmla="*/ 625 h 1117"/>
                <a:gd name="T8" fmla="*/ 606 w 1152"/>
                <a:gd name="T9" fmla="*/ 586 h 1117"/>
                <a:gd name="T10" fmla="*/ 980 w 1152"/>
                <a:gd name="T11" fmla="*/ 576 h 1117"/>
                <a:gd name="T12" fmla="*/ 1024 w 1152"/>
                <a:gd name="T13" fmla="*/ 554 h 1117"/>
                <a:gd name="T14" fmla="*/ 1049 w 1152"/>
                <a:gd name="T15" fmla="*/ 542 h 1117"/>
                <a:gd name="T16" fmla="*/ 1079 w 1152"/>
                <a:gd name="T17" fmla="*/ 632 h 1117"/>
                <a:gd name="T18" fmla="*/ 1055 w 1152"/>
                <a:gd name="T19" fmla="*/ 745 h 1117"/>
                <a:gd name="T20" fmla="*/ 971 w 1152"/>
                <a:gd name="T21" fmla="*/ 931 h 1117"/>
                <a:gd name="T22" fmla="*/ 943 w 1152"/>
                <a:gd name="T23" fmla="*/ 999 h 1117"/>
                <a:gd name="T24" fmla="*/ 884 w 1152"/>
                <a:gd name="T25" fmla="*/ 1039 h 1117"/>
                <a:gd name="T26" fmla="*/ 172 w 1152"/>
                <a:gd name="T27" fmla="*/ 1042 h 1117"/>
                <a:gd name="T28" fmla="*/ 108 w 1152"/>
                <a:gd name="T29" fmla="*/ 1008 h 1117"/>
                <a:gd name="T30" fmla="*/ 75 w 1152"/>
                <a:gd name="T31" fmla="*/ 944 h 1117"/>
                <a:gd name="T32" fmla="*/ 114 w 1152"/>
                <a:gd name="T33" fmla="*/ 378 h 1117"/>
                <a:gd name="T34" fmla="*/ 792 w 1152"/>
                <a:gd name="T35" fmla="*/ 397 h 1117"/>
                <a:gd name="T36" fmla="*/ 966 w 1152"/>
                <a:gd name="T37" fmla="*/ 413 h 1117"/>
                <a:gd name="T38" fmla="*/ 629 w 1152"/>
                <a:gd name="T39" fmla="*/ 506 h 1117"/>
                <a:gd name="T40" fmla="*/ 534 w 1152"/>
                <a:gd name="T41" fmla="*/ 546 h 1117"/>
                <a:gd name="T42" fmla="*/ 476 w 1152"/>
                <a:gd name="T43" fmla="*/ 631 h 1117"/>
                <a:gd name="T44" fmla="*/ 476 w 1152"/>
                <a:gd name="T45" fmla="*/ 738 h 1117"/>
                <a:gd name="T46" fmla="*/ 534 w 1152"/>
                <a:gd name="T47" fmla="*/ 823 h 1117"/>
                <a:gd name="T48" fmla="*/ 629 w 1152"/>
                <a:gd name="T49" fmla="*/ 864 h 1117"/>
                <a:gd name="T50" fmla="*/ 792 w 1152"/>
                <a:gd name="T51" fmla="*/ 324 h 1117"/>
                <a:gd name="T52" fmla="*/ 144 w 1152"/>
                <a:gd name="T53" fmla="*/ 289 h 1117"/>
                <a:gd name="T54" fmla="*/ 900 w 1152"/>
                <a:gd name="T55" fmla="*/ 253 h 1117"/>
                <a:gd name="T56" fmla="*/ 198 w 1152"/>
                <a:gd name="T57" fmla="*/ 73 h 1117"/>
                <a:gd name="T58" fmla="*/ 962 w 1152"/>
                <a:gd name="T59" fmla="*/ 83 h 1117"/>
                <a:gd name="T60" fmla="*/ 973 w 1152"/>
                <a:gd name="T61" fmla="*/ 216 h 1117"/>
                <a:gd name="T62" fmla="*/ 936 w 1152"/>
                <a:gd name="T63" fmla="*/ 289 h 1117"/>
                <a:gd name="T64" fmla="*/ 925 w 1152"/>
                <a:gd name="T65" fmla="*/ 119 h 1117"/>
                <a:gd name="T66" fmla="*/ 137 w 1152"/>
                <a:gd name="T67" fmla="*/ 109 h 1117"/>
                <a:gd name="T68" fmla="*/ 108 w 1152"/>
                <a:gd name="T69" fmla="*/ 137 h 1117"/>
                <a:gd name="T70" fmla="*/ 87 w 1152"/>
                <a:gd name="T71" fmla="*/ 258 h 1117"/>
                <a:gd name="T72" fmla="*/ 73 w 1152"/>
                <a:gd name="T73" fmla="*/ 186 h 1117"/>
                <a:gd name="T74" fmla="*/ 101 w 1152"/>
                <a:gd name="T75" fmla="*/ 119 h 1117"/>
                <a:gd name="T76" fmla="*/ 160 w 1152"/>
                <a:gd name="T77" fmla="*/ 78 h 1117"/>
                <a:gd name="T78" fmla="*/ 1044 w 1152"/>
                <a:gd name="T79" fmla="*/ 216 h 1117"/>
                <a:gd name="T80" fmla="*/ 1035 w 1152"/>
                <a:gd name="T81" fmla="*/ 66 h 1117"/>
                <a:gd name="T82" fmla="*/ 996 w 1152"/>
                <a:gd name="T83" fmla="*/ 19 h 1117"/>
                <a:gd name="T84" fmla="*/ 936 w 1152"/>
                <a:gd name="T85" fmla="*/ 0 h 1117"/>
                <a:gd name="T86" fmla="*/ 121 w 1152"/>
                <a:gd name="T87" fmla="*/ 16 h 1117"/>
                <a:gd name="T88" fmla="*/ 34 w 1152"/>
                <a:gd name="T89" fmla="*/ 88 h 1117"/>
                <a:gd name="T90" fmla="*/ 0 w 1152"/>
                <a:gd name="T91" fmla="*/ 199 h 1117"/>
                <a:gd name="T92" fmla="*/ 24 w 1152"/>
                <a:gd name="T93" fmla="*/ 1013 h 1117"/>
                <a:gd name="T94" fmla="*/ 104 w 1152"/>
                <a:gd name="T95" fmla="*/ 1093 h 1117"/>
                <a:gd name="T96" fmla="*/ 846 w 1152"/>
                <a:gd name="T97" fmla="*/ 1117 h 1117"/>
                <a:gd name="T98" fmla="*/ 956 w 1152"/>
                <a:gd name="T99" fmla="*/ 1082 h 1117"/>
                <a:gd name="T100" fmla="*/ 1029 w 1152"/>
                <a:gd name="T101" fmla="*/ 996 h 1117"/>
                <a:gd name="T102" fmla="*/ 1044 w 1152"/>
                <a:gd name="T103" fmla="*/ 864 h 1117"/>
                <a:gd name="T104" fmla="*/ 1110 w 1152"/>
                <a:gd name="T105" fmla="*/ 794 h 1117"/>
                <a:gd name="T106" fmla="*/ 1145 w 1152"/>
                <a:gd name="T107" fmla="*/ 709 h 1117"/>
                <a:gd name="T108" fmla="*/ 1151 w 1152"/>
                <a:gd name="T109" fmla="*/ 618 h 1117"/>
                <a:gd name="T110" fmla="*/ 1125 w 1152"/>
                <a:gd name="T111" fmla="*/ 531 h 1117"/>
                <a:gd name="T112" fmla="*/ 1070 w 1152"/>
                <a:gd name="T113" fmla="*/ 454 h 1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2" h="1117">
                  <a:moveTo>
                    <a:pt x="1018" y="793"/>
                  </a:moveTo>
                  <a:lnTo>
                    <a:pt x="649" y="793"/>
                  </a:lnTo>
                  <a:lnTo>
                    <a:pt x="637" y="792"/>
                  </a:lnTo>
                  <a:lnTo>
                    <a:pt x="626" y="791"/>
                  </a:lnTo>
                  <a:lnTo>
                    <a:pt x="616" y="788"/>
                  </a:lnTo>
                  <a:lnTo>
                    <a:pt x="606" y="784"/>
                  </a:lnTo>
                  <a:lnTo>
                    <a:pt x="597" y="780"/>
                  </a:lnTo>
                  <a:lnTo>
                    <a:pt x="588" y="775"/>
                  </a:lnTo>
                  <a:lnTo>
                    <a:pt x="579" y="768"/>
                  </a:lnTo>
                  <a:lnTo>
                    <a:pt x="572" y="761"/>
                  </a:lnTo>
                  <a:lnTo>
                    <a:pt x="564" y="753"/>
                  </a:lnTo>
                  <a:lnTo>
                    <a:pt x="559" y="745"/>
                  </a:lnTo>
                  <a:lnTo>
                    <a:pt x="553" y="736"/>
                  </a:lnTo>
                  <a:lnTo>
                    <a:pt x="548" y="727"/>
                  </a:lnTo>
                  <a:lnTo>
                    <a:pt x="545" y="716"/>
                  </a:lnTo>
                  <a:lnTo>
                    <a:pt x="543" y="707"/>
                  </a:lnTo>
                  <a:lnTo>
                    <a:pt x="541" y="696"/>
                  </a:lnTo>
                  <a:lnTo>
                    <a:pt x="541" y="685"/>
                  </a:lnTo>
                  <a:lnTo>
                    <a:pt x="541" y="674"/>
                  </a:lnTo>
                  <a:lnTo>
                    <a:pt x="543" y="663"/>
                  </a:lnTo>
                  <a:lnTo>
                    <a:pt x="545" y="653"/>
                  </a:lnTo>
                  <a:lnTo>
                    <a:pt x="548" y="643"/>
                  </a:lnTo>
                  <a:lnTo>
                    <a:pt x="553" y="633"/>
                  </a:lnTo>
                  <a:lnTo>
                    <a:pt x="559" y="625"/>
                  </a:lnTo>
                  <a:lnTo>
                    <a:pt x="564" y="616"/>
                  </a:lnTo>
                  <a:lnTo>
                    <a:pt x="572" y="608"/>
                  </a:lnTo>
                  <a:lnTo>
                    <a:pt x="579" y="602"/>
                  </a:lnTo>
                  <a:lnTo>
                    <a:pt x="588" y="595"/>
                  </a:lnTo>
                  <a:lnTo>
                    <a:pt x="597" y="590"/>
                  </a:lnTo>
                  <a:lnTo>
                    <a:pt x="606" y="586"/>
                  </a:lnTo>
                  <a:lnTo>
                    <a:pt x="616" y="581"/>
                  </a:lnTo>
                  <a:lnTo>
                    <a:pt x="626" y="579"/>
                  </a:lnTo>
                  <a:lnTo>
                    <a:pt x="637" y="577"/>
                  </a:lnTo>
                  <a:lnTo>
                    <a:pt x="649" y="577"/>
                  </a:lnTo>
                  <a:lnTo>
                    <a:pt x="973" y="577"/>
                  </a:lnTo>
                  <a:lnTo>
                    <a:pt x="980" y="576"/>
                  </a:lnTo>
                  <a:lnTo>
                    <a:pt x="989" y="575"/>
                  </a:lnTo>
                  <a:lnTo>
                    <a:pt x="996" y="572"/>
                  </a:lnTo>
                  <a:lnTo>
                    <a:pt x="1004" y="568"/>
                  </a:lnTo>
                  <a:lnTo>
                    <a:pt x="1011" y="565"/>
                  </a:lnTo>
                  <a:lnTo>
                    <a:pt x="1018" y="560"/>
                  </a:lnTo>
                  <a:lnTo>
                    <a:pt x="1024" y="554"/>
                  </a:lnTo>
                  <a:lnTo>
                    <a:pt x="1030" y="548"/>
                  </a:lnTo>
                  <a:lnTo>
                    <a:pt x="1035" y="540"/>
                  </a:lnTo>
                  <a:lnTo>
                    <a:pt x="1038" y="532"/>
                  </a:lnTo>
                  <a:lnTo>
                    <a:pt x="1039" y="531"/>
                  </a:lnTo>
                  <a:lnTo>
                    <a:pt x="1039" y="529"/>
                  </a:lnTo>
                  <a:lnTo>
                    <a:pt x="1049" y="542"/>
                  </a:lnTo>
                  <a:lnTo>
                    <a:pt x="1057" y="555"/>
                  </a:lnTo>
                  <a:lnTo>
                    <a:pt x="1064" y="571"/>
                  </a:lnTo>
                  <a:lnTo>
                    <a:pt x="1070" y="585"/>
                  </a:lnTo>
                  <a:lnTo>
                    <a:pt x="1074" y="601"/>
                  </a:lnTo>
                  <a:lnTo>
                    <a:pt x="1077" y="616"/>
                  </a:lnTo>
                  <a:lnTo>
                    <a:pt x="1079" y="632"/>
                  </a:lnTo>
                  <a:lnTo>
                    <a:pt x="1081" y="648"/>
                  </a:lnTo>
                  <a:lnTo>
                    <a:pt x="1079" y="669"/>
                  </a:lnTo>
                  <a:lnTo>
                    <a:pt x="1076" y="689"/>
                  </a:lnTo>
                  <a:lnTo>
                    <a:pt x="1071" y="709"/>
                  </a:lnTo>
                  <a:lnTo>
                    <a:pt x="1064" y="727"/>
                  </a:lnTo>
                  <a:lnTo>
                    <a:pt x="1055" y="745"/>
                  </a:lnTo>
                  <a:lnTo>
                    <a:pt x="1045" y="763"/>
                  </a:lnTo>
                  <a:lnTo>
                    <a:pt x="1032" y="778"/>
                  </a:lnTo>
                  <a:lnTo>
                    <a:pt x="1018" y="793"/>
                  </a:lnTo>
                  <a:lnTo>
                    <a:pt x="1018" y="793"/>
                  </a:lnTo>
                  <a:close/>
                  <a:moveTo>
                    <a:pt x="973" y="918"/>
                  </a:moveTo>
                  <a:lnTo>
                    <a:pt x="971" y="931"/>
                  </a:lnTo>
                  <a:lnTo>
                    <a:pt x="969" y="944"/>
                  </a:lnTo>
                  <a:lnTo>
                    <a:pt x="966" y="956"/>
                  </a:lnTo>
                  <a:lnTo>
                    <a:pt x="962" y="968"/>
                  </a:lnTo>
                  <a:lnTo>
                    <a:pt x="956" y="979"/>
                  </a:lnTo>
                  <a:lnTo>
                    <a:pt x="951" y="990"/>
                  </a:lnTo>
                  <a:lnTo>
                    <a:pt x="943" y="999"/>
                  </a:lnTo>
                  <a:lnTo>
                    <a:pt x="935" y="1008"/>
                  </a:lnTo>
                  <a:lnTo>
                    <a:pt x="926" y="1015"/>
                  </a:lnTo>
                  <a:lnTo>
                    <a:pt x="916" y="1023"/>
                  </a:lnTo>
                  <a:lnTo>
                    <a:pt x="906" y="1030"/>
                  </a:lnTo>
                  <a:lnTo>
                    <a:pt x="895" y="1035"/>
                  </a:lnTo>
                  <a:lnTo>
                    <a:pt x="884" y="1039"/>
                  </a:lnTo>
                  <a:lnTo>
                    <a:pt x="871" y="1042"/>
                  </a:lnTo>
                  <a:lnTo>
                    <a:pt x="859" y="1044"/>
                  </a:lnTo>
                  <a:lnTo>
                    <a:pt x="846" y="1045"/>
                  </a:lnTo>
                  <a:lnTo>
                    <a:pt x="198" y="1045"/>
                  </a:lnTo>
                  <a:lnTo>
                    <a:pt x="185" y="1044"/>
                  </a:lnTo>
                  <a:lnTo>
                    <a:pt x="172" y="1042"/>
                  </a:lnTo>
                  <a:lnTo>
                    <a:pt x="160" y="1039"/>
                  </a:lnTo>
                  <a:lnTo>
                    <a:pt x="148" y="1035"/>
                  </a:lnTo>
                  <a:lnTo>
                    <a:pt x="138" y="1030"/>
                  </a:lnTo>
                  <a:lnTo>
                    <a:pt x="128" y="1023"/>
                  </a:lnTo>
                  <a:lnTo>
                    <a:pt x="118" y="1015"/>
                  </a:lnTo>
                  <a:lnTo>
                    <a:pt x="108" y="1008"/>
                  </a:lnTo>
                  <a:lnTo>
                    <a:pt x="101" y="999"/>
                  </a:lnTo>
                  <a:lnTo>
                    <a:pt x="93" y="990"/>
                  </a:lnTo>
                  <a:lnTo>
                    <a:pt x="87" y="979"/>
                  </a:lnTo>
                  <a:lnTo>
                    <a:pt x="81" y="968"/>
                  </a:lnTo>
                  <a:lnTo>
                    <a:pt x="77" y="956"/>
                  </a:lnTo>
                  <a:lnTo>
                    <a:pt x="75" y="944"/>
                  </a:lnTo>
                  <a:lnTo>
                    <a:pt x="73" y="931"/>
                  </a:lnTo>
                  <a:lnTo>
                    <a:pt x="72" y="918"/>
                  </a:lnTo>
                  <a:lnTo>
                    <a:pt x="72" y="351"/>
                  </a:lnTo>
                  <a:lnTo>
                    <a:pt x="86" y="361"/>
                  </a:lnTo>
                  <a:lnTo>
                    <a:pt x="100" y="371"/>
                  </a:lnTo>
                  <a:lnTo>
                    <a:pt x="114" y="378"/>
                  </a:lnTo>
                  <a:lnTo>
                    <a:pt x="130" y="385"/>
                  </a:lnTo>
                  <a:lnTo>
                    <a:pt x="146" y="390"/>
                  </a:lnTo>
                  <a:lnTo>
                    <a:pt x="162" y="393"/>
                  </a:lnTo>
                  <a:lnTo>
                    <a:pt x="180" y="396"/>
                  </a:lnTo>
                  <a:lnTo>
                    <a:pt x="198" y="397"/>
                  </a:lnTo>
                  <a:lnTo>
                    <a:pt x="792" y="397"/>
                  </a:lnTo>
                  <a:lnTo>
                    <a:pt x="936" y="397"/>
                  </a:lnTo>
                  <a:lnTo>
                    <a:pt x="943" y="398"/>
                  </a:lnTo>
                  <a:lnTo>
                    <a:pt x="950" y="400"/>
                  </a:lnTo>
                  <a:lnTo>
                    <a:pt x="956" y="403"/>
                  </a:lnTo>
                  <a:lnTo>
                    <a:pt x="962" y="407"/>
                  </a:lnTo>
                  <a:lnTo>
                    <a:pt x="966" y="413"/>
                  </a:lnTo>
                  <a:lnTo>
                    <a:pt x="969" y="418"/>
                  </a:lnTo>
                  <a:lnTo>
                    <a:pt x="971" y="426"/>
                  </a:lnTo>
                  <a:lnTo>
                    <a:pt x="973" y="432"/>
                  </a:lnTo>
                  <a:lnTo>
                    <a:pt x="973" y="505"/>
                  </a:lnTo>
                  <a:lnTo>
                    <a:pt x="649" y="505"/>
                  </a:lnTo>
                  <a:lnTo>
                    <a:pt x="629" y="506"/>
                  </a:lnTo>
                  <a:lnTo>
                    <a:pt x="612" y="508"/>
                  </a:lnTo>
                  <a:lnTo>
                    <a:pt x="595" y="513"/>
                  </a:lnTo>
                  <a:lnTo>
                    <a:pt x="578" y="519"/>
                  </a:lnTo>
                  <a:lnTo>
                    <a:pt x="562" y="526"/>
                  </a:lnTo>
                  <a:lnTo>
                    <a:pt x="547" y="536"/>
                  </a:lnTo>
                  <a:lnTo>
                    <a:pt x="534" y="546"/>
                  </a:lnTo>
                  <a:lnTo>
                    <a:pt x="521" y="558"/>
                  </a:lnTo>
                  <a:lnTo>
                    <a:pt x="509" y="571"/>
                  </a:lnTo>
                  <a:lnTo>
                    <a:pt x="498" y="585"/>
                  </a:lnTo>
                  <a:lnTo>
                    <a:pt x="490" y="599"/>
                  </a:lnTo>
                  <a:lnTo>
                    <a:pt x="482" y="615"/>
                  </a:lnTo>
                  <a:lnTo>
                    <a:pt x="476" y="631"/>
                  </a:lnTo>
                  <a:lnTo>
                    <a:pt x="471" y="648"/>
                  </a:lnTo>
                  <a:lnTo>
                    <a:pt x="469" y="667"/>
                  </a:lnTo>
                  <a:lnTo>
                    <a:pt x="468" y="685"/>
                  </a:lnTo>
                  <a:lnTo>
                    <a:pt x="469" y="703"/>
                  </a:lnTo>
                  <a:lnTo>
                    <a:pt x="471" y="721"/>
                  </a:lnTo>
                  <a:lnTo>
                    <a:pt x="476" y="738"/>
                  </a:lnTo>
                  <a:lnTo>
                    <a:pt x="482" y="755"/>
                  </a:lnTo>
                  <a:lnTo>
                    <a:pt x="490" y="770"/>
                  </a:lnTo>
                  <a:lnTo>
                    <a:pt x="498" y="785"/>
                  </a:lnTo>
                  <a:lnTo>
                    <a:pt x="509" y="799"/>
                  </a:lnTo>
                  <a:lnTo>
                    <a:pt x="521" y="812"/>
                  </a:lnTo>
                  <a:lnTo>
                    <a:pt x="534" y="823"/>
                  </a:lnTo>
                  <a:lnTo>
                    <a:pt x="547" y="834"/>
                  </a:lnTo>
                  <a:lnTo>
                    <a:pt x="562" y="843"/>
                  </a:lnTo>
                  <a:lnTo>
                    <a:pt x="578" y="850"/>
                  </a:lnTo>
                  <a:lnTo>
                    <a:pt x="595" y="857"/>
                  </a:lnTo>
                  <a:lnTo>
                    <a:pt x="612" y="861"/>
                  </a:lnTo>
                  <a:lnTo>
                    <a:pt x="629" y="864"/>
                  </a:lnTo>
                  <a:lnTo>
                    <a:pt x="649" y="864"/>
                  </a:lnTo>
                  <a:lnTo>
                    <a:pt x="973" y="864"/>
                  </a:lnTo>
                  <a:lnTo>
                    <a:pt x="973" y="918"/>
                  </a:lnTo>
                  <a:close/>
                  <a:moveTo>
                    <a:pt x="900" y="289"/>
                  </a:moveTo>
                  <a:lnTo>
                    <a:pt x="900" y="324"/>
                  </a:lnTo>
                  <a:lnTo>
                    <a:pt x="792" y="324"/>
                  </a:lnTo>
                  <a:lnTo>
                    <a:pt x="198" y="324"/>
                  </a:lnTo>
                  <a:lnTo>
                    <a:pt x="184" y="324"/>
                  </a:lnTo>
                  <a:lnTo>
                    <a:pt x="170" y="321"/>
                  </a:lnTo>
                  <a:lnTo>
                    <a:pt x="157" y="318"/>
                  </a:lnTo>
                  <a:lnTo>
                    <a:pt x="144" y="312"/>
                  </a:lnTo>
                  <a:lnTo>
                    <a:pt x="144" y="289"/>
                  </a:lnTo>
                  <a:lnTo>
                    <a:pt x="900" y="289"/>
                  </a:lnTo>
                  <a:close/>
                  <a:moveTo>
                    <a:pt x="900" y="253"/>
                  </a:moveTo>
                  <a:lnTo>
                    <a:pt x="144" y="253"/>
                  </a:lnTo>
                  <a:lnTo>
                    <a:pt x="144" y="216"/>
                  </a:lnTo>
                  <a:lnTo>
                    <a:pt x="900" y="216"/>
                  </a:lnTo>
                  <a:lnTo>
                    <a:pt x="900" y="253"/>
                  </a:lnTo>
                  <a:close/>
                  <a:moveTo>
                    <a:pt x="900" y="181"/>
                  </a:moveTo>
                  <a:lnTo>
                    <a:pt x="144" y="181"/>
                  </a:lnTo>
                  <a:lnTo>
                    <a:pt x="144" y="145"/>
                  </a:lnTo>
                  <a:lnTo>
                    <a:pt x="900" y="145"/>
                  </a:lnTo>
                  <a:lnTo>
                    <a:pt x="900" y="181"/>
                  </a:lnTo>
                  <a:close/>
                  <a:moveTo>
                    <a:pt x="198" y="73"/>
                  </a:moveTo>
                  <a:lnTo>
                    <a:pt x="792" y="73"/>
                  </a:lnTo>
                  <a:lnTo>
                    <a:pt x="936" y="73"/>
                  </a:lnTo>
                  <a:lnTo>
                    <a:pt x="943" y="74"/>
                  </a:lnTo>
                  <a:lnTo>
                    <a:pt x="950" y="76"/>
                  </a:lnTo>
                  <a:lnTo>
                    <a:pt x="956" y="79"/>
                  </a:lnTo>
                  <a:lnTo>
                    <a:pt x="962" y="83"/>
                  </a:lnTo>
                  <a:lnTo>
                    <a:pt x="966" y="89"/>
                  </a:lnTo>
                  <a:lnTo>
                    <a:pt x="969" y="94"/>
                  </a:lnTo>
                  <a:lnTo>
                    <a:pt x="971" y="102"/>
                  </a:lnTo>
                  <a:lnTo>
                    <a:pt x="973" y="108"/>
                  </a:lnTo>
                  <a:lnTo>
                    <a:pt x="973" y="199"/>
                  </a:lnTo>
                  <a:lnTo>
                    <a:pt x="973" y="216"/>
                  </a:lnTo>
                  <a:lnTo>
                    <a:pt x="973" y="332"/>
                  </a:lnTo>
                  <a:lnTo>
                    <a:pt x="964" y="329"/>
                  </a:lnTo>
                  <a:lnTo>
                    <a:pt x="954" y="326"/>
                  </a:lnTo>
                  <a:lnTo>
                    <a:pt x="946" y="325"/>
                  </a:lnTo>
                  <a:lnTo>
                    <a:pt x="936" y="324"/>
                  </a:lnTo>
                  <a:lnTo>
                    <a:pt x="936" y="289"/>
                  </a:lnTo>
                  <a:lnTo>
                    <a:pt x="936" y="216"/>
                  </a:lnTo>
                  <a:lnTo>
                    <a:pt x="936" y="145"/>
                  </a:lnTo>
                  <a:lnTo>
                    <a:pt x="936" y="137"/>
                  </a:lnTo>
                  <a:lnTo>
                    <a:pt x="934" y="131"/>
                  </a:lnTo>
                  <a:lnTo>
                    <a:pt x="929" y="124"/>
                  </a:lnTo>
                  <a:lnTo>
                    <a:pt x="925" y="119"/>
                  </a:lnTo>
                  <a:lnTo>
                    <a:pt x="920" y="115"/>
                  </a:lnTo>
                  <a:lnTo>
                    <a:pt x="914" y="112"/>
                  </a:lnTo>
                  <a:lnTo>
                    <a:pt x="908" y="109"/>
                  </a:lnTo>
                  <a:lnTo>
                    <a:pt x="900" y="108"/>
                  </a:lnTo>
                  <a:lnTo>
                    <a:pt x="144" y="108"/>
                  </a:lnTo>
                  <a:lnTo>
                    <a:pt x="137" y="109"/>
                  </a:lnTo>
                  <a:lnTo>
                    <a:pt x="130" y="112"/>
                  </a:lnTo>
                  <a:lnTo>
                    <a:pt x="124" y="115"/>
                  </a:lnTo>
                  <a:lnTo>
                    <a:pt x="118" y="119"/>
                  </a:lnTo>
                  <a:lnTo>
                    <a:pt x="114" y="124"/>
                  </a:lnTo>
                  <a:lnTo>
                    <a:pt x="111" y="131"/>
                  </a:lnTo>
                  <a:lnTo>
                    <a:pt x="108" y="137"/>
                  </a:lnTo>
                  <a:lnTo>
                    <a:pt x="108" y="145"/>
                  </a:lnTo>
                  <a:lnTo>
                    <a:pt x="108" y="216"/>
                  </a:lnTo>
                  <a:lnTo>
                    <a:pt x="108" y="286"/>
                  </a:lnTo>
                  <a:lnTo>
                    <a:pt x="100" y="278"/>
                  </a:lnTo>
                  <a:lnTo>
                    <a:pt x="93" y="268"/>
                  </a:lnTo>
                  <a:lnTo>
                    <a:pt x="87" y="258"/>
                  </a:lnTo>
                  <a:lnTo>
                    <a:pt x="81" y="247"/>
                  </a:lnTo>
                  <a:lnTo>
                    <a:pt x="77" y="236"/>
                  </a:lnTo>
                  <a:lnTo>
                    <a:pt x="75" y="224"/>
                  </a:lnTo>
                  <a:lnTo>
                    <a:pt x="73" y="211"/>
                  </a:lnTo>
                  <a:lnTo>
                    <a:pt x="72" y="199"/>
                  </a:lnTo>
                  <a:lnTo>
                    <a:pt x="73" y="186"/>
                  </a:lnTo>
                  <a:lnTo>
                    <a:pt x="75" y="173"/>
                  </a:lnTo>
                  <a:lnTo>
                    <a:pt x="77" y="161"/>
                  </a:lnTo>
                  <a:lnTo>
                    <a:pt x="81" y="149"/>
                  </a:lnTo>
                  <a:lnTo>
                    <a:pt x="87" y="139"/>
                  </a:lnTo>
                  <a:lnTo>
                    <a:pt x="93" y="128"/>
                  </a:lnTo>
                  <a:lnTo>
                    <a:pt x="101" y="119"/>
                  </a:lnTo>
                  <a:lnTo>
                    <a:pt x="108" y="109"/>
                  </a:lnTo>
                  <a:lnTo>
                    <a:pt x="118" y="102"/>
                  </a:lnTo>
                  <a:lnTo>
                    <a:pt x="128" y="94"/>
                  </a:lnTo>
                  <a:lnTo>
                    <a:pt x="138" y="88"/>
                  </a:lnTo>
                  <a:lnTo>
                    <a:pt x="148" y="82"/>
                  </a:lnTo>
                  <a:lnTo>
                    <a:pt x="160" y="78"/>
                  </a:lnTo>
                  <a:lnTo>
                    <a:pt x="172" y="75"/>
                  </a:lnTo>
                  <a:lnTo>
                    <a:pt x="185" y="74"/>
                  </a:lnTo>
                  <a:lnTo>
                    <a:pt x="198" y="73"/>
                  </a:lnTo>
                  <a:close/>
                  <a:moveTo>
                    <a:pt x="1044" y="432"/>
                  </a:moveTo>
                  <a:lnTo>
                    <a:pt x="1044" y="432"/>
                  </a:lnTo>
                  <a:lnTo>
                    <a:pt x="1044" y="216"/>
                  </a:lnTo>
                  <a:lnTo>
                    <a:pt x="1044" y="199"/>
                  </a:lnTo>
                  <a:lnTo>
                    <a:pt x="1044" y="108"/>
                  </a:lnTo>
                  <a:lnTo>
                    <a:pt x="1044" y="97"/>
                  </a:lnTo>
                  <a:lnTo>
                    <a:pt x="1042" y="87"/>
                  </a:lnTo>
                  <a:lnTo>
                    <a:pt x="1039" y="77"/>
                  </a:lnTo>
                  <a:lnTo>
                    <a:pt x="1035" y="66"/>
                  </a:lnTo>
                  <a:lnTo>
                    <a:pt x="1031" y="58"/>
                  </a:lnTo>
                  <a:lnTo>
                    <a:pt x="1025" y="48"/>
                  </a:lnTo>
                  <a:lnTo>
                    <a:pt x="1019" y="40"/>
                  </a:lnTo>
                  <a:lnTo>
                    <a:pt x="1012" y="33"/>
                  </a:lnTo>
                  <a:lnTo>
                    <a:pt x="1005" y="25"/>
                  </a:lnTo>
                  <a:lnTo>
                    <a:pt x="996" y="19"/>
                  </a:lnTo>
                  <a:lnTo>
                    <a:pt x="988" y="13"/>
                  </a:lnTo>
                  <a:lnTo>
                    <a:pt x="978" y="9"/>
                  </a:lnTo>
                  <a:lnTo>
                    <a:pt x="968" y="6"/>
                  </a:lnTo>
                  <a:lnTo>
                    <a:pt x="957" y="2"/>
                  </a:lnTo>
                  <a:lnTo>
                    <a:pt x="947" y="1"/>
                  </a:lnTo>
                  <a:lnTo>
                    <a:pt x="936" y="0"/>
                  </a:lnTo>
                  <a:lnTo>
                    <a:pt x="792" y="0"/>
                  </a:lnTo>
                  <a:lnTo>
                    <a:pt x="198" y="0"/>
                  </a:lnTo>
                  <a:lnTo>
                    <a:pt x="178" y="1"/>
                  </a:lnTo>
                  <a:lnTo>
                    <a:pt x="158" y="5"/>
                  </a:lnTo>
                  <a:lnTo>
                    <a:pt x="139" y="10"/>
                  </a:lnTo>
                  <a:lnTo>
                    <a:pt x="121" y="16"/>
                  </a:lnTo>
                  <a:lnTo>
                    <a:pt x="104" y="25"/>
                  </a:lnTo>
                  <a:lnTo>
                    <a:pt x="87" y="35"/>
                  </a:lnTo>
                  <a:lnTo>
                    <a:pt x="72" y="46"/>
                  </a:lnTo>
                  <a:lnTo>
                    <a:pt x="58" y="59"/>
                  </a:lnTo>
                  <a:lnTo>
                    <a:pt x="45" y="73"/>
                  </a:lnTo>
                  <a:lnTo>
                    <a:pt x="34" y="88"/>
                  </a:lnTo>
                  <a:lnTo>
                    <a:pt x="24" y="104"/>
                  </a:lnTo>
                  <a:lnTo>
                    <a:pt x="16" y="121"/>
                  </a:lnTo>
                  <a:lnTo>
                    <a:pt x="9" y="140"/>
                  </a:lnTo>
                  <a:lnTo>
                    <a:pt x="4" y="159"/>
                  </a:lnTo>
                  <a:lnTo>
                    <a:pt x="0" y="178"/>
                  </a:lnTo>
                  <a:lnTo>
                    <a:pt x="0" y="199"/>
                  </a:lnTo>
                  <a:lnTo>
                    <a:pt x="0" y="918"/>
                  </a:lnTo>
                  <a:lnTo>
                    <a:pt x="0" y="939"/>
                  </a:lnTo>
                  <a:lnTo>
                    <a:pt x="4" y="958"/>
                  </a:lnTo>
                  <a:lnTo>
                    <a:pt x="9" y="978"/>
                  </a:lnTo>
                  <a:lnTo>
                    <a:pt x="16" y="996"/>
                  </a:lnTo>
                  <a:lnTo>
                    <a:pt x="24" y="1013"/>
                  </a:lnTo>
                  <a:lnTo>
                    <a:pt x="34" y="1030"/>
                  </a:lnTo>
                  <a:lnTo>
                    <a:pt x="45" y="1045"/>
                  </a:lnTo>
                  <a:lnTo>
                    <a:pt x="58" y="1059"/>
                  </a:lnTo>
                  <a:lnTo>
                    <a:pt x="72" y="1072"/>
                  </a:lnTo>
                  <a:lnTo>
                    <a:pt x="87" y="1082"/>
                  </a:lnTo>
                  <a:lnTo>
                    <a:pt x="104" y="1093"/>
                  </a:lnTo>
                  <a:lnTo>
                    <a:pt x="121" y="1101"/>
                  </a:lnTo>
                  <a:lnTo>
                    <a:pt x="139" y="1107"/>
                  </a:lnTo>
                  <a:lnTo>
                    <a:pt x="158" y="1113"/>
                  </a:lnTo>
                  <a:lnTo>
                    <a:pt x="178" y="1116"/>
                  </a:lnTo>
                  <a:lnTo>
                    <a:pt x="198" y="1117"/>
                  </a:lnTo>
                  <a:lnTo>
                    <a:pt x="846" y="1117"/>
                  </a:lnTo>
                  <a:lnTo>
                    <a:pt x="867" y="1116"/>
                  </a:lnTo>
                  <a:lnTo>
                    <a:pt x="886" y="1113"/>
                  </a:lnTo>
                  <a:lnTo>
                    <a:pt x="904" y="1107"/>
                  </a:lnTo>
                  <a:lnTo>
                    <a:pt x="923" y="1101"/>
                  </a:lnTo>
                  <a:lnTo>
                    <a:pt x="940" y="1093"/>
                  </a:lnTo>
                  <a:lnTo>
                    <a:pt x="956" y="1082"/>
                  </a:lnTo>
                  <a:lnTo>
                    <a:pt x="971" y="1072"/>
                  </a:lnTo>
                  <a:lnTo>
                    <a:pt x="985" y="1059"/>
                  </a:lnTo>
                  <a:lnTo>
                    <a:pt x="998" y="1045"/>
                  </a:lnTo>
                  <a:lnTo>
                    <a:pt x="1010" y="1030"/>
                  </a:lnTo>
                  <a:lnTo>
                    <a:pt x="1020" y="1013"/>
                  </a:lnTo>
                  <a:lnTo>
                    <a:pt x="1029" y="996"/>
                  </a:lnTo>
                  <a:lnTo>
                    <a:pt x="1035" y="978"/>
                  </a:lnTo>
                  <a:lnTo>
                    <a:pt x="1039" y="958"/>
                  </a:lnTo>
                  <a:lnTo>
                    <a:pt x="1043" y="939"/>
                  </a:lnTo>
                  <a:lnTo>
                    <a:pt x="1044" y="918"/>
                  </a:lnTo>
                  <a:lnTo>
                    <a:pt x="1044" y="864"/>
                  </a:lnTo>
                  <a:lnTo>
                    <a:pt x="1044" y="864"/>
                  </a:lnTo>
                  <a:lnTo>
                    <a:pt x="1057" y="855"/>
                  </a:lnTo>
                  <a:lnTo>
                    <a:pt x="1070" y="844"/>
                  </a:lnTo>
                  <a:lnTo>
                    <a:pt x="1081" y="832"/>
                  </a:lnTo>
                  <a:lnTo>
                    <a:pt x="1091" y="820"/>
                  </a:lnTo>
                  <a:lnTo>
                    <a:pt x="1101" y="807"/>
                  </a:lnTo>
                  <a:lnTo>
                    <a:pt x="1110" y="794"/>
                  </a:lnTo>
                  <a:lnTo>
                    <a:pt x="1118" y="780"/>
                  </a:lnTo>
                  <a:lnTo>
                    <a:pt x="1125" y="767"/>
                  </a:lnTo>
                  <a:lnTo>
                    <a:pt x="1131" y="753"/>
                  </a:lnTo>
                  <a:lnTo>
                    <a:pt x="1137" y="738"/>
                  </a:lnTo>
                  <a:lnTo>
                    <a:pt x="1141" y="724"/>
                  </a:lnTo>
                  <a:lnTo>
                    <a:pt x="1145" y="709"/>
                  </a:lnTo>
                  <a:lnTo>
                    <a:pt x="1149" y="694"/>
                  </a:lnTo>
                  <a:lnTo>
                    <a:pt x="1151" y="679"/>
                  </a:lnTo>
                  <a:lnTo>
                    <a:pt x="1152" y="663"/>
                  </a:lnTo>
                  <a:lnTo>
                    <a:pt x="1152" y="648"/>
                  </a:lnTo>
                  <a:lnTo>
                    <a:pt x="1152" y="633"/>
                  </a:lnTo>
                  <a:lnTo>
                    <a:pt x="1151" y="618"/>
                  </a:lnTo>
                  <a:lnTo>
                    <a:pt x="1149" y="603"/>
                  </a:lnTo>
                  <a:lnTo>
                    <a:pt x="1145" y="589"/>
                  </a:lnTo>
                  <a:lnTo>
                    <a:pt x="1141" y="574"/>
                  </a:lnTo>
                  <a:lnTo>
                    <a:pt x="1137" y="559"/>
                  </a:lnTo>
                  <a:lnTo>
                    <a:pt x="1131" y="545"/>
                  </a:lnTo>
                  <a:lnTo>
                    <a:pt x="1125" y="531"/>
                  </a:lnTo>
                  <a:lnTo>
                    <a:pt x="1118" y="517"/>
                  </a:lnTo>
                  <a:lnTo>
                    <a:pt x="1110" y="504"/>
                  </a:lnTo>
                  <a:lnTo>
                    <a:pt x="1101" y="491"/>
                  </a:lnTo>
                  <a:lnTo>
                    <a:pt x="1091" y="478"/>
                  </a:lnTo>
                  <a:lnTo>
                    <a:pt x="1081" y="466"/>
                  </a:lnTo>
                  <a:lnTo>
                    <a:pt x="1070" y="454"/>
                  </a:lnTo>
                  <a:lnTo>
                    <a:pt x="1057" y="443"/>
                  </a:lnTo>
                  <a:lnTo>
                    <a:pt x="1044" y="432"/>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grpSp>
      <p:grpSp>
        <p:nvGrpSpPr>
          <p:cNvPr id="20" name="Group 99"/>
          <p:cNvGrpSpPr/>
          <p:nvPr/>
        </p:nvGrpSpPr>
        <p:grpSpPr>
          <a:xfrm>
            <a:off x="1966998" y="2312035"/>
            <a:ext cx="743585" cy="743585"/>
            <a:chOff x="6257131" y="1818084"/>
            <a:chExt cx="457200" cy="457200"/>
          </a:xfrm>
          <a:gradFill>
            <a:gsLst>
              <a:gs pos="0">
                <a:srgbClr val="CFB481"/>
              </a:gs>
              <a:gs pos="100000">
                <a:srgbClr val="F6E1AC"/>
              </a:gs>
            </a:gsLst>
            <a:lin ang="5400000" scaled="1"/>
          </a:gradFill>
        </p:grpSpPr>
        <p:sp>
          <p:nvSpPr>
            <p:cNvPr id="21" name="Freeform 85"/>
            <p:cNvSpPr>
              <a:spLocks noEditPoints="1"/>
            </p:cNvSpPr>
            <p:nvPr/>
          </p:nvSpPr>
          <p:spPr bwMode="auto">
            <a:xfrm>
              <a:off x="6257131" y="1818084"/>
              <a:ext cx="457200" cy="457200"/>
            </a:xfrm>
            <a:custGeom>
              <a:gdLst>
                <a:gd name="T0" fmla="*/ 1079 w 1152"/>
                <a:gd name="T1" fmla="*/ 1022 h 1152"/>
                <a:gd name="T2" fmla="*/ 1071 w 1152"/>
                <a:gd name="T3" fmla="*/ 1042 h 1152"/>
                <a:gd name="T4" fmla="*/ 1058 w 1152"/>
                <a:gd name="T5" fmla="*/ 1059 h 1152"/>
                <a:gd name="T6" fmla="*/ 1042 w 1152"/>
                <a:gd name="T7" fmla="*/ 1071 h 1152"/>
                <a:gd name="T8" fmla="*/ 1023 w 1152"/>
                <a:gd name="T9" fmla="*/ 1079 h 1152"/>
                <a:gd name="T10" fmla="*/ 144 w 1152"/>
                <a:gd name="T11" fmla="*/ 1080 h 1152"/>
                <a:gd name="T12" fmla="*/ 123 w 1152"/>
                <a:gd name="T13" fmla="*/ 1076 h 1152"/>
                <a:gd name="T14" fmla="*/ 104 w 1152"/>
                <a:gd name="T15" fmla="*/ 1068 h 1152"/>
                <a:gd name="T16" fmla="*/ 89 w 1152"/>
                <a:gd name="T17" fmla="*/ 1054 h 1152"/>
                <a:gd name="T18" fmla="*/ 78 w 1152"/>
                <a:gd name="T19" fmla="*/ 1035 h 1152"/>
                <a:gd name="T20" fmla="*/ 72 w 1152"/>
                <a:gd name="T21" fmla="*/ 1015 h 1152"/>
                <a:gd name="T22" fmla="*/ 72 w 1152"/>
                <a:gd name="T23" fmla="*/ 280 h 1152"/>
                <a:gd name="T24" fmla="*/ 82 w 1152"/>
                <a:gd name="T25" fmla="*/ 262 h 1152"/>
                <a:gd name="T26" fmla="*/ 100 w 1152"/>
                <a:gd name="T27" fmla="*/ 252 h 1152"/>
                <a:gd name="T28" fmla="*/ 144 w 1152"/>
                <a:gd name="T29" fmla="*/ 972 h 1152"/>
                <a:gd name="T30" fmla="*/ 150 w 1152"/>
                <a:gd name="T31" fmla="*/ 992 h 1152"/>
                <a:gd name="T32" fmla="*/ 166 w 1152"/>
                <a:gd name="T33" fmla="*/ 1005 h 1152"/>
                <a:gd name="T34" fmla="*/ 187 w 1152"/>
                <a:gd name="T35" fmla="*/ 1007 h 1152"/>
                <a:gd name="T36" fmla="*/ 205 w 1152"/>
                <a:gd name="T37" fmla="*/ 998 h 1152"/>
                <a:gd name="T38" fmla="*/ 215 w 1152"/>
                <a:gd name="T39" fmla="*/ 979 h 1152"/>
                <a:gd name="T40" fmla="*/ 217 w 1152"/>
                <a:gd name="T41" fmla="*/ 100 h 1152"/>
                <a:gd name="T42" fmla="*/ 227 w 1152"/>
                <a:gd name="T43" fmla="*/ 83 h 1152"/>
                <a:gd name="T44" fmla="*/ 245 w 1152"/>
                <a:gd name="T45" fmla="*/ 73 h 1152"/>
                <a:gd name="T46" fmla="*/ 1051 w 1152"/>
                <a:gd name="T47" fmla="*/ 73 h 1152"/>
                <a:gd name="T48" fmla="*/ 1069 w 1152"/>
                <a:gd name="T49" fmla="*/ 83 h 1152"/>
                <a:gd name="T50" fmla="*/ 1079 w 1152"/>
                <a:gd name="T51" fmla="*/ 100 h 1152"/>
                <a:gd name="T52" fmla="*/ 1044 w 1152"/>
                <a:gd name="T53" fmla="*/ 0 h 1152"/>
                <a:gd name="T54" fmla="*/ 230 w 1152"/>
                <a:gd name="T55" fmla="*/ 2 h 1152"/>
                <a:gd name="T56" fmla="*/ 201 w 1152"/>
                <a:gd name="T57" fmla="*/ 13 h 1152"/>
                <a:gd name="T58" fmla="*/ 176 w 1152"/>
                <a:gd name="T59" fmla="*/ 31 h 1152"/>
                <a:gd name="T60" fmla="*/ 157 w 1152"/>
                <a:gd name="T61" fmla="*/ 56 h 1152"/>
                <a:gd name="T62" fmla="*/ 146 w 1152"/>
                <a:gd name="T63" fmla="*/ 86 h 1152"/>
                <a:gd name="T64" fmla="*/ 144 w 1152"/>
                <a:gd name="T65" fmla="*/ 180 h 1152"/>
                <a:gd name="T66" fmla="*/ 86 w 1152"/>
                <a:gd name="T67" fmla="*/ 182 h 1152"/>
                <a:gd name="T68" fmla="*/ 56 w 1152"/>
                <a:gd name="T69" fmla="*/ 193 h 1152"/>
                <a:gd name="T70" fmla="*/ 31 w 1152"/>
                <a:gd name="T71" fmla="*/ 211 h 1152"/>
                <a:gd name="T72" fmla="*/ 13 w 1152"/>
                <a:gd name="T73" fmla="*/ 236 h 1152"/>
                <a:gd name="T74" fmla="*/ 2 w 1152"/>
                <a:gd name="T75" fmla="*/ 266 h 1152"/>
                <a:gd name="T76" fmla="*/ 0 w 1152"/>
                <a:gd name="T77" fmla="*/ 1007 h 1152"/>
                <a:gd name="T78" fmla="*/ 6 w 1152"/>
                <a:gd name="T79" fmla="*/ 1050 h 1152"/>
                <a:gd name="T80" fmla="*/ 25 w 1152"/>
                <a:gd name="T81" fmla="*/ 1088 h 1152"/>
                <a:gd name="T82" fmla="*/ 53 w 1152"/>
                <a:gd name="T83" fmla="*/ 1119 h 1152"/>
                <a:gd name="T84" fmla="*/ 87 w 1152"/>
                <a:gd name="T85" fmla="*/ 1140 h 1152"/>
                <a:gd name="T86" fmla="*/ 130 w 1152"/>
                <a:gd name="T87" fmla="*/ 1151 h 1152"/>
                <a:gd name="T88" fmla="*/ 1023 w 1152"/>
                <a:gd name="T89" fmla="*/ 1151 h 1152"/>
                <a:gd name="T90" fmla="*/ 1064 w 1152"/>
                <a:gd name="T91" fmla="*/ 1140 h 1152"/>
                <a:gd name="T92" fmla="*/ 1099 w 1152"/>
                <a:gd name="T93" fmla="*/ 1119 h 1152"/>
                <a:gd name="T94" fmla="*/ 1128 w 1152"/>
                <a:gd name="T95" fmla="*/ 1088 h 1152"/>
                <a:gd name="T96" fmla="*/ 1146 w 1152"/>
                <a:gd name="T97" fmla="*/ 1050 h 1152"/>
                <a:gd name="T98" fmla="*/ 1152 w 1152"/>
                <a:gd name="T99" fmla="*/ 1007 h 1152"/>
                <a:gd name="T100" fmla="*/ 1150 w 1152"/>
                <a:gd name="T101" fmla="*/ 86 h 1152"/>
                <a:gd name="T102" fmla="*/ 1139 w 1152"/>
                <a:gd name="T103" fmla="*/ 56 h 1152"/>
                <a:gd name="T104" fmla="*/ 1120 w 1152"/>
                <a:gd name="T105" fmla="*/ 31 h 1152"/>
                <a:gd name="T106" fmla="*/ 1095 w 1152"/>
                <a:gd name="T107" fmla="*/ 13 h 1152"/>
                <a:gd name="T108" fmla="*/ 1066 w 1152"/>
                <a:gd name="T109" fmla="*/ 2 h 1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07"/>
                  </a:moveTo>
                  <a:lnTo>
                    <a:pt x="1080" y="1015"/>
                  </a:lnTo>
                  <a:lnTo>
                    <a:pt x="1079" y="1022"/>
                  </a:lnTo>
                  <a:lnTo>
                    <a:pt x="1077" y="1029"/>
                  </a:lnTo>
                  <a:lnTo>
                    <a:pt x="1075" y="1035"/>
                  </a:lnTo>
                  <a:lnTo>
                    <a:pt x="1071" y="1042"/>
                  </a:lnTo>
                  <a:lnTo>
                    <a:pt x="1068" y="1048"/>
                  </a:lnTo>
                  <a:lnTo>
                    <a:pt x="1064" y="1054"/>
                  </a:lnTo>
                  <a:lnTo>
                    <a:pt x="1058" y="1059"/>
                  </a:lnTo>
                  <a:lnTo>
                    <a:pt x="1054" y="1063"/>
                  </a:lnTo>
                  <a:lnTo>
                    <a:pt x="1049" y="1068"/>
                  </a:lnTo>
                  <a:lnTo>
                    <a:pt x="1042" y="1071"/>
                  </a:lnTo>
                  <a:lnTo>
                    <a:pt x="1036" y="1074"/>
                  </a:lnTo>
                  <a:lnTo>
                    <a:pt x="1029" y="1076"/>
                  </a:lnTo>
                  <a:lnTo>
                    <a:pt x="1023" y="1079"/>
                  </a:lnTo>
                  <a:lnTo>
                    <a:pt x="1015" y="1080"/>
                  </a:lnTo>
                  <a:lnTo>
                    <a:pt x="1008" y="1080"/>
                  </a:lnTo>
                  <a:lnTo>
                    <a:pt x="144" y="1080"/>
                  </a:lnTo>
                  <a:lnTo>
                    <a:pt x="137" y="1080"/>
                  </a:lnTo>
                  <a:lnTo>
                    <a:pt x="130" y="1079"/>
                  </a:lnTo>
                  <a:lnTo>
                    <a:pt x="123" y="1076"/>
                  </a:lnTo>
                  <a:lnTo>
                    <a:pt x="116" y="1074"/>
                  </a:lnTo>
                  <a:lnTo>
                    <a:pt x="110" y="1071"/>
                  </a:lnTo>
                  <a:lnTo>
                    <a:pt x="104" y="1068"/>
                  </a:lnTo>
                  <a:lnTo>
                    <a:pt x="98" y="1063"/>
                  </a:lnTo>
                  <a:lnTo>
                    <a:pt x="93" y="1059"/>
                  </a:lnTo>
                  <a:lnTo>
                    <a:pt x="89" y="1054"/>
                  </a:lnTo>
                  <a:lnTo>
                    <a:pt x="84" y="1048"/>
                  </a:lnTo>
                  <a:lnTo>
                    <a:pt x="81" y="1042"/>
                  </a:lnTo>
                  <a:lnTo>
                    <a:pt x="78" y="1035"/>
                  </a:lnTo>
                  <a:lnTo>
                    <a:pt x="76" y="1029"/>
                  </a:lnTo>
                  <a:lnTo>
                    <a:pt x="73" y="1022"/>
                  </a:lnTo>
                  <a:lnTo>
                    <a:pt x="72" y="1015"/>
                  </a:lnTo>
                  <a:lnTo>
                    <a:pt x="72" y="1007"/>
                  </a:lnTo>
                  <a:lnTo>
                    <a:pt x="72" y="288"/>
                  </a:lnTo>
                  <a:lnTo>
                    <a:pt x="72" y="280"/>
                  </a:lnTo>
                  <a:lnTo>
                    <a:pt x="75" y="274"/>
                  </a:lnTo>
                  <a:lnTo>
                    <a:pt x="78" y="267"/>
                  </a:lnTo>
                  <a:lnTo>
                    <a:pt x="82" y="262"/>
                  </a:lnTo>
                  <a:lnTo>
                    <a:pt x="87" y="258"/>
                  </a:lnTo>
                  <a:lnTo>
                    <a:pt x="94" y="255"/>
                  </a:lnTo>
                  <a:lnTo>
                    <a:pt x="100" y="252"/>
                  </a:lnTo>
                  <a:lnTo>
                    <a:pt x="108" y="252"/>
                  </a:lnTo>
                  <a:lnTo>
                    <a:pt x="144" y="252"/>
                  </a:lnTo>
                  <a:lnTo>
                    <a:pt x="144" y="972"/>
                  </a:lnTo>
                  <a:lnTo>
                    <a:pt x="145" y="979"/>
                  </a:lnTo>
                  <a:lnTo>
                    <a:pt x="147" y="986"/>
                  </a:lnTo>
                  <a:lnTo>
                    <a:pt x="150" y="992"/>
                  </a:lnTo>
                  <a:lnTo>
                    <a:pt x="154" y="998"/>
                  </a:lnTo>
                  <a:lnTo>
                    <a:pt x="160" y="1002"/>
                  </a:lnTo>
                  <a:lnTo>
                    <a:pt x="166" y="1005"/>
                  </a:lnTo>
                  <a:lnTo>
                    <a:pt x="173" y="1007"/>
                  </a:lnTo>
                  <a:lnTo>
                    <a:pt x="180" y="1007"/>
                  </a:lnTo>
                  <a:lnTo>
                    <a:pt x="187" y="1007"/>
                  </a:lnTo>
                  <a:lnTo>
                    <a:pt x="194" y="1005"/>
                  </a:lnTo>
                  <a:lnTo>
                    <a:pt x="200" y="1002"/>
                  </a:lnTo>
                  <a:lnTo>
                    <a:pt x="205" y="998"/>
                  </a:lnTo>
                  <a:lnTo>
                    <a:pt x="210" y="992"/>
                  </a:lnTo>
                  <a:lnTo>
                    <a:pt x="213" y="986"/>
                  </a:lnTo>
                  <a:lnTo>
                    <a:pt x="215" y="979"/>
                  </a:lnTo>
                  <a:lnTo>
                    <a:pt x="216" y="972"/>
                  </a:lnTo>
                  <a:lnTo>
                    <a:pt x="216" y="108"/>
                  </a:lnTo>
                  <a:lnTo>
                    <a:pt x="217" y="100"/>
                  </a:lnTo>
                  <a:lnTo>
                    <a:pt x="219" y="94"/>
                  </a:lnTo>
                  <a:lnTo>
                    <a:pt x="222" y="88"/>
                  </a:lnTo>
                  <a:lnTo>
                    <a:pt x="227" y="83"/>
                  </a:lnTo>
                  <a:lnTo>
                    <a:pt x="232" y="78"/>
                  </a:lnTo>
                  <a:lnTo>
                    <a:pt x="238" y="74"/>
                  </a:lnTo>
                  <a:lnTo>
                    <a:pt x="245" y="73"/>
                  </a:lnTo>
                  <a:lnTo>
                    <a:pt x="252" y="72"/>
                  </a:lnTo>
                  <a:lnTo>
                    <a:pt x="1044" y="72"/>
                  </a:lnTo>
                  <a:lnTo>
                    <a:pt x="1051" y="73"/>
                  </a:lnTo>
                  <a:lnTo>
                    <a:pt x="1058" y="74"/>
                  </a:lnTo>
                  <a:lnTo>
                    <a:pt x="1064" y="78"/>
                  </a:lnTo>
                  <a:lnTo>
                    <a:pt x="1069" y="83"/>
                  </a:lnTo>
                  <a:lnTo>
                    <a:pt x="1074" y="88"/>
                  </a:lnTo>
                  <a:lnTo>
                    <a:pt x="1077" y="94"/>
                  </a:lnTo>
                  <a:lnTo>
                    <a:pt x="1079" y="100"/>
                  </a:lnTo>
                  <a:lnTo>
                    <a:pt x="1080" y="108"/>
                  </a:lnTo>
                  <a:lnTo>
                    <a:pt x="1080" y="1007"/>
                  </a:lnTo>
                  <a:close/>
                  <a:moveTo>
                    <a:pt x="1044" y="0"/>
                  </a:moveTo>
                  <a:lnTo>
                    <a:pt x="252" y="0"/>
                  </a:lnTo>
                  <a:lnTo>
                    <a:pt x="241" y="1"/>
                  </a:lnTo>
                  <a:lnTo>
                    <a:pt x="230" y="2"/>
                  </a:lnTo>
                  <a:lnTo>
                    <a:pt x="220" y="5"/>
                  </a:lnTo>
                  <a:lnTo>
                    <a:pt x="210" y="8"/>
                  </a:lnTo>
                  <a:lnTo>
                    <a:pt x="201" y="13"/>
                  </a:lnTo>
                  <a:lnTo>
                    <a:pt x="191" y="18"/>
                  </a:lnTo>
                  <a:lnTo>
                    <a:pt x="184" y="24"/>
                  </a:lnTo>
                  <a:lnTo>
                    <a:pt x="176" y="31"/>
                  </a:lnTo>
                  <a:lnTo>
                    <a:pt x="168" y="40"/>
                  </a:lnTo>
                  <a:lnTo>
                    <a:pt x="162" y="47"/>
                  </a:lnTo>
                  <a:lnTo>
                    <a:pt x="157" y="56"/>
                  </a:lnTo>
                  <a:lnTo>
                    <a:pt x="152" y="66"/>
                  </a:lnTo>
                  <a:lnTo>
                    <a:pt x="149" y="75"/>
                  </a:lnTo>
                  <a:lnTo>
                    <a:pt x="146" y="86"/>
                  </a:lnTo>
                  <a:lnTo>
                    <a:pt x="145" y="97"/>
                  </a:lnTo>
                  <a:lnTo>
                    <a:pt x="144" y="108"/>
                  </a:lnTo>
                  <a:lnTo>
                    <a:pt x="144" y="180"/>
                  </a:lnTo>
                  <a:lnTo>
                    <a:pt x="108" y="180"/>
                  </a:lnTo>
                  <a:lnTo>
                    <a:pt x="97" y="180"/>
                  </a:lnTo>
                  <a:lnTo>
                    <a:pt x="86" y="182"/>
                  </a:lnTo>
                  <a:lnTo>
                    <a:pt x="76" y="184"/>
                  </a:lnTo>
                  <a:lnTo>
                    <a:pt x="66" y="189"/>
                  </a:lnTo>
                  <a:lnTo>
                    <a:pt x="56" y="193"/>
                  </a:lnTo>
                  <a:lnTo>
                    <a:pt x="48" y="198"/>
                  </a:lnTo>
                  <a:lnTo>
                    <a:pt x="39" y="205"/>
                  </a:lnTo>
                  <a:lnTo>
                    <a:pt x="31" y="211"/>
                  </a:lnTo>
                  <a:lnTo>
                    <a:pt x="25" y="219"/>
                  </a:lnTo>
                  <a:lnTo>
                    <a:pt x="18" y="228"/>
                  </a:lnTo>
                  <a:lnTo>
                    <a:pt x="13" y="236"/>
                  </a:lnTo>
                  <a:lnTo>
                    <a:pt x="9" y="246"/>
                  </a:lnTo>
                  <a:lnTo>
                    <a:pt x="4" y="256"/>
                  </a:lnTo>
                  <a:lnTo>
                    <a:pt x="2" y="266"/>
                  </a:lnTo>
                  <a:lnTo>
                    <a:pt x="1" y="277"/>
                  </a:lnTo>
                  <a:lnTo>
                    <a:pt x="0" y="288"/>
                  </a:lnTo>
                  <a:lnTo>
                    <a:pt x="0" y="1007"/>
                  </a:lnTo>
                  <a:lnTo>
                    <a:pt x="1" y="1022"/>
                  </a:lnTo>
                  <a:lnTo>
                    <a:pt x="3" y="1036"/>
                  </a:lnTo>
                  <a:lnTo>
                    <a:pt x="6" y="1050"/>
                  </a:lnTo>
                  <a:lnTo>
                    <a:pt x="11" y="1063"/>
                  </a:lnTo>
                  <a:lnTo>
                    <a:pt x="17" y="1076"/>
                  </a:lnTo>
                  <a:lnTo>
                    <a:pt x="25" y="1088"/>
                  </a:lnTo>
                  <a:lnTo>
                    <a:pt x="32" y="1099"/>
                  </a:lnTo>
                  <a:lnTo>
                    <a:pt x="42" y="1110"/>
                  </a:lnTo>
                  <a:lnTo>
                    <a:pt x="53" y="1119"/>
                  </a:lnTo>
                  <a:lnTo>
                    <a:pt x="64" y="1127"/>
                  </a:lnTo>
                  <a:lnTo>
                    <a:pt x="76" y="1135"/>
                  </a:lnTo>
                  <a:lnTo>
                    <a:pt x="87" y="1140"/>
                  </a:lnTo>
                  <a:lnTo>
                    <a:pt x="102" y="1146"/>
                  </a:lnTo>
                  <a:lnTo>
                    <a:pt x="114" y="1149"/>
                  </a:lnTo>
                  <a:lnTo>
                    <a:pt x="130" y="1151"/>
                  </a:lnTo>
                  <a:lnTo>
                    <a:pt x="144" y="1152"/>
                  </a:lnTo>
                  <a:lnTo>
                    <a:pt x="1008" y="1152"/>
                  </a:lnTo>
                  <a:lnTo>
                    <a:pt x="1023" y="1151"/>
                  </a:lnTo>
                  <a:lnTo>
                    <a:pt x="1037" y="1149"/>
                  </a:lnTo>
                  <a:lnTo>
                    <a:pt x="1051" y="1146"/>
                  </a:lnTo>
                  <a:lnTo>
                    <a:pt x="1064" y="1140"/>
                  </a:lnTo>
                  <a:lnTo>
                    <a:pt x="1077" y="1135"/>
                  </a:lnTo>
                  <a:lnTo>
                    <a:pt x="1089" y="1127"/>
                  </a:lnTo>
                  <a:lnTo>
                    <a:pt x="1099" y="1119"/>
                  </a:lnTo>
                  <a:lnTo>
                    <a:pt x="1110" y="1110"/>
                  </a:lnTo>
                  <a:lnTo>
                    <a:pt x="1119" y="1099"/>
                  </a:lnTo>
                  <a:lnTo>
                    <a:pt x="1128" y="1088"/>
                  </a:lnTo>
                  <a:lnTo>
                    <a:pt x="1135" y="1076"/>
                  </a:lnTo>
                  <a:lnTo>
                    <a:pt x="1141" y="1063"/>
                  </a:lnTo>
                  <a:lnTo>
                    <a:pt x="1146" y="1050"/>
                  </a:lnTo>
                  <a:lnTo>
                    <a:pt x="1149" y="1036"/>
                  </a:lnTo>
                  <a:lnTo>
                    <a:pt x="1151" y="1022"/>
                  </a:lnTo>
                  <a:lnTo>
                    <a:pt x="1152" y="1007"/>
                  </a:lnTo>
                  <a:lnTo>
                    <a:pt x="1152" y="108"/>
                  </a:lnTo>
                  <a:lnTo>
                    <a:pt x="1151" y="97"/>
                  </a:lnTo>
                  <a:lnTo>
                    <a:pt x="1150" y="86"/>
                  </a:lnTo>
                  <a:lnTo>
                    <a:pt x="1147" y="75"/>
                  </a:lnTo>
                  <a:lnTo>
                    <a:pt x="1144" y="66"/>
                  </a:lnTo>
                  <a:lnTo>
                    <a:pt x="1139" y="56"/>
                  </a:lnTo>
                  <a:lnTo>
                    <a:pt x="1134" y="47"/>
                  </a:lnTo>
                  <a:lnTo>
                    <a:pt x="1128" y="40"/>
                  </a:lnTo>
                  <a:lnTo>
                    <a:pt x="1120" y="31"/>
                  </a:lnTo>
                  <a:lnTo>
                    <a:pt x="1112" y="24"/>
                  </a:lnTo>
                  <a:lnTo>
                    <a:pt x="1105" y="18"/>
                  </a:lnTo>
                  <a:lnTo>
                    <a:pt x="1095" y="13"/>
                  </a:lnTo>
                  <a:lnTo>
                    <a:pt x="1087" y="8"/>
                  </a:lnTo>
                  <a:lnTo>
                    <a:pt x="1076" y="5"/>
                  </a:lnTo>
                  <a:lnTo>
                    <a:pt x="1066" y="2"/>
                  </a:lnTo>
                  <a:lnTo>
                    <a:pt x="1055" y="1"/>
                  </a:lnTo>
                  <a:lnTo>
                    <a:pt x="1044"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2" name="Freeform 86"/>
            <p:cNvSpPr/>
            <p:nvPr/>
          </p:nvSpPr>
          <p:spPr bwMode="auto">
            <a:xfrm>
              <a:off x="6528594" y="1989534"/>
              <a:ext cx="128588" cy="14288"/>
            </a:xfrm>
            <a:custGeom>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4" name="Freeform 87"/>
            <p:cNvSpPr/>
            <p:nvPr/>
          </p:nvSpPr>
          <p:spPr bwMode="auto">
            <a:xfrm>
              <a:off x="6528594" y="1946672"/>
              <a:ext cx="128588" cy="14288"/>
            </a:xfrm>
            <a:custGeom>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5" name="Freeform 88"/>
            <p:cNvSpPr/>
            <p:nvPr/>
          </p:nvSpPr>
          <p:spPr bwMode="auto">
            <a:xfrm>
              <a:off x="6528594" y="1903809"/>
              <a:ext cx="128588" cy="14288"/>
            </a:xfrm>
            <a:custGeom>
              <a:gdLst>
                <a:gd name="T0" fmla="*/ 18 w 324"/>
                <a:gd name="T1" fmla="*/ 36 h 36"/>
                <a:gd name="T2" fmla="*/ 306 w 324"/>
                <a:gd name="T3" fmla="*/ 36 h 36"/>
                <a:gd name="T4" fmla="*/ 310 w 324"/>
                <a:gd name="T5" fmla="*/ 35 h 36"/>
                <a:gd name="T6" fmla="*/ 313 w 324"/>
                <a:gd name="T7" fmla="*/ 34 h 36"/>
                <a:gd name="T8" fmla="*/ 316 w 324"/>
                <a:gd name="T9" fmla="*/ 33 h 36"/>
                <a:gd name="T10" fmla="*/ 318 w 324"/>
                <a:gd name="T11" fmla="*/ 31 h 36"/>
                <a:gd name="T12" fmla="*/ 320 w 324"/>
                <a:gd name="T13" fmla="*/ 28 h 36"/>
                <a:gd name="T14" fmla="*/ 323 w 324"/>
                <a:gd name="T15" fmla="*/ 26 h 36"/>
                <a:gd name="T16" fmla="*/ 324 w 324"/>
                <a:gd name="T17" fmla="*/ 21 h 36"/>
                <a:gd name="T18" fmla="*/ 324 w 324"/>
                <a:gd name="T19" fmla="*/ 18 h 36"/>
                <a:gd name="T20" fmla="*/ 324 w 324"/>
                <a:gd name="T21" fmla="*/ 15 h 36"/>
                <a:gd name="T22" fmla="*/ 323 w 324"/>
                <a:gd name="T23" fmla="*/ 12 h 36"/>
                <a:gd name="T24" fmla="*/ 320 w 324"/>
                <a:gd name="T25" fmla="*/ 8 h 36"/>
                <a:gd name="T26" fmla="*/ 318 w 324"/>
                <a:gd name="T27" fmla="*/ 5 h 36"/>
                <a:gd name="T28" fmla="*/ 316 w 324"/>
                <a:gd name="T29" fmla="*/ 3 h 36"/>
                <a:gd name="T30" fmla="*/ 313 w 324"/>
                <a:gd name="T31" fmla="*/ 2 h 36"/>
                <a:gd name="T32" fmla="*/ 310 w 324"/>
                <a:gd name="T33" fmla="*/ 1 h 36"/>
                <a:gd name="T34" fmla="*/ 306 w 324"/>
                <a:gd name="T35" fmla="*/ 0 h 36"/>
                <a:gd name="T36" fmla="*/ 18 w 324"/>
                <a:gd name="T37" fmla="*/ 0 h 36"/>
                <a:gd name="T38" fmla="*/ 15 w 324"/>
                <a:gd name="T39" fmla="*/ 1 h 36"/>
                <a:gd name="T40" fmla="*/ 10 w 324"/>
                <a:gd name="T41" fmla="*/ 2 h 36"/>
                <a:gd name="T42" fmla="*/ 8 w 324"/>
                <a:gd name="T43" fmla="*/ 3 h 36"/>
                <a:gd name="T44" fmla="*/ 5 w 324"/>
                <a:gd name="T45" fmla="*/ 5 h 36"/>
                <a:gd name="T46" fmla="*/ 3 w 324"/>
                <a:gd name="T47" fmla="*/ 8 h 36"/>
                <a:gd name="T48" fmla="*/ 2 w 324"/>
                <a:gd name="T49" fmla="*/ 12 h 36"/>
                <a:gd name="T50" fmla="*/ 1 w 324"/>
                <a:gd name="T51" fmla="*/ 15 h 36"/>
                <a:gd name="T52" fmla="*/ 0 w 324"/>
                <a:gd name="T53" fmla="*/ 18 h 36"/>
                <a:gd name="T54" fmla="*/ 1 w 324"/>
                <a:gd name="T55" fmla="*/ 21 h 36"/>
                <a:gd name="T56" fmla="*/ 2 w 324"/>
                <a:gd name="T57" fmla="*/ 26 h 36"/>
                <a:gd name="T58" fmla="*/ 3 w 324"/>
                <a:gd name="T59" fmla="*/ 28 h 36"/>
                <a:gd name="T60" fmla="*/ 5 w 324"/>
                <a:gd name="T61" fmla="*/ 31 h 36"/>
                <a:gd name="T62" fmla="*/ 8 w 324"/>
                <a:gd name="T63" fmla="*/ 33 h 36"/>
                <a:gd name="T64" fmla="*/ 10 w 324"/>
                <a:gd name="T65" fmla="*/ 34 h 36"/>
                <a:gd name="T66" fmla="*/ 15 w 324"/>
                <a:gd name="T67" fmla="*/ 35 h 36"/>
                <a:gd name="T68" fmla="*/ 18 w 324"/>
                <a:gd name="T69"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18" y="36"/>
                  </a:moveTo>
                  <a:lnTo>
                    <a:pt x="306" y="36"/>
                  </a:lnTo>
                  <a:lnTo>
                    <a:pt x="310" y="35"/>
                  </a:lnTo>
                  <a:lnTo>
                    <a:pt x="313" y="34"/>
                  </a:lnTo>
                  <a:lnTo>
                    <a:pt x="316" y="33"/>
                  </a:lnTo>
                  <a:lnTo>
                    <a:pt x="318" y="31"/>
                  </a:lnTo>
                  <a:lnTo>
                    <a:pt x="320" y="28"/>
                  </a:lnTo>
                  <a:lnTo>
                    <a:pt x="323" y="26"/>
                  </a:lnTo>
                  <a:lnTo>
                    <a:pt x="324" y="21"/>
                  </a:lnTo>
                  <a:lnTo>
                    <a:pt x="324" y="18"/>
                  </a:lnTo>
                  <a:lnTo>
                    <a:pt x="324" y="15"/>
                  </a:lnTo>
                  <a:lnTo>
                    <a:pt x="323" y="12"/>
                  </a:lnTo>
                  <a:lnTo>
                    <a:pt x="320" y="8"/>
                  </a:lnTo>
                  <a:lnTo>
                    <a:pt x="318" y="5"/>
                  </a:lnTo>
                  <a:lnTo>
                    <a:pt x="316" y="3"/>
                  </a:lnTo>
                  <a:lnTo>
                    <a:pt x="313" y="2"/>
                  </a:lnTo>
                  <a:lnTo>
                    <a:pt x="310" y="1"/>
                  </a:lnTo>
                  <a:lnTo>
                    <a:pt x="306" y="0"/>
                  </a:lnTo>
                  <a:lnTo>
                    <a:pt x="18" y="0"/>
                  </a:lnTo>
                  <a:lnTo>
                    <a:pt x="15" y="1"/>
                  </a:lnTo>
                  <a:lnTo>
                    <a:pt x="10" y="2"/>
                  </a:lnTo>
                  <a:lnTo>
                    <a:pt x="8" y="3"/>
                  </a:lnTo>
                  <a:lnTo>
                    <a:pt x="5" y="5"/>
                  </a:lnTo>
                  <a:lnTo>
                    <a:pt x="3" y="8"/>
                  </a:lnTo>
                  <a:lnTo>
                    <a:pt x="2" y="12"/>
                  </a:lnTo>
                  <a:lnTo>
                    <a:pt x="1" y="15"/>
                  </a:lnTo>
                  <a:lnTo>
                    <a:pt x="0" y="18"/>
                  </a:lnTo>
                  <a:lnTo>
                    <a:pt x="1" y="21"/>
                  </a:lnTo>
                  <a:lnTo>
                    <a:pt x="2" y="26"/>
                  </a:lnTo>
                  <a:lnTo>
                    <a:pt x="3" y="28"/>
                  </a:lnTo>
                  <a:lnTo>
                    <a:pt x="5" y="31"/>
                  </a:lnTo>
                  <a:lnTo>
                    <a:pt x="8" y="33"/>
                  </a:lnTo>
                  <a:lnTo>
                    <a:pt x="10" y="34"/>
                  </a:lnTo>
                  <a:lnTo>
                    <a:pt x="15" y="35"/>
                  </a:lnTo>
                  <a:lnTo>
                    <a:pt x="18" y="36"/>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6" name="Freeform 89"/>
            <p:cNvSpPr/>
            <p:nvPr/>
          </p:nvSpPr>
          <p:spPr bwMode="auto">
            <a:xfrm>
              <a:off x="6371431" y="2203847"/>
              <a:ext cx="128588" cy="14288"/>
            </a:xfrm>
            <a:custGeom>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0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0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0"/>
                  </a:lnTo>
                  <a:lnTo>
                    <a:pt x="321" y="8"/>
                  </a:lnTo>
                  <a:lnTo>
                    <a:pt x="319" y="5"/>
                  </a:lnTo>
                  <a:lnTo>
                    <a:pt x="316" y="3"/>
                  </a:lnTo>
                  <a:lnTo>
                    <a:pt x="312" y="2"/>
                  </a:lnTo>
                  <a:lnTo>
                    <a:pt x="309"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7" name="Freeform 90"/>
            <p:cNvSpPr/>
            <p:nvPr/>
          </p:nvSpPr>
          <p:spPr bwMode="auto">
            <a:xfrm>
              <a:off x="6371431" y="2160984"/>
              <a:ext cx="128588" cy="14288"/>
            </a:xfrm>
            <a:custGeom>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0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0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0"/>
                  </a:lnTo>
                  <a:lnTo>
                    <a:pt x="321" y="8"/>
                  </a:lnTo>
                  <a:lnTo>
                    <a:pt x="319" y="5"/>
                  </a:lnTo>
                  <a:lnTo>
                    <a:pt x="316" y="3"/>
                  </a:lnTo>
                  <a:lnTo>
                    <a:pt x="312" y="2"/>
                  </a:lnTo>
                  <a:lnTo>
                    <a:pt x="309"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8" name="Freeform 91"/>
            <p:cNvSpPr/>
            <p:nvPr/>
          </p:nvSpPr>
          <p:spPr bwMode="auto">
            <a:xfrm>
              <a:off x="6371431" y="2118122"/>
              <a:ext cx="128588" cy="14288"/>
            </a:xfrm>
            <a:custGeom>
              <a:gdLst>
                <a:gd name="T0" fmla="*/ 306 w 324"/>
                <a:gd name="T1" fmla="*/ 0 h 36"/>
                <a:gd name="T2" fmla="*/ 18 w 324"/>
                <a:gd name="T3" fmla="*/ 0 h 36"/>
                <a:gd name="T4" fmla="*/ 14 w 324"/>
                <a:gd name="T5" fmla="*/ 1 h 36"/>
                <a:gd name="T6" fmla="*/ 11 w 324"/>
                <a:gd name="T7" fmla="*/ 2 h 36"/>
                <a:gd name="T8" fmla="*/ 8 w 324"/>
                <a:gd name="T9" fmla="*/ 3 h 36"/>
                <a:gd name="T10" fmla="*/ 6 w 324"/>
                <a:gd name="T11" fmla="*/ 5 h 36"/>
                <a:gd name="T12" fmla="*/ 4 w 324"/>
                <a:gd name="T13" fmla="*/ 8 h 36"/>
                <a:gd name="T14" fmla="*/ 1 w 324"/>
                <a:gd name="T15" fmla="*/ 12 h 36"/>
                <a:gd name="T16" fmla="*/ 0 w 324"/>
                <a:gd name="T17" fmla="*/ 15 h 36"/>
                <a:gd name="T18" fmla="*/ 0 w 324"/>
                <a:gd name="T19" fmla="*/ 18 h 36"/>
                <a:gd name="T20" fmla="*/ 0 w 324"/>
                <a:gd name="T21" fmla="*/ 21 h 36"/>
                <a:gd name="T22" fmla="*/ 1 w 324"/>
                <a:gd name="T23" fmla="*/ 24 h 36"/>
                <a:gd name="T24" fmla="*/ 4 w 324"/>
                <a:gd name="T25" fmla="*/ 28 h 36"/>
                <a:gd name="T26" fmla="*/ 6 w 324"/>
                <a:gd name="T27" fmla="*/ 31 h 36"/>
                <a:gd name="T28" fmla="*/ 8 w 324"/>
                <a:gd name="T29" fmla="*/ 33 h 36"/>
                <a:gd name="T30" fmla="*/ 11 w 324"/>
                <a:gd name="T31" fmla="*/ 34 h 36"/>
                <a:gd name="T32" fmla="*/ 14 w 324"/>
                <a:gd name="T33" fmla="*/ 35 h 36"/>
                <a:gd name="T34" fmla="*/ 18 w 324"/>
                <a:gd name="T35" fmla="*/ 36 h 36"/>
                <a:gd name="T36" fmla="*/ 306 w 324"/>
                <a:gd name="T37" fmla="*/ 36 h 36"/>
                <a:gd name="T38" fmla="*/ 309 w 324"/>
                <a:gd name="T39" fmla="*/ 35 h 36"/>
                <a:gd name="T40" fmla="*/ 312 w 324"/>
                <a:gd name="T41" fmla="*/ 34 h 36"/>
                <a:gd name="T42" fmla="*/ 316 w 324"/>
                <a:gd name="T43" fmla="*/ 33 h 36"/>
                <a:gd name="T44" fmla="*/ 319 w 324"/>
                <a:gd name="T45" fmla="*/ 31 h 36"/>
                <a:gd name="T46" fmla="*/ 321 w 324"/>
                <a:gd name="T47" fmla="*/ 28 h 36"/>
                <a:gd name="T48" fmla="*/ 322 w 324"/>
                <a:gd name="T49" fmla="*/ 24 h 36"/>
                <a:gd name="T50" fmla="*/ 323 w 324"/>
                <a:gd name="T51" fmla="*/ 21 h 36"/>
                <a:gd name="T52" fmla="*/ 324 w 324"/>
                <a:gd name="T53" fmla="*/ 18 h 36"/>
                <a:gd name="T54" fmla="*/ 323 w 324"/>
                <a:gd name="T55" fmla="*/ 15 h 36"/>
                <a:gd name="T56" fmla="*/ 322 w 324"/>
                <a:gd name="T57" fmla="*/ 12 h 36"/>
                <a:gd name="T58" fmla="*/ 321 w 324"/>
                <a:gd name="T59" fmla="*/ 8 h 36"/>
                <a:gd name="T60" fmla="*/ 319 w 324"/>
                <a:gd name="T61" fmla="*/ 5 h 36"/>
                <a:gd name="T62" fmla="*/ 316 w 324"/>
                <a:gd name="T63" fmla="*/ 3 h 36"/>
                <a:gd name="T64" fmla="*/ 312 w 324"/>
                <a:gd name="T65" fmla="*/ 2 h 36"/>
                <a:gd name="T66" fmla="*/ 309 w 324"/>
                <a:gd name="T67" fmla="*/ 1 h 36"/>
                <a:gd name="T68" fmla="*/ 306 w 324"/>
                <a:gd name="T69"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4" y="1"/>
                  </a:lnTo>
                  <a:lnTo>
                    <a:pt x="11" y="2"/>
                  </a:lnTo>
                  <a:lnTo>
                    <a:pt x="8" y="3"/>
                  </a:lnTo>
                  <a:lnTo>
                    <a:pt x="6" y="5"/>
                  </a:lnTo>
                  <a:lnTo>
                    <a:pt x="4" y="8"/>
                  </a:lnTo>
                  <a:lnTo>
                    <a:pt x="1" y="12"/>
                  </a:lnTo>
                  <a:lnTo>
                    <a:pt x="0" y="15"/>
                  </a:lnTo>
                  <a:lnTo>
                    <a:pt x="0" y="18"/>
                  </a:lnTo>
                  <a:lnTo>
                    <a:pt x="0" y="21"/>
                  </a:lnTo>
                  <a:lnTo>
                    <a:pt x="1" y="24"/>
                  </a:lnTo>
                  <a:lnTo>
                    <a:pt x="4" y="28"/>
                  </a:lnTo>
                  <a:lnTo>
                    <a:pt x="6" y="31"/>
                  </a:lnTo>
                  <a:lnTo>
                    <a:pt x="8" y="33"/>
                  </a:lnTo>
                  <a:lnTo>
                    <a:pt x="11" y="34"/>
                  </a:lnTo>
                  <a:lnTo>
                    <a:pt x="14" y="35"/>
                  </a:lnTo>
                  <a:lnTo>
                    <a:pt x="18" y="36"/>
                  </a:lnTo>
                  <a:lnTo>
                    <a:pt x="306" y="36"/>
                  </a:lnTo>
                  <a:lnTo>
                    <a:pt x="309" y="35"/>
                  </a:lnTo>
                  <a:lnTo>
                    <a:pt x="312" y="34"/>
                  </a:lnTo>
                  <a:lnTo>
                    <a:pt x="316" y="33"/>
                  </a:lnTo>
                  <a:lnTo>
                    <a:pt x="319" y="31"/>
                  </a:lnTo>
                  <a:lnTo>
                    <a:pt x="321" y="28"/>
                  </a:lnTo>
                  <a:lnTo>
                    <a:pt x="322" y="24"/>
                  </a:lnTo>
                  <a:lnTo>
                    <a:pt x="323" y="21"/>
                  </a:lnTo>
                  <a:lnTo>
                    <a:pt x="324" y="18"/>
                  </a:lnTo>
                  <a:lnTo>
                    <a:pt x="323" y="15"/>
                  </a:lnTo>
                  <a:lnTo>
                    <a:pt x="322" y="12"/>
                  </a:lnTo>
                  <a:lnTo>
                    <a:pt x="321" y="8"/>
                  </a:lnTo>
                  <a:lnTo>
                    <a:pt x="319" y="5"/>
                  </a:lnTo>
                  <a:lnTo>
                    <a:pt x="316" y="3"/>
                  </a:lnTo>
                  <a:lnTo>
                    <a:pt x="312" y="2"/>
                  </a:lnTo>
                  <a:lnTo>
                    <a:pt x="309"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29" name="Freeform 92"/>
            <p:cNvSpPr/>
            <p:nvPr/>
          </p:nvSpPr>
          <p:spPr bwMode="auto">
            <a:xfrm>
              <a:off x="6528594" y="2203847"/>
              <a:ext cx="128588" cy="14288"/>
            </a:xfrm>
            <a:custGeom>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0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0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0"/>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0"/>
                  </a:lnTo>
                  <a:lnTo>
                    <a:pt x="320" y="8"/>
                  </a:lnTo>
                  <a:lnTo>
                    <a:pt x="318" y="5"/>
                  </a:lnTo>
                  <a:lnTo>
                    <a:pt x="316" y="3"/>
                  </a:lnTo>
                  <a:lnTo>
                    <a:pt x="313" y="2"/>
                  </a:lnTo>
                  <a:lnTo>
                    <a:pt x="310"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0" name="Freeform 93"/>
            <p:cNvSpPr/>
            <p:nvPr/>
          </p:nvSpPr>
          <p:spPr bwMode="auto">
            <a:xfrm>
              <a:off x="6528594" y="2160984"/>
              <a:ext cx="128588" cy="14288"/>
            </a:xfrm>
            <a:custGeom>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0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0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0"/>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0"/>
                  </a:lnTo>
                  <a:lnTo>
                    <a:pt x="320" y="8"/>
                  </a:lnTo>
                  <a:lnTo>
                    <a:pt x="318" y="5"/>
                  </a:lnTo>
                  <a:lnTo>
                    <a:pt x="316" y="3"/>
                  </a:lnTo>
                  <a:lnTo>
                    <a:pt x="313" y="2"/>
                  </a:lnTo>
                  <a:lnTo>
                    <a:pt x="310"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1" name="Freeform 94"/>
            <p:cNvSpPr/>
            <p:nvPr/>
          </p:nvSpPr>
          <p:spPr bwMode="auto">
            <a:xfrm>
              <a:off x="6528594" y="2118122"/>
              <a:ext cx="128588" cy="14288"/>
            </a:xfrm>
            <a:custGeom>
              <a:gdLst>
                <a:gd name="T0" fmla="*/ 306 w 324"/>
                <a:gd name="T1" fmla="*/ 0 h 36"/>
                <a:gd name="T2" fmla="*/ 18 w 324"/>
                <a:gd name="T3" fmla="*/ 0 h 36"/>
                <a:gd name="T4" fmla="*/ 15 w 324"/>
                <a:gd name="T5" fmla="*/ 1 h 36"/>
                <a:gd name="T6" fmla="*/ 10 w 324"/>
                <a:gd name="T7" fmla="*/ 2 h 36"/>
                <a:gd name="T8" fmla="*/ 8 w 324"/>
                <a:gd name="T9" fmla="*/ 3 h 36"/>
                <a:gd name="T10" fmla="*/ 5 w 324"/>
                <a:gd name="T11" fmla="*/ 5 h 36"/>
                <a:gd name="T12" fmla="*/ 3 w 324"/>
                <a:gd name="T13" fmla="*/ 8 h 36"/>
                <a:gd name="T14" fmla="*/ 2 w 324"/>
                <a:gd name="T15" fmla="*/ 12 h 36"/>
                <a:gd name="T16" fmla="*/ 1 w 324"/>
                <a:gd name="T17" fmla="*/ 15 h 36"/>
                <a:gd name="T18" fmla="*/ 0 w 324"/>
                <a:gd name="T19" fmla="*/ 18 h 36"/>
                <a:gd name="T20" fmla="*/ 1 w 324"/>
                <a:gd name="T21" fmla="*/ 21 h 36"/>
                <a:gd name="T22" fmla="*/ 2 w 324"/>
                <a:gd name="T23" fmla="*/ 24 h 36"/>
                <a:gd name="T24" fmla="*/ 3 w 324"/>
                <a:gd name="T25" fmla="*/ 28 h 36"/>
                <a:gd name="T26" fmla="*/ 5 w 324"/>
                <a:gd name="T27" fmla="*/ 31 h 36"/>
                <a:gd name="T28" fmla="*/ 8 w 324"/>
                <a:gd name="T29" fmla="*/ 33 h 36"/>
                <a:gd name="T30" fmla="*/ 10 w 324"/>
                <a:gd name="T31" fmla="*/ 34 h 36"/>
                <a:gd name="T32" fmla="*/ 15 w 324"/>
                <a:gd name="T33" fmla="*/ 35 h 36"/>
                <a:gd name="T34" fmla="*/ 18 w 324"/>
                <a:gd name="T35" fmla="*/ 36 h 36"/>
                <a:gd name="T36" fmla="*/ 306 w 324"/>
                <a:gd name="T37" fmla="*/ 36 h 36"/>
                <a:gd name="T38" fmla="*/ 310 w 324"/>
                <a:gd name="T39" fmla="*/ 35 h 36"/>
                <a:gd name="T40" fmla="*/ 313 w 324"/>
                <a:gd name="T41" fmla="*/ 34 h 36"/>
                <a:gd name="T42" fmla="*/ 316 w 324"/>
                <a:gd name="T43" fmla="*/ 33 h 36"/>
                <a:gd name="T44" fmla="*/ 318 w 324"/>
                <a:gd name="T45" fmla="*/ 31 h 36"/>
                <a:gd name="T46" fmla="*/ 320 w 324"/>
                <a:gd name="T47" fmla="*/ 28 h 36"/>
                <a:gd name="T48" fmla="*/ 323 w 324"/>
                <a:gd name="T49" fmla="*/ 24 h 36"/>
                <a:gd name="T50" fmla="*/ 324 w 324"/>
                <a:gd name="T51" fmla="*/ 21 h 36"/>
                <a:gd name="T52" fmla="*/ 324 w 324"/>
                <a:gd name="T53" fmla="*/ 18 h 36"/>
                <a:gd name="T54" fmla="*/ 324 w 324"/>
                <a:gd name="T55" fmla="*/ 15 h 36"/>
                <a:gd name="T56" fmla="*/ 323 w 324"/>
                <a:gd name="T57" fmla="*/ 12 h 36"/>
                <a:gd name="T58" fmla="*/ 320 w 324"/>
                <a:gd name="T59" fmla="*/ 8 h 36"/>
                <a:gd name="T60" fmla="*/ 318 w 324"/>
                <a:gd name="T61" fmla="*/ 5 h 36"/>
                <a:gd name="T62" fmla="*/ 316 w 324"/>
                <a:gd name="T63" fmla="*/ 3 h 36"/>
                <a:gd name="T64" fmla="*/ 313 w 324"/>
                <a:gd name="T65" fmla="*/ 2 h 36"/>
                <a:gd name="T66" fmla="*/ 310 w 324"/>
                <a:gd name="T67" fmla="*/ 1 h 36"/>
                <a:gd name="T68" fmla="*/ 306 w 324"/>
                <a:gd name="T69"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6">
                  <a:moveTo>
                    <a:pt x="306" y="0"/>
                  </a:moveTo>
                  <a:lnTo>
                    <a:pt x="18" y="0"/>
                  </a:lnTo>
                  <a:lnTo>
                    <a:pt x="15" y="1"/>
                  </a:lnTo>
                  <a:lnTo>
                    <a:pt x="10" y="2"/>
                  </a:lnTo>
                  <a:lnTo>
                    <a:pt x="8" y="3"/>
                  </a:lnTo>
                  <a:lnTo>
                    <a:pt x="5" y="5"/>
                  </a:lnTo>
                  <a:lnTo>
                    <a:pt x="3" y="8"/>
                  </a:lnTo>
                  <a:lnTo>
                    <a:pt x="2" y="12"/>
                  </a:lnTo>
                  <a:lnTo>
                    <a:pt x="1" y="15"/>
                  </a:lnTo>
                  <a:lnTo>
                    <a:pt x="0" y="18"/>
                  </a:lnTo>
                  <a:lnTo>
                    <a:pt x="1" y="21"/>
                  </a:lnTo>
                  <a:lnTo>
                    <a:pt x="2" y="24"/>
                  </a:lnTo>
                  <a:lnTo>
                    <a:pt x="3" y="28"/>
                  </a:lnTo>
                  <a:lnTo>
                    <a:pt x="5" y="31"/>
                  </a:lnTo>
                  <a:lnTo>
                    <a:pt x="8" y="33"/>
                  </a:lnTo>
                  <a:lnTo>
                    <a:pt x="10" y="34"/>
                  </a:lnTo>
                  <a:lnTo>
                    <a:pt x="15" y="35"/>
                  </a:lnTo>
                  <a:lnTo>
                    <a:pt x="18" y="36"/>
                  </a:lnTo>
                  <a:lnTo>
                    <a:pt x="306" y="36"/>
                  </a:lnTo>
                  <a:lnTo>
                    <a:pt x="310" y="35"/>
                  </a:lnTo>
                  <a:lnTo>
                    <a:pt x="313" y="34"/>
                  </a:lnTo>
                  <a:lnTo>
                    <a:pt x="316" y="33"/>
                  </a:lnTo>
                  <a:lnTo>
                    <a:pt x="318" y="31"/>
                  </a:lnTo>
                  <a:lnTo>
                    <a:pt x="320" y="28"/>
                  </a:lnTo>
                  <a:lnTo>
                    <a:pt x="323" y="24"/>
                  </a:lnTo>
                  <a:lnTo>
                    <a:pt x="324" y="21"/>
                  </a:lnTo>
                  <a:lnTo>
                    <a:pt x="324" y="18"/>
                  </a:lnTo>
                  <a:lnTo>
                    <a:pt x="324" y="15"/>
                  </a:lnTo>
                  <a:lnTo>
                    <a:pt x="323" y="12"/>
                  </a:lnTo>
                  <a:lnTo>
                    <a:pt x="320" y="8"/>
                  </a:lnTo>
                  <a:lnTo>
                    <a:pt x="318" y="5"/>
                  </a:lnTo>
                  <a:lnTo>
                    <a:pt x="316" y="3"/>
                  </a:lnTo>
                  <a:lnTo>
                    <a:pt x="313" y="2"/>
                  </a:lnTo>
                  <a:lnTo>
                    <a:pt x="310" y="1"/>
                  </a:lnTo>
                  <a:lnTo>
                    <a:pt x="306"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2" name="Freeform 95"/>
            <p:cNvSpPr/>
            <p:nvPr/>
          </p:nvSpPr>
          <p:spPr bwMode="auto">
            <a:xfrm>
              <a:off x="6371431" y="2032397"/>
              <a:ext cx="285750" cy="14288"/>
            </a:xfrm>
            <a:custGeom>
              <a:gdLst>
                <a:gd name="T0" fmla="*/ 702 w 720"/>
                <a:gd name="T1" fmla="*/ 0 h 36"/>
                <a:gd name="T2" fmla="*/ 18 w 720"/>
                <a:gd name="T3" fmla="*/ 0 h 36"/>
                <a:gd name="T4" fmla="*/ 14 w 720"/>
                <a:gd name="T5" fmla="*/ 1 h 36"/>
                <a:gd name="T6" fmla="*/ 11 w 720"/>
                <a:gd name="T7" fmla="*/ 2 h 36"/>
                <a:gd name="T8" fmla="*/ 8 w 720"/>
                <a:gd name="T9" fmla="*/ 3 h 36"/>
                <a:gd name="T10" fmla="*/ 6 w 720"/>
                <a:gd name="T11" fmla="*/ 5 h 36"/>
                <a:gd name="T12" fmla="*/ 4 w 720"/>
                <a:gd name="T13" fmla="*/ 8 h 36"/>
                <a:gd name="T14" fmla="*/ 1 w 720"/>
                <a:gd name="T15" fmla="*/ 10 h 36"/>
                <a:gd name="T16" fmla="*/ 0 w 720"/>
                <a:gd name="T17" fmla="*/ 15 h 36"/>
                <a:gd name="T18" fmla="*/ 0 w 720"/>
                <a:gd name="T19" fmla="*/ 18 h 36"/>
                <a:gd name="T20" fmla="*/ 0 w 720"/>
                <a:gd name="T21" fmla="*/ 21 h 36"/>
                <a:gd name="T22" fmla="*/ 1 w 720"/>
                <a:gd name="T23" fmla="*/ 24 h 36"/>
                <a:gd name="T24" fmla="*/ 4 w 720"/>
                <a:gd name="T25" fmla="*/ 28 h 36"/>
                <a:gd name="T26" fmla="*/ 6 w 720"/>
                <a:gd name="T27" fmla="*/ 31 h 36"/>
                <a:gd name="T28" fmla="*/ 8 w 720"/>
                <a:gd name="T29" fmla="*/ 33 h 36"/>
                <a:gd name="T30" fmla="*/ 11 w 720"/>
                <a:gd name="T31" fmla="*/ 34 h 36"/>
                <a:gd name="T32" fmla="*/ 14 w 720"/>
                <a:gd name="T33" fmla="*/ 35 h 36"/>
                <a:gd name="T34" fmla="*/ 18 w 720"/>
                <a:gd name="T35" fmla="*/ 36 h 36"/>
                <a:gd name="T36" fmla="*/ 702 w 720"/>
                <a:gd name="T37" fmla="*/ 36 h 36"/>
                <a:gd name="T38" fmla="*/ 706 w 720"/>
                <a:gd name="T39" fmla="*/ 35 h 36"/>
                <a:gd name="T40" fmla="*/ 709 w 720"/>
                <a:gd name="T41" fmla="*/ 34 h 36"/>
                <a:gd name="T42" fmla="*/ 712 w 720"/>
                <a:gd name="T43" fmla="*/ 33 h 36"/>
                <a:gd name="T44" fmla="*/ 714 w 720"/>
                <a:gd name="T45" fmla="*/ 31 h 36"/>
                <a:gd name="T46" fmla="*/ 716 w 720"/>
                <a:gd name="T47" fmla="*/ 28 h 36"/>
                <a:gd name="T48" fmla="*/ 719 w 720"/>
                <a:gd name="T49" fmla="*/ 24 h 36"/>
                <a:gd name="T50" fmla="*/ 720 w 720"/>
                <a:gd name="T51" fmla="*/ 21 h 36"/>
                <a:gd name="T52" fmla="*/ 720 w 720"/>
                <a:gd name="T53" fmla="*/ 18 h 36"/>
                <a:gd name="T54" fmla="*/ 720 w 720"/>
                <a:gd name="T55" fmla="*/ 15 h 36"/>
                <a:gd name="T56" fmla="*/ 719 w 720"/>
                <a:gd name="T57" fmla="*/ 10 h 36"/>
                <a:gd name="T58" fmla="*/ 716 w 720"/>
                <a:gd name="T59" fmla="*/ 8 h 36"/>
                <a:gd name="T60" fmla="*/ 714 w 720"/>
                <a:gd name="T61" fmla="*/ 5 h 36"/>
                <a:gd name="T62" fmla="*/ 712 w 720"/>
                <a:gd name="T63" fmla="*/ 3 h 36"/>
                <a:gd name="T64" fmla="*/ 709 w 720"/>
                <a:gd name="T65" fmla="*/ 2 h 36"/>
                <a:gd name="T66" fmla="*/ 706 w 720"/>
                <a:gd name="T67" fmla="*/ 1 h 36"/>
                <a:gd name="T68" fmla="*/ 702 w 720"/>
                <a:gd name="T69"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0" h="36">
                  <a:moveTo>
                    <a:pt x="702"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702" y="36"/>
                  </a:lnTo>
                  <a:lnTo>
                    <a:pt x="706" y="35"/>
                  </a:lnTo>
                  <a:lnTo>
                    <a:pt x="709" y="34"/>
                  </a:lnTo>
                  <a:lnTo>
                    <a:pt x="712" y="33"/>
                  </a:lnTo>
                  <a:lnTo>
                    <a:pt x="714" y="31"/>
                  </a:lnTo>
                  <a:lnTo>
                    <a:pt x="716" y="28"/>
                  </a:lnTo>
                  <a:lnTo>
                    <a:pt x="719" y="24"/>
                  </a:lnTo>
                  <a:lnTo>
                    <a:pt x="720" y="21"/>
                  </a:lnTo>
                  <a:lnTo>
                    <a:pt x="720" y="18"/>
                  </a:lnTo>
                  <a:lnTo>
                    <a:pt x="720" y="15"/>
                  </a:lnTo>
                  <a:lnTo>
                    <a:pt x="719" y="10"/>
                  </a:lnTo>
                  <a:lnTo>
                    <a:pt x="716" y="8"/>
                  </a:lnTo>
                  <a:lnTo>
                    <a:pt x="714" y="5"/>
                  </a:lnTo>
                  <a:lnTo>
                    <a:pt x="712" y="3"/>
                  </a:lnTo>
                  <a:lnTo>
                    <a:pt x="709" y="2"/>
                  </a:lnTo>
                  <a:lnTo>
                    <a:pt x="706" y="1"/>
                  </a:lnTo>
                  <a:lnTo>
                    <a:pt x="702"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3" name="Freeform 96"/>
            <p:cNvSpPr/>
            <p:nvPr/>
          </p:nvSpPr>
          <p:spPr bwMode="auto">
            <a:xfrm>
              <a:off x="6371431" y="2075259"/>
              <a:ext cx="285750" cy="14288"/>
            </a:xfrm>
            <a:custGeom>
              <a:gdLst>
                <a:gd name="T0" fmla="*/ 702 w 720"/>
                <a:gd name="T1" fmla="*/ 0 h 36"/>
                <a:gd name="T2" fmla="*/ 18 w 720"/>
                <a:gd name="T3" fmla="*/ 0 h 36"/>
                <a:gd name="T4" fmla="*/ 14 w 720"/>
                <a:gd name="T5" fmla="*/ 1 h 36"/>
                <a:gd name="T6" fmla="*/ 11 w 720"/>
                <a:gd name="T7" fmla="*/ 2 h 36"/>
                <a:gd name="T8" fmla="*/ 8 w 720"/>
                <a:gd name="T9" fmla="*/ 3 h 36"/>
                <a:gd name="T10" fmla="*/ 6 w 720"/>
                <a:gd name="T11" fmla="*/ 5 h 36"/>
                <a:gd name="T12" fmla="*/ 4 w 720"/>
                <a:gd name="T13" fmla="*/ 8 h 36"/>
                <a:gd name="T14" fmla="*/ 1 w 720"/>
                <a:gd name="T15" fmla="*/ 10 h 36"/>
                <a:gd name="T16" fmla="*/ 0 w 720"/>
                <a:gd name="T17" fmla="*/ 15 h 36"/>
                <a:gd name="T18" fmla="*/ 0 w 720"/>
                <a:gd name="T19" fmla="*/ 18 h 36"/>
                <a:gd name="T20" fmla="*/ 0 w 720"/>
                <a:gd name="T21" fmla="*/ 21 h 36"/>
                <a:gd name="T22" fmla="*/ 1 w 720"/>
                <a:gd name="T23" fmla="*/ 24 h 36"/>
                <a:gd name="T24" fmla="*/ 4 w 720"/>
                <a:gd name="T25" fmla="*/ 28 h 36"/>
                <a:gd name="T26" fmla="*/ 6 w 720"/>
                <a:gd name="T27" fmla="*/ 31 h 36"/>
                <a:gd name="T28" fmla="*/ 8 w 720"/>
                <a:gd name="T29" fmla="*/ 33 h 36"/>
                <a:gd name="T30" fmla="*/ 11 w 720"/>
                <a:gd name="T31" fmla="*/ 34 h 36"/>
                <a:gd name="T32" fmla="*/ 14 w 720"/>
                <a:gd name="T33" fmla="*/ 35 h 36"/>
                <a:gd name="T34" fmla="*/ 18 w 720"/>
                <a:gd name="T35" fmla="*/ 36 h 36"/>
                <a:gd name="T36" fmla="*/ 702 w 720"/>
                <a:gd name="T37" fmla="*/ 36 h 36"/>
                <a:gd name="T38" fmla="*/ 706 w 720"/>
                <a:gd name="T39" fmla="*/ 35 h 36"/>
                <a:gd name="T40" fmla="*/ 709 w 720"/>
                <a:gd name="T41" fmla="*/ 34 h 36"/>
                <a:gd name="T42" fmla="*/ 712 w 720"/>
                <a:gd name="T43" fmla="*/ 33 h 36"/>
                <a:gd name="T44" fmla="*/ 714 w 720"/>
                <a:gd name="T45" fmla="*/ 31 h 36"/>
                <a:gd name="T46" fmla="*/ 716 w 720"/>
                <a:gd name="T47" fmla="*/ 28 h 36"/>
                <a:gd name="T48" fmla="*/ 719 w 720"/>
                <a:gd name="T49" fmla="*/ 24 h 36"/>
                <a:gd name="T50" fmla="*/ 720 w 720"/>
                <a:gd name="T51" fmla="*/ 21 h 36"/>
                <a:gd name="T52" fmla="*/ 720 w 720"/>
                <a:gd name="T53" fmla="*/ 18 h 36"/>
                <a:gd name="T54" fmla="*/ 720 w 720"/>
                <a:gd name="T55" fmla="*/ 15 h 36"/>
                <a:gd name="T56" fmla="*/ 719 w 720"/>
                <a:gd name="T57" fmla="*/ 10 h 36"/>
                <a:gd name="T58" fmla="*/ 716 w 720"/>
                <a:gd name="T59" fmla="*/ 8 h 36"/>
                <a:gd name="T60" fmla="*/ 714 w 720"/>
                <a:gd name="T61" fmla="*/ 5 h 36"/>
                <a:gd name="T62" fmla="*/ 712 w 720"/>
                <a:gd name="T63" fmla="*/ 3 h 36"/>
                <a:gd name="T64" fmla="*/ 709 w 720"/>
                <a:gd name="T65" fmla="*/ 2 h 36"/>
                <a:gd name="T66" fmla="*/ 706 w 720"/>
                <a:gd name="T67" fmla="*/ 1 h 36"/>
                <a:gd name="T68" fmla="*/ 702 w 720"/>
                <a:gd name="T69"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0" h="36">
                  <a:moveTo>
                    <a:pt x="702" y="0"/>
                  </a:moveTo>
                  <a:lnTo>
                    <a:pt x="18" y="0"/>
                  </a:lnTo>
                  <a:lnTo>
                    <a:pt x="14" y="1"/>
                  </a:lnTo>
                  <a:lnTo>
                    <a:pt x="11" y="2"/>
                  </a:lnTo>
                  <a:lnTo>
                    <a:pt x="8" y="3"/>
                  </a:lnTo>
                  <a:lnTo>
                    <a:pt x="6" y="5"/>
                  </a:lnTo>
                  <a:lnTo>
                    <a:pt x="4" y="8"/>
                  </a:lnTo>
                  <a:lnTo>
                    <a:pt x="1" y="10"/>
                  </a:lnTo>
                  <a:lnTo>
                    <a:pt x="0" y="15"/>
                  </a:lnTo>
                  <a:lnTo>
                    <a:pt x="0" y="18"/>
                  </a:lnTo>
                  <a:lnTo>
                    <a:pt x="0" y="21"/>
                  </a:lnTo>
                  <a:lnTo>
                    <a:pt x="1" y="24"/>
                  </a:lnTo>
                  <a:lnTo>
                    <a:pt x="4" y="28"/>
                  </a:lnTo>
                  <a:lnTo>
                    <a:pt x="6" y="31"/>
                  </a:lnTo>
                  <a:lnTo>
                    <a:pt x="8" y="33"/>
                  </a:lnTo>
                  <a:lnTo>
                    <a:pt x="11" y="34"/>
                  </a:lnTo>
                  <a:lnTo>
                    <a:pt x="14" y="35"/>
                  </a:lnTo>
                  <a:lnTo>
                    <a:pt x="18" y="36"/>
                  </a:lnTo>
                  <a:lnTo>
                    <a:pt x="702" y="36"/>
                  </a:lnTo>
                  <a:lnTo>
                    <a:pt x="706" y="35"/>
                  </a:lnTo>
                  <a:lnTo>
                    <a:pt x="709" y="34"/>
                  </a:lnTo>
                  <a:lnTo>
                    <a:pt x="712" y="33"/>
                  </a:lnTo>
                  <a:lnTo>
                    <a:pt x="714" y="31"/>
                  </a:lnTo>
                  <a:lnTo>
                    <a:pt x="716" y="28"/>
                  </a:lnTo>
                  <a:lnTo>
                    <a:pt x="719" y="24"/>
                  </a:lnTo>
                  <a:lnTo>
                    <a:pt x="720" y="21"/>
                  </a:lnTo>
                  <a:lnTo>
                    <a:pt x="720" y="18"/>
                  </a:lnTo>
                  <a:lnTo>
                    <a:pt x="720" y="15"/>
                  </a:lnTo>
                  <a:lnTo>
                    <a:pt x="719" y="10"/>
                  </a:lnTo>
                  <a:lnTo>
                    <a:pt x="716" y="8"/>
                  </a:lnTo>
                  <a:lnTo>
                    <a:pt x="714" y="5"/>
                  </a:lnTo>
                  <a:lnTo>
                    <a:pt x="712" y="3"/>
                  </a:lnTo>
                  <a:lnTo>
                    <a:pt x="709" y="2"/>
                  </a:lnTo>
                  <a:lnTo>
                    <a:pt x="706" y="1"/>
                  </a:lnTo>
                  <a:lnTo>
                    <a:pt x="702" y="0"/>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sp>
          <p:nvSpPr>
            <p:cNvPr id="34" name="Freeform 97"/>
            <p:cNvSpPr>
              <a:spLocks noEditPoints="1"/>
            </p:cNvSpPr>
            <p:nvPr/>
          </p:nvSpPr>
          <p:spPr bwMode="auto">
            <a:xfrm>
              <a:off x="6371431" y="1875234"/>
              <a:ext cx="128588" cy="128588"/>
            </a:xfrm>
            <a:custGeom>
              <a:gdLst>
                <a:gd name="T0" fmla="*/ 72 w 324"/>
                <a:gd name="T1" fmla="*/ 72 h 324"/>
                <a:gd name="T2" fmla="*/ 252 w 324"/>
                <a:gd name="T3" fmla="*/ 72 h 324"/>
                <a:gd name="T4" fmla="*/ 252 w 324"/>
                <a:gd name="T5" fmla="*/ 252 h 324"/>
                <a:gd name="T6" fmla="*/ 72 w 324"/>
                <a:gd name="T7" fmla="*/ 252 h 324"/>
                <a:gd name="T8" fmla="*/ 72 w 324"/>
                <a:gd name="T9" fmla="*/ 72 h 324"/>
                <a:gd name="T10" fmla="*/ 36 w 324"/>
                <a:gd name="T11" fmla="*/ 324 h 324"/>
                <a:gd name="T12" fmla="*/ 288 w 324"/>
                <a:gd name="T13" fmla="*/ 324 h 324"/>
                <a:gd name="T14" fmla="*/ 295 w 324"/>
                <a:gd name="T15" fmla="*/ 323 h 324"/>
                <a:gd name="T16" fmla="*/ 302 w 324"/>
                <a:gd name="T17" fmla="*/ 321 h 324"/>
                <a:gd name="T18" fmla="*/ 308 w 324"/>
                <a:gd name="T19" fmla="*/ 318 h 324"/>
                <a:gd name="T20" fmla="*/ 314 w 324"/>
                <a:gd name="T21" fmla="*/ 314 h 324"/>
                <a:gd name="T22" fmla="*/ 318 w 324"/>
                <a:gd name="T23" fmla="*/ 308 h 324"/>
                <a:gd name="T24" fmla="*/ 321 w 324"/>
                <a:gd name="T25" fmla="*/ 302 h 324"/>
                <a:gd name="T26" fmla="*/ 323 w 324"/>
                <a:gd name="T27" fmla="*/ 295 h 324"/>
                <a:gd name="T28" fmla="*/ 324 w 324"/>
                <a:gd name="T29" fmla="*/ 288 h 324"/>
                <a:gd name="T30" fmla="*/ 324 w 324"/>
                <a:gd name="T31" fmla="*/ 36 h 324"/>
                <a:gd name="T32" fmla="*/ 323 w 324"/>
                <a:gd name="T33" fmla="*/ 28 h 324"/>
                <a:gd name="T34" fmla="*/ 321 w 324"/>
                <a:gd name="T35" fmla="*/ 22 h 324"/>
                <a:gd name="T36" fmla="*/ 318 w 324"/>
                <a:gd name="T37" fmla="*/ 15 h 324"/>
                <a:gd name="T38" fmla="*/ 314 w 324"/>
                <a:gd name="T39" fmla="*/ 10 h 324"/>
                <a:gd name="T40" fmla="*/ 308 w 324"/>
                <a:gd name="T41" fmla="*/ 6 h 324"/>
                <a:gd name="T42" fmla="*/ 302 w 324"/>
                <a:gd name="T43" fmla="*/ 3 h 324"/>
                <a:gd name="T44" fmla="*/ 295 w 324"/>
                <a:gd name="T45" fmla="*/ 0 h 324"/>
                <a:gd name="T46" fmla="*/ 288 w 324"/>
                <a:gd name="T47" fmla="*/ 0 h 324"/>
                <a:gd name="T48" fmla="*/ 36 w 324"/>
                <a:gd name="T49" fmla="*/ 0 h 324"/>
                <a:gd name="T50" fmla="*/ 28 w 324"/>
                <a:gd name="T51" fmla="*/ 0 h 324"/>
                <a:gd name="T52" fmla="*/ 22 w 324"/>
                <a:gd name="T53" fmla="*/ 3 h 324"/>
                <a:gd name="T54" fmla="*/ 15 w 324"/>
                <a:gd name="T55" fmla="*/ 6 h 324"/>
                <a:gd name="T56" fmla="*/ 10 w 324"/>
                <a:gd name="T57" fmla="*/ 10 h 324"/>
                <a:gd name="T58" fmla="*/ 6 w 324"/>
                <a:gd name="T59" fmla="*/ 15 h 324"/>
                <a:gd name="T60" fmla="*/ 3 w 324"/>
                <a:gd name="T61" fmla="*/ 22 h 324"/>
                <a:gd name="T62" fmla="*/ 0 w 324"/>
                <a:gd name="T63" fmla="*/ 28 h 324"/>
                <a:gd name="T64" fmla="*/ 0 w 324"/>
                <a:gd name="T65" fmla="*/ 36 h 324"/>
                <a:gd name="T66" fmla="*/ 0 w 324"/>
                <a:gd name="T67" fmla="*/ 288 h 324"/>
                <a:gd name="T68" fmla="*/ 0 w 324"/>
                <a:gd name="T69" fmla="*/ 295 h 324"/>
                <a:gd name="T70" fmla="*/ 3 w 324"/>
                <a:gd name="T71" fmla="*/ 302 h 324"/>
                <a:gd name="T72" fmla="*/ 6 w 324"/>
                <a:gd name="T73" fmla="*/ 308 h 324"/>
                <a:gd name="T74" fmla="*/ 10 w 324"/>
                <a:gd name="T75" fmla="*/ 314 h 324"/>
                <a:gd name="T76" fmla="*/ 15 w 324"/>
                <a:gd name="T77" fmla="*/ 318 h 324"/>
                <a:gd name="T78" fmla="*/ 22 w 324"/>
                <a:gd name="T79" fmla="*/ 321 h 324"/>
                <a:gd name="T80" fmla="*/ 28 w 324"/>
                <a:gd name="T81" fmla="*/ 323 h 324"/>
                <a:gd name="T82" fmla="*/ 36 w 324"/>
                <a:gd name="T83" fmla="*/ 324 h 3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324">
                  <a:moveTo>
                    <a:pt x="72" y="72"/>
                  </a:moveTo>
                  <a:lnTo>
                    <a:pt x="252" y="72"/>
                  </a:lnTo>
                  <a:lnTo>
                    <a:pt x="252" y="252"/>
                  </a:lnTo>
                  <a:lnTo>
                    <a:pt x="72" y="252"/>
                  </a:lnTo>
                  <a:lnTo>
                    <a:pt x="72" y="72"/>
                  </a:lnTo>
                  <a:close/>
                  <a:moveTo>
                    <a:pt x="36" y="324"/>
                  </a:moveTo>
                  <a:lnTo>
                    <a:pt x="288" y="324"/>
                  </a:lnTo>
                  <a:lnTo>
                    <a:pt x="295" y="323"/>
                  </a:lnTo>
                  <a:lnTo>
                    <a:pt x="302" y="321"/>
                  </a:lnTo>
                  <a:lnTo>
                    <a:pt x="308" y="318"/>
                  </a:lnTo>
                  <a:lnTo>
                    <a:pt x="314" y="314"/>
                  </a:lnTo>
                  <a:lnTo>
                    <a:pt x="318" y="308"/>
                  </a:lnTo>
                  <a:lnTo>
                    <a:pt x="321" y="302"/>
                  </a:lnTo>
                  <a:lnTo>
                    <a:pt x="323" y="295"/>
                  </a:lnTo>
                  <a:lnTo>
                    <a:pt x="324" y="288"/>
                  </a:lnTo>
                  <a:lnTo>
                    <a:pt x="324" y="36"/>
                  </a:lnTo>
                  <a:lnTo>
                    <a:pt x="323" y="28"/>
                  </a:lnTo>
                  <a:lnTo>
                    <a:pt x="321" y="22"/>
                  </a:lnTo>
                  <a:lnTo>
                    <a:pt x="318" y="15"/>
                  </a:lnTo>
                  <a:lnTo>
                    <a:pt x="314" y="10"/>
                  </a:lnTo>
                  <a:lnTo>
                    <a:pt x="308" y="6"/>
                  </a:lnTo>
                  <a:lnTo>
                    <a:pt x="302" y="3"/>
                  </a:lnTo>
                  <a:lnTo>
                    <a:pt x="295" y="0"/>
                  </a:lnTo>
                  <a:lnTo>
                    <a:pt x="288" y="0"/>
                  </a:lnTo>
                  <a:lnTo>
                    <a:pt x="36" y="0"/>
                  </a:lnTo>
                  <a:lnTo>
                    <a:pt x="28" y="0"/>
                  </a:lnTo>
                  <a:lnTo>
                    <a:pt x="22" y="3"/>
                  </a:lnTo>
                  <a:lnTo>
                    <a:pt x="15" y="6"/>
                  </a:lnTo>
                  <a:lnTo>
                    <a:pt x="10" y="10"/>
                  </a:lnTo>
                  <a:lnTo>
                    <a:pt x="6" y="15"/>
                  </a:lnTo>
                  <a:lnTo>
                    <a:pt x="3" y="22"/>
                  </a:lnTo>
                  <a:lnTo>
                    <a:pt x="0" y="28"/>
                  </a:lnTo>
                  <a:lnTo>
                    <a:pt x="0" y="36"/>
                  </a:lnTo>
                  <a:lnTo>
                    <a:pt x="0" y="288"/>
                  </a:lnTo>
                  <a:lnTo>
                    <a:pt x="0" y="295"/>
                  </a:lnTo>
                  <a:lnTo>
                    <a:pt x="3" y="302"/>
                  </a:lnTo>
                  <a:lnTo>
                    <a:pt x="6" y="308"/>
                  </a:lnTo>
                  <a:lnTo>
                    <a:pt x="10" y="314"/>
                  </a:lnTo>
                  <a:lnTo>
                    <a:pt x="15" y="318"/>
                  </a:lnTo>
                  <a:lnTo>
                    <a:pt x="22" y="321"/>
                  </a:lnTo>
                  <a:lnTo>
                    <a:pt x="28" y="323"/>
                  </a:lnTo>
                  <a:lnTo>
                    <a:pt x="36" y="324"/>
                  </a:lnTo>
                  <a:close/>
                </a:path>
              </a:pathLst>
            </a:custGeom>
            <a:grpFill/>
            <a:ln>
              <a:noFill/>
            </a:ln>
          </p:spPr>
          <p:txBody>
            <a:bodyPr vert="horz" wrap="square" lIns="182880" tIns="91440" rIns="182880" bIns="91440" numCol="1" anchor="t" anchorCtr="0" compatLnSpc="1"/>
            <a:lstStyle/>
            <a:p>
              <a:pPr algn="l" defTabSz="1828800" rtl="0"/>
              <a:endParaRPr lang="en-US" sz="3600" kern="1200">
                <a:solidFill>
                  <a:prstClr val="white">
                    <a:lumMod val="95000"/>
                  </a:prstClr>
                </a:solidFill>
                <a:latin typeface="字体视界-简圆体" panose="02010601030101010101" pitchFamily="2" charset="-122"/>
                <a:ea typeface="字体视界-简圆体" panose="02010601030101010101" pitchFamily="2" charset="-122"/>
              </a:endParaRPr>
            </a:p>
          </p:txBody>
        </p:sp>
      </p:grpSp>
      <p:cxnSp>
        <p:nvCxnSpPr>
          <p:cNvPr id="35" name="Straight Connector 36"/>
          <p:cNvCxnSpPr/>
          <p:nvPr/>
        </p:nvCxnSpPr>
        <p:spPr>
          <a:xfrm flipH="1">
            <a:off x="7987433" y="2070735"/>
            <a:ext cx="5080" cy="3624580"/>
          </a:xfrm>
          <a:prstGeom prst="line">
            <a:avLst/>
          </a:prstGeom>
          <a:ln>
            <a:solidFill>
              <a:srgbClr val="F6E1A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2000" p14:dur="125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P spid="9" grpId="0"/>
      <p:bldP spid="10" grpId="0"/>
      <p:bldP spid="11" grpId="0"/>
      <p:bldP spid="14" grpId="0"/>
      <p:bldP spid="16"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a:spLocks noChangeAspect="1" noChangeArrowheads="1"/>
          </p:cNvSpPr>
          <p:nvPr/>
        </p:nvSpPr>
        <p:spPr bwMode="auto">
          <a:xfrm rot="2700000">
            <a:off x="1741025" y="2306025"/>
            <a:ext cx="1079441" cy="1079500"/>
          </a:xfrm>
          <a:prstGeom prst="roundRect">
            <a:avLst>
              <a:gd name="adj" fmla="val 30000"/>
            </a:avLst>
          </a:prstGeom>
          <a:gradFill>
            <a:gsLst>
              <a:gs pos="0">
                <a:srgbClr val="CFB481"/>
              </a:gs>
              <a:gs pos="100000">
                <a:srgbClr val="F6E1AC"/>
              </a:gs>
            </a:gsLst>
            <a:lin ang="5400000" scaled="1"/>
          </a:gradFill>
          <a:ln w="9525">
            <a:solidFill>
              <a:schemeClr val="bg1"/>
            </a:solidFill>
            <a:round/>
          </a:ln>
        </p:spPr>
        <p:txBody>
          <a:bodyPr anchor="ctr"/>
          <a:lstStyle>
            <a:lvl1pPr>
              <a:defRPr>
                <a:solidFill>
                  <a:schemeClr val="tx1"/>
                </a:solidFill>
                <a:latin typeface="Segoe UI" panose="020b0502040204020203" charset="0"/>
                <a:ea typeface="微软雅黑" panose="020b0503020204020204" pitchFamily="34" charset="-122"/>
              </a:defRPr>
            </a:lvl1pPr>
            <a:lvl2pPr marL="742950" indent="-285750">
              <a:defRPr>
                <a:solidFill>
                  <a:schemeClr val="tx1"/>
                </a:solidFill>
                <a:latin typeface="Segoe UI" panose="020b0502040204020203" charset="0"/>
                <a:ea typeface="微软雅黑" panose="020b0503020204020204" pitchFamily="34" charset="-122"/>
              </a:defRPr>
            </a:lvl2pPr>
            <a:lvl3pPr marL="1143000" indent="-228600">
              <a:defRPr>
                <a:solidFill>
                  <a:schemeClr val="tx1"/>
                </a:solidFill>
                <a:latin typeface="Segoe UI" panose="020b0502040204020203" charset="0"/>
                <a:ea typeface="微软雅黑" panose="020b0503020204020204" pitchFamily="34" charset="-122"/>
              </a:defRPr>
            </a:lvl3pPr>
            <a:lvl4pPr marL="1600200" indent="-228600">
              <a:defRPr>
                <a:solidFill>
                  <a:schemeClr val="tx1"/>
                </a:solidFill>
                <a:latin typeface="Segoe UI" panose="020b0502040204020203" charset="0"/>
                <a:ea typeface="微软雅黑" panose="020b0503020204020204" pitchFamily="34" charset="-122"/>
              </a:defRPr>
            </a:lvl4pPr>
            <a:lvl5pPr marL="2057400" indent="-228600">
              <a:defRPr>
                <a:solidFill>
                  <a:schemeClr val="tx1"/>
                </a:solidFill>
                <a:latin typeface="Segoe UI" panose="020b0502040204020203"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9pPr>
          </a:lstStyle>
          <a:p>
            <a:pPr algn="ctr" eaLnBrk="1" hangingPunct="1"/>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cxnSp>
        <p:nvCxnSpPr>
          <p:cNvPr id="7" name="PA_直接连接符 18"/>
          <p:cNvCxnSpPr>
            <a:cxnSpLocks noChangeShapeType="1"/>
          </p:cNvCxnSpPr>
          <p:nvPr>
            <p:custDataLst>
              <p:tags r:id="rId3"/>
            </p:custDataLst>
          </p:nvPr>
        </p:nvCxnSpPr>
        <p:spPr bwMode="auto">
          <a:xfrm flipH="1">
            <a:off x="2280744" y="3475977"/>
            <a:ext cx="0" cy="539720"/>
          </a:xfrm>
          <a:prstGeom prst="line">
            <a:avLst/>
          </a:prstGeom>
          <a:noFill/>
          <a:ln w="19050" cmpd="sng">
            <a:solidFill>
              <a:schemeClr val="bg1"/>
            </a:solidFill>
            <a:round/>
          </a:ln>
          <a:extLst>
            <a:ext uri="{909E8E84-426E-40DD-AFC4-6F175D3DCCD1}">
              <a14:hiddenFill xmlns:a14="http://schemas.microsoft.com/office/drawing/2010/main">
                <a:noFill/>
              </a14:hiddenFill>
            </a:ext>
          </a:extLst>
        </p:spPr>
      </p:cxnSp>
      <p:sp>
        <p:nvSpPr>
          <p:cNvPr id="9" name="圆角矩形 15"/>
          <p:cNvSpPr>
            <a:spLocks noChangeAspect="1" noChangeArrowheads="1"/>
          </p:cNvSpPr>
          <p:nvPr/>
        </p:nvSpPr>
        <p:spPr bwMode="auto">
          <a:xfrm rot="1800000">
            <a:off x="4368309" y="2306054"/>
            <a:ext cx="1079500" cy="1079441"/>
          </a:xfrm>
          <a:prstGeom prst="roundRect">
            <a:avLst>
              <a:gd name="adj" fmla="val 30000"/>
            </a:avLst>
          </a:prstGeom>
          <a:gradFill>
            <a:gsLst>
              <a:gs pos="0">
                <a:srgbClr val="CFB481"/>
              </a:gs>
              <a:gs pos="100000">
                <a:srgbClr val="F6E1AC"/>
              </a:gs>
            </a:gsLst>
            <a:lin ang="5400000" scaled="1"/>
          </a:gradFill>
          <a:ln>
            <a:solidFill>
              <a:schemeClr val="bg1"/>
            </a:solidFill>
          </a:ln>
        </p:spPr>
        <p:txBody>
          <a:bodyPr anchor="ctr"/>
          <a:lstStyle>
            <a:lvl1pPr>
              <a:defRPr>
                <a:solidFill>
                  <a:schemeClr val="tx1"/>
                </a:solidFill>
                <a:latin typeface="Segoe UI" panose="020b0502040204020203" charset="0"/>
                <a:ea typeface="微软雅黑" panose="020b0503020204020204" pitchFamily="34" charset="-122"/>
              </a:defRPr>
            </a:lvl1pPr>
            <a:lvl2pPr marL="742950" indent="-285750">
              <a:defRPr>
                <a:solidFill>
                  <a:schemeClr val="tx1"/>
                </a:solidFill>
                <a:latin typeface="Segoe UI" panose="020b0502040204020203" charset="0"/>
                <a:ea typeface="微软雅黑" panose="020b0503020204020204" pitchFamily="34" charset="-122"/>
              </a:defRPr>
            </a:lvl2pPr>
            <a:lvl3pPr marL="1143000" indent="-228600">
              <a:defRPr>
                <a:solidFill>
                  <a:schemeClr val="tx1"/>
                </a:solidFill>
                <a:latin typeface="Segoe UI" panose="020b0502040204020203" charset="0"/>
                <a:ea typeface="微软雅黑" panose="020b0503020204020204" pitchFamily="34" charset="-122"/>
              </a:defRPr>
            </a:lvl3pPr>
            <a:lvl4pPr marL="1600200" indent="-228600">
              <a:defRPr>
                <a:solidFill>
                  <a:schemeClr val="tx1"/>
                </a:solidFill>
                <a:latin typeface="Segoe UI" panose="020b0502040204020203" charset="0"/>
                <a:ea typeface="微软雅黑" panose="020b0503020204020204" pitchFamily="34" charset="-122"/>
              </a:defRPr>
            </a:lvl4pPr>
            <a:lvl5pPr marL="2057400" indent="-228600">
              <a:defRPr>
                <a:solidFill>
                  <a:schemeClr val="tx1"/>
                </a:solidFill>
                <a:latin typeface="Segoe UI" panose="020b0502040204020203"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9pPr>
          </a:lstStyle>
          <a:p>
            <a:pPr algn="ctr" eaLnBrk="1" hangingPunct="1"/>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cxnSp>
        <p:nvCxnSpPr>
          <p:cNvPr id="10" name="PA_直接连接符 19"/>
          <p:cNvCxnSpPr>
            <a:cxnSpLocks noChangeShapeType="1"/>
          </p:cNvCxnSpPr>
          <p:nvPr>
            <p:custDataLst>
              <p:tags r:id="rId4"/>
            </p:custDataLst>
          </p:nvPr>
        </p:nvCxnSpPr>
        <p:spPr bwMode="auto">
          <a:xfrm flipH="1">
            <a:off x="4908056" y="3475977"/>
            <a:ext cx="0" cy="539720"/>
          </a:xfrm>
          <a:prstGeom prst="line">
            <a:avLst/>
          </a:prstGeom>
          <a:noFill/>
          <a:ln w="19050" cmpd="sng">
            <a:solidFill>
              <a:schemeClr val="bg1"/>
            </a:solidFill>
            <a:round/>
          </a:ln>
          <a:extLst>
            <a:ext uri="{909E8E84-426E-40DD-AFC4-6F175D3DCCD1}">
              <a14:hiddenFill xmlns:a14="http://schemas.microsoft.com/office/drawing/2010/main">
                <a:noFill/>
              </a14:hiddenFill>
            </a:ext>
          </a:extLst>
        </p:spPr>
      </p:cxnSp>
      <p:sp>
        <p:nvSpPr>
          <p:cNvPr id="11" name="圆角矩形 11"/>
          <p:cNvSpPr>
            <a:spLocks noChangeAspect="1" noChangeArrowheads="1"/>
          </p:cNvSpPr>
          <p:nvPr/>
        </p:nvSpPr>
        <p:spPr bwMode="auto">
          <a:xfrm rot="1800000">
            <a:off x="6995619" y="2306054"/>
            <a:ext cx="1081088" cy="1079441"/>
          </a:xfrm>
          <a:prstGeom prst="roundRect">
            <a:avLst>
              <a:gd name="adj" fmla="val 30000"/>
            </a:avLst>
          </a:prstGeom>
          <a:gradFill>
            <a:gsLst>
              <a:gs pos="0">
                <a:srgbClr val="CFB481"/>
              </a:gs>
              <a:gs pos="100000">
                <a:srgbClr val="F6E1AC"/>
              </a:gs>
            </a:gsLst>
            <a:lin ang="5400000" scaled="1"/>
          </a:gradFill>
          <a:ln>
            <a:solidFill>
              <a:schemeClr val="bg1"/>
            </a:solidFill>
          </a:ln>
        </p:spPr>
        <p:txBody>
          <a:bodyPr anchor="ctr"/>
          <a:lstStyle>
            <a:lvl1pPr>
              <a:defRPr>
                <a:solidFill>
                  <a:schemeClr val="tx1"/>
                </a:solidFill>
                <a:latin typeface="Segoe UI" panose="020b0502040204020203" charset="0"/>
                <a:ea typeface="微软雅黑" panose="020b0503020204020204" pitchFamily="34" charset="-122"/>
              </a:defRPr>
            </a:lvl1pPr>
            <a:lvl2pPr marL="742950" indent="-285750">
              <a:defRPr>
                <a:solidFill>
                  <a:schemeClr val="tx1"/>
                </a:solidFill>
                <a:latin typeface="Segoe UI" panose="020b0502040204020203" charset="0"/>
                <a:ea typeface="微软雅黑" panose="020b0503020204020204" pitchFamily="34" charset="-122"/>
              </a:defRPr>
            </a:lvl2pPr>
            <a:lvl3pPr marL="1143000" indent="-228600">
              <a:defRPr>
                <a:solidFill>
                  <a:schemeClr val="tx1"/>
                </a:solidFill>
                <a:latin typeface="Segoe UI" panose="020b0502040204020203" charset="0"/>
                <a:ea typeface="微软雅黑" panose="020b0503020204020204" pitchFamily="34" charset="-122"/>
              </a:defRPr>
            </a:lvl3pPr>
            <a:lvl4pPr marL="1600200" indent="-228600">
              <a:defRPr>
                <a:solidFill>
                  <a:schemeClr val="tx1"/>
                </a:solidFill>
                <a:latin typeface="Segoe UI" panose="020b0502040204020203" charset="0"/>
                <a:ea typeface="微软雅黑" panose="020b0503020204020204" pitchFamily="34" charset="-122"/>
              </a:defRPr>
            </a:lvl4pPr>
            <a:lvl5pPr marL="2057400" indent="-228600">
              <a:defRPr>
                <a:solidFill>
                  <a:schemeClr val="tx1"/>
                </a:solidFill>
                <a:latin typeface="Segoe UI" panose="020b0502040204020203"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9pPr>
          </a:lstStyle>
          <a:p>
            <a:pPr algn="ctr" eaLnBrk="1" hangingPunct="1"/>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cxnSp>
        <p:nvCxnSpPr>
          <p:cNvPr id="14" name="PA_直接连接符 20"/>
          <p:cNvCxnSpPr>
            <a:cxnSpLocks noChangeShapeType="1"/>
          </p:cNvCxnSpPr>
          <p:nvPr>
            <p:custDataLst>
              <p:tags r:id="rId5"/>
            </p:custDataLst>
          </p:nvPr>
        </p:nvCxnSpPr>
        <p:spPr bwMode="auto">
          <a:xfrm flipH="1">
            <a:off x="7535368" y="3475977"/>
            <a:ext cx="0" cy="539720"/>
          </a:xfrm>
          <a:prstGeom prst="line">
            <a:avLst/>
          </a:prstGeom>
          <a:noFill/>
          <a:ln w="19050" cmpd="sng">
            <a:solidFill>
              <a:schemeClr val="bg1"/>
            </a:solidFill>
            <a:round/>
          </a:ln>
          <a:extLst>
            <a:ext uri="{909E8E84-426E-40DD-AFC4-6F175D3DCCD1}">
              <a14:hiddenFill xmlns:a14="http://schemas.microsoft.com/office/drawing/2010/main">
                <a:noFill/>
              </a14:hiddenFill>
            </a:ext>
          </a:extLst>
        </p:spPr>
      </p:cxnSp>
      <p:sp>
        <p:nvSpPr>
          <p:cNvPr id="15" name="圆角矩形 14"/>
          <p:cNvSpPr>
            <a:spLocks noChangeAspect="1" noChangeArrowheads="1"/>
          </p:cNvSpPr>
          <p:nvPr/>
        </p:nvSpPr>
        <p:spPr bwMode="auto">
          <a:xfrm rot="1800000">
            <a:off x="9624521" y="2306054"/>
            <a:ext cx="1079500" cy="1079441"/>
          </a:xfrm>
          <a:prstGeom prst="roundRect">
            <a:avLst>
              <a:gd name="adj" fmla="val 30000"/>
            </a:avLst>
          </a:prstGeom>
          <a:gradFill>
            <a:gsLst>
              <a:gs pos="0">
                <a:srgbClr val="CFB481"/>
              </a:gs>
              <a:gs pos="100000">
                <a:srgbClr val="F6E1AC"/>
              </a:gs>
            </a:gsLst>
            <a:lin ang="5400000" scaled="1"/>
          </a:gradFill>
          <a:ln>
            <a:solidFill>
              <a:schemeClr val="bg1"/>
            </a:solidFill>
          </a:ln>
        </p:spPr>
        <p:txBody>
          <a:bodyPr anchor="ctr"/>
          <a:lstStyle>
            <a:lvl1pPr>
              <a:defRPr>
                <a:solidFill>
                  <a:schemeClr val="tx1"/>
                </a:solidFill>
                <a:latin typeface="Segoe UI" panose="020b0502040204020203" charset="0"/>
                <a:ea typeface="微软雅黑" panose="020b0503020204020204" pitchFamily="34" charset="-122"/>
              </a:defRPr>
            </a:lvl1pPr>
            <a:lvl2pPr marL="742950" indent="-285750">
              <a:defRPr>
                <a:solidFill>
                  <a:schemeClr val="tx1"/>
                </a:solidFill>
                <a:latin typeface="Segoe UI" panose="020b0502040204020203" charset="0"/>
                <a:ea typeface="微软雅黑" panose="020b0503020204020204" pitchFamily="34" charset="-122"/>
              </a:defRPr>
            </a:lvl2pPr>
            <a:lvl3pPr marL="1143000" indent="-228600">
              <a:defRPr>
                <a:solidFill>
                  <a:schemeClr val="tx1"/>
                </a:solidFill>
                <a:latin typeface="Segoe UI" panose="020b0502040204020203" charset="0"/>
                <a:ea typeface="微软雅黑" panose="020b0503020204020204" pitchFamily="34" charset="-122"/>
              </a:defRPr>
            </a:lvl3pPr>
            <a:lvl4pPr marL="1600200" indent="-228600">
              <a:defRPr>
                <a:solidFill>
                  <a:schemeClr val="tx1"/>
                </a:solidFill>
                <a:latin typeface="Segoe UI" panose="020b0502040204020203" charset="0"/>
                <a:ea typeface="微软雅黑" panose="020b0503020204020204" pitchFamily="34" charset="-122"/>
              </a:defRPr>
            </a:lvl4pPr>
            <a:lvl5pPr marL="2057400" indent="-228600">
              <a:defRPr>
                <a:solidFill>
                  <a:schemeClr val="tx1"/>
                </a:solidFill>
                <a:latin typeface="Segoe UI" panose="020b0502040204020203"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pitchFamily="34" charset="-122"/>
              </a:defRPr>
            </a:lvl9pPr>
          </a:lstStyle>
          <a:p>
            <a:pPr algn="ctr" eaLnBrk="1" hangingPunct="1"/>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cxnSp>
        <p:nvCxnSpPr>
          <p:cNvPr id="16" name="PA_直接连接符 21"/>
          <p:cNvCxnSpPr>
            <a:cxnSpLocks noChangeShapeType="1"/>
          </p:cNvCxnSpPr>
          <p:nvPr>
            <p:custDataLst>
              <p:tags r:id="rId6"/>
            </p:custDataLst>
          </p:nvPr>
        </p:nvCxnSpPr>
        <p:spPr bwMode="auto">
          <a:xfrm flipH="1">
            <a:off x="10164268" y="3475977"/>
            <a:ext cx="0" cy="539720"/>
          </a:xfrm>
          <a:prstGeom prst="line">
            <a:avLst/>
          </a:prstGeom>
          <a:noFill/>
          <a:ln w="19050" cmpd="sng">
            <a:solidFill>
              <a:schemeClr val="bg1"/>
            </a:solidFill>
            <a:round/>
          </a:ln>
          <a:extLst>
            <a:ext uri="{909E8E84-426E-40DD-AFC4-6F175D3DCCD1}">
              <a14:hiddenFill xmlns:a14="http://schemas.microsoft.com/office/drawing/2010/main">
                <a:noFill/>
              </a14:hiddenFill>
            </a:ext>
          </a:extLst>
        </p:spPr>
      </p:cxnSp>
      <p:sp>
        <p:nvSpPr>
          <p:cNvPr id="17" name="PA_KSO_Shape"/>
          <p:cNvSpPr>
            <a:spLocks noChangeAspect="1"/>
          </p:cNvSpPr>
          <p:nvPr>
            <p:custDataLst>
              <p:tags r:id="rId7"/>
            </p:custDataLst>
          </p:nvPr>
        </p:nvSpPr>
        <p:spPr bwMode="auto">
          <a:xfrm>
            <a:off x="1920383" y="2525117"/>
            <a:ext cx="720725" cy="714336"/>
          </a:xfrm>
          <a:custGeom>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rgbClr val="051525"/>
          </a:solidFill>
          <a:ln>
            <a:noFill/>
          </a:ln>
        </p:spPr>
        <p:txBody>
          <a:bodyPr lIns="91433" tIns="45716" rIns="91433" bIns="45716" anchor="ctr"/>
          <a:lstStyle/>
          <a:p>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8" name="PA_KSO_Shape"/>
          <p:cNvSpPr>
            <a:spLocks noChangeAspect="1"/>
          </p:cNvSpPr>
          <p:nvPr>
            <p:custDataLst>
              <p:tags r:id="rId8"/>
            </p:custDataLst>
          </p:nvPr>
        </p:nvSpPr>
        <p:spPr bwMode="auto">
          <a:xfrm>
            <a:off x="4644534" y="2450508"/>
            <a:ext cx="527049" cy="720685"/>
          </a:xfrm>
          <a:custGeom>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051525"/>
          </a:solidFill>
          <a:ln>
            <a:noFill/>
          </a:ln>
        </p:spPr>
        <p:txBody>
          <a:bodyPr lIns="91433" tIns="45716" rIns="91433" bIns="45716" anchor="ctr"/>
          <a:lstStyle/>
          <a:p>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9" name="PA_KSO_Shape"/>
          <p:cNvSpPr>
            <a:spLocks noChangeAspect="1"/>
          </p:cNvSpPr>
          <p:nvPr>
            <p:custDataLst>
              <p:tags r:id="rId9"/>
            </p:custDataLst>
          </p:nvPr>
        </p:nvSpPr>
        <p:spPr bwMode="auto">
          <a:xfrm>
            <a:off x="7268670" y="2436224"/>
            <a:ext cx="534988" cy="719097"/>
          </a:xfrm>
          <a:custGeom>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051525"/>
          </a:solidFill>
          <a:ln>
            <a:noFill/>
          </a:ln>
        </p:spPr>
        <p:txBody>
          <a:bodyPr lIns="91433" tIns="45716" rIns="91433" bIns="45716" anchor="ctr"/>
          <a:lstStyle/>
          <a:p>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0" name="PA_KSO_Shape"/>
          <p:cNvSpPr>
            <a:spLocks noChangeAspect="1"/>
          </p:cNvSpPr>
          <p:nvPr>
            <p:custDataLst>
              <p:tags r:id="rId10"/>
            </p:custDataLst>
          </p:nvPr>
        </p:nvSpPr>
        <p:spPr bwMode="auto">
          <a:xfrm>
            <a:off x="9805496" y="2485432"/>
            <a:ext cx="715963" cy="720685"/>
          </a:xfrm>
          <a:custGeom>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rgbClr val="051525"/>
          </a:solidFill>
          <a:ln>
            <a:noFill/>
          </a:ln>
        </p:spPr>
        <p:txBody>
          <a:bodyPr lIns="91433" tIns="45716" rIns="91433" bIns="45716" anchor="ctr"/>
          <a:lstStyle/>
          <a:p>
            <a:endParaRPr lang="zh-CN" altLang="en-US" sz="1705">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nvGrpSpPr>
          <p:cNvPr id="21" name="组合 20"/>
          <p:cNvGrpSpPr/>
          <p:nvPr/>
        </p:nvGrpSpPr>
        <p:grpSpPr>
          <a:xfrm>
            <a:off x="1418171" y="4274465"/>
            <a:ext cx="1934629" cy="1228324"/>
            <a:chOff x="468937" y="2419540"/>
            <a:chExt cx="1934629" cy="1228324"/>
          </a:xfrm>
        </p:grpSpPr>
        <p:sp>
          <p:nvSpPr>
            <p:cNvPr id="22"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zh-CN" altLang="en-US">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24" name="矩形 23"/>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点击添加主要文字内容点击添加主要文字内容点击添加文字</a:t>
              </a:r>
              <a:endPar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25" name="组合 24"/>
          <p:cNvGrpSpPr/>
          <p:nvPr/>
        </p:nvGrpSpPr>
        <p:grpSpPr>
          <a:xfrm>
            <a:off x="3978491" y="4274465"/>
            <a:ext cx="1934629" cy="1228324"/>
            <a:chOff x="468937" y="2419540"/>
            <a:chExt cx="1934629" cy="1228324"/>
          </a:xfrm>
        </p:grpSpPr>
        <p:sp>
          <p:nvSpPr>
            <p:cNvPr id="26"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zh-CN" altLang="en-US">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27" name="矩形 26"/>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点击添加主要文字内容点击添加主要文字内容点击添加文字</a:t>
              </a:r>
              <a:endPar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28" name="组合 27"/>
          <p:cNvGrpSpPr/>
          <p:nvPr/>
        </p:nvGrpSpPr>
        <p:grpSpPr>
          <a:xfrm>
            <a:off x="6569291" y="4274465"/>
            <a:ext cx="1934629" cy="1228324"/>
            <a:chOff x="468937" y="2419540"/>
            <a:chExt cx="1934629" cy="1228324"/>
          </a:xfrm>
        </p:grpSpPr>
        <p:sp>
          <p:nvSpPr>
            <p:cNvPr id="29"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zh-CN" altLang="en-US">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30" name="矩形 29"/>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点击添加主要文字内容点击添加主要文字内容点击添加文字</a:t>
              </a:r>
              <a:endPar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31" name="组合 30"/>
          <p:cNvGrpSpPr/>
          <p:nvPr/>
        </p:nvGrpSpPr>
        <p:grpSpPr>
          <a:xfrm>
            <a:off x="9160091" y="4274465"/>
            <a:ext cx="1934629" cy="1228324"/>
            <a:chOff x="468937" y="2419540"/>
            <a:chExt cx="1934629" cy="1228324"/>
          </a:xfrm>
        </p:grpSpPr>
        <p:sp>
          <p:nvSpPr>
            <p:cNvPr id="32" name="TextBox 18"/>
            <p:cNvSpPr txBox="1"/>
            <p:nvPr/>
          </p:nvSpPr>
          <p:spPr>
            <a:xfrm flipH="1">
              <a:off x="468937" y="2419540"/>
              <a:ext cx="1107996" cy="369332"/>
            </a:xfrm>
            <a:prstGeom prst="rect">
              <a:avLst/>
            </a:prstGeom>
            <a:noFill/>
          </p:spPr>
          <p:txBody>
            <a:bodyPr wrap="none" rtlCol="0">
              <a:spAutoFit/>
            </a:bodyPr>
            <a:lstStyle/>
            <a:p>
              <a:pPr lvl="0"/>
              <a:r>
                <a:rPr lang="zh-CN" altLang="en-US">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zh-CN" altLang="en-US">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33" name="矩形 32"/>
            <p:cNvSpPr/>
            <p:nvPr/>
          </p:nvSpPr>
          <p:spPr>
            <a:xfrm>
              <a:off x="470268" y="2823664"/>
              <a:ext cx="1933298" cy="824200"/>
            </a:xfrm>
            <a:prstGeom prst="rect">
              <a:avLst/>
            </a:prstGeom>
          </p:spPr>
          <p:txBody>
            <a:bodyPr wrap="square">
              <a:spAutoFit/>
            </a:bodyPr>
            <a:lstStyle/>
            <a:p>
              <a:pPr lvl="0">
                <a:lnSpc>
                  <a:spcPct val="150000"/>
                </a:lnSpc>
              </a:pPr>
              <a:r>
                <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点击添加主要文字内容点击添加主要文字内容点击添加文字</a:t>
              </a:r>
              <a:endPar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spTree>
  </p:cSld>
  <p:clrMapOvr>
    <a:masterClrMapping/>
  </p:clrMapOvr>
  <mc:AlternateContent>
    <mc:Choice xmlns:p14="http://schemas.microsoft.com/office/powerpoint/2010/main" Requires="p14">
      <p:transition spd="slow" advTm="2000" p14:dur="125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nodeType="withEffect">
                                  <p:stCondLst>
                                    <p:cond delay="1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25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5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75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12" name="文本框 11"/>
          <p:cNvSpPr txBox="1"/>
          <p:nvPr/>
        </p:nvSpPr>
        <p:spPr>
          <a:xfrm>
            <a:off x="1978758" y="3186414"/>
            <a:ext cx="2115516" cy="1477328"/>
          </a:xfrm>
          <a:prstGeom prst="rect">
            <a:avLst/>
          </a:prstGeom>
          <a:noFill/>
        </p:spPr>
        <p:txBody>
          <a:bodyPr wrap="square" rtlCol="0">
            <a:spAutoFit/>
          </a:bodyPr>
          <a:lstStyle/>
          <a:p>
            <a:pPr algn="ctr"/>
            <a:r>
              <a:rPr lang="zh-CN" altLang="en-US" sz="5400" b="1">
                <a:gradFill flip="none" rotWithShape="1">
                  <a:gsLst>
                    <a:gs pos="51300">
                      <a:srgbClr val="F5E2C4"/>
                    </a:gs>
                    <a:gs pos="0">
                      <a:srgbClr val="AD8E5D"/>
                    </a:gs>
                    <a:gs pos="100000">
                      <a:srgbClr val="E6CBA8"/>
                    </a:gs>
                  </a:gsLst>
                  <a:lin ang="0" scaled="1"/>
                </a:gradFill>
                <a:cs typeface="+mn-ea"/>
                <a:sym typeface="+mn-lt"/>
              </a:rPr>
              <a:t>目录</a:t>
            </a:r>
            <a:endParaRPr lang="en-US" altLang="zh-CN" sz="5400" b="1">
              <a:gradFill flip="none" rotWithShape="1">
                <a:gsLst>
                  <a:gs pos="51300">
                    <a:srgbClr val="F5E2C4"/>
                  </a:gs>
                  <a:gs pos="0">
                    <a:srgbClr val="AD8E5D"/>
                  </a:gs>
                  <a:gs pos="100000">
                    <a:srgbClr val="E6CBA8"/>
                  </a:gs>
                </a:gsLst>
                <a:lin ang="0" scaled="1"/>
              </a:gradFill>
              <a:cs typeface="+mn-ea"/>
              <a:sym typeface="+mn-lt"/>
            </a:endParaRPr>
          </a:p>
          <a:p>
            <a:pPr algn="ctr"/>
            <a:r>
              <a:rPr lang="en-US" altLang="zh-CN" sz="3600" b="1">
                <a:gradFill flip="none" rotWithShape="1">
                  <a:gsLst>
                    <a:gs pos="51300">
                      <a:srgbClr val="F5E2C4"/>
                    </a:gs>
                    <a:gs pos="0">
                      <a:srgbClr val="AD8E5D"/>
                    </a:gs>
                    <a:gs pos="100000">
                      <a:srgbClr val="E6CBA8"/>
                    </a:gs>
                  </a:gsLst>
                  <a:lin ang="0" scaled="1"/>
                </a:gradFill>
                <a:cs typeface="+mn-ea"/>
                <a:sym typeface="+mn-lt"/>
              </a:rPr>
              <a:t>content</a:t>
            </a:r>
            <a:endParaRPr lang="zh-CN" altLang="en-US" sz="3600" b="1">
              <a:gradFill flip="none" rotWithShape="1">
                <a:gsLst>
                  <a:gs pos="51300">
                    <a:srgbClr val="F5E2C4"/>
                  </a:gs>
                  <a:gs pos="0">
                    <a:srgbClr val="AD8E5D"/>
                  </a:gs>
                  <a:gs pos="100000">
                    <a:srgbClr val="E6CBA8"/>
                  </a:gs>
                </a:gsLst>
                <a:lin ang="0" scaled="1"/>
              </a:gradFill>
              <a:cs typeface="+mn-ea"/>
              <a:sym typeface="+mn-lt"/>
            </a:endParaRPr>
          </a:p>
        </p:txBody>
      </p:sp>
      <p:cxnSp>
        <p:nvCxnSpPr>
          <p:cNvPr id="4" name="直接箭头连接符 3"/>
          <p:cNvCxnSpPr/>
          <p:nvPr/>
        </p:nvCxnSpPr>
        <p:spPr>
          <a:xfrm flipH="1" flipV="1">
            <a:off x="5359221" y="1040736"/>
            <a:ext cx="0" cy="5976257"/>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5032650" y="1660425"/>
            <a:ext cx="730938" cy="73093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51525"/>
              </a:solidFill>
              <a:cs typeface="+mn-ea"/>
              <a:sym typeface="+mn-lt"/>
            </a:endParaRPr>
          </a:p>
        </p:txBody>
      </p:sp>
      <p:sp>
        <p:nvSpPr>
          <p:cNvPr id="13" name="文本框 12"/>
          <p:cNvSpPr txBox="1"/>
          <p:nvPr/>
        </p:nvSpPr>
        <p:spPr>
          <a:xfrm>
            <a:off x="5032650" y="1702727"/>
            <a:ext cx="730938" cy="646331"/>
          </a:xfrm>
          <a:prstGeom prst="rect">
            <a:avLst/>
          </a:prstGeom>
          <a:noFill/>
        </p:spPr>
        <p:txBody>
          <a:bodyPr wrap="square" rtlCol="0">
            <a:spAutoFit/>
          </a:bodyPr>
          <a:lstStyle/>
          <a:p>
            <a:pPr algn="ctr"/>
            <a:r>
              <a:rPr lang="en-US" altLang="zh-CN" sz="3600" b="1">
                <a:solidFill>
                  <a:srgbClr val="051525"/>
                </a:solidFill>
                <a:cs typeface="+mn-ea"/>
                <a:sym typeface="+mn-lt"/>
              </a:rPr>
              <a:t>01</a:t>
            </a:r>
            <a:endParaRPr lang="zh-CN" altLang="en-US" sz="2000" b="1">
              <a:solidFill>
                <a:srgbClr val="051525"/>
              </a:solidFill>
              <a:cs typeface="+mn-ea"/>
              <a:sym typeface="+mn-lt"/>
            </a:endParaRPr>
          </a:p>
        </p:txBody>
      </p:sp>
      <p:sp>
        <p:nvSpPr>
          <p:cNvPr id="14" name="文本框 13"/>
          <p:cNvSpPr txBox="1"/>
          <p:nvPr/>
        </p:nvSpPr>
        <p:spPr>
          <a:xfrm>
            <a:off x="6155474" y="1641172"/>
            <a:ext cx="2652519" cy="707886"/>
          </a:xfrm>
          <a:prstGeom prst="rect">
            <a:avLst/>
          </a:prstGeom>
          <a:noFill/>
        </p:spPr>
        <p:txBody>
          <a:bodyPr wrap="square" rtlCol="0">
            <a:spAutoFit/>
          </a:bodyPr>
          <a:lstStyle/>
          <a:p>
            <a:pPr algn="dist"/>
            <a:r>
              <a:rPr lang="zh-CN" altLang="en-US" sz="4000" b="1">
                <a:gradFill flip="none" rotWithShape="1">
                  <a:gsLst>
                    <a:gs pos="51300">
                      <a:srgbClr val="F5E2C4"/>
                    </a:gs>
                    <a:gs pos="0">
                      <a:srgbClr val="AD8E5D"/>
                    </a:gs>
                    <a:gs pos="100000">
                      <a:srgbClr val="E6CBA8"/>
                    </a:gs>
                  </a:gsLst>
                  <a:lin ang="0" scaled="1"/>
                </a:gradFill>
                <a:cs typeface="+mn-ea"/>
                <a:sym typeface="+mn-lt"/>
              </a:rPr>
              <a:t>季度成绩</a:t>
            </a:r>
            <a:endParaRPr lang="zh-CN" altLang="en-US" sz="2400" b="1">
              <a:gradFill flip="none" rotWithShape="1">
                <a:gsLst>
                  <a:gs pos="51300">
                    <a:srgbClr val="F5E2C4"/>
                  </a:gs>
                  <a:gs pos="0">
                    <a:srgbClr val="AD8E5D"/>
                  </a:gs>
                  <a:gs pos="100000">
                    <a:srgbClr val="E6CBA8"/>
                  </a:gs>
                </a:gsLst>
                <a:lin ang="0" scaled="1"/>
              </a:gradFill>
              <a:cs typeface="+mn-ea"/>
              <a:sym typeface="+mn-lt"/>
            </a:endParaRPr>
          </a:p>
        </p:txBody>
      </p:sp>
      <p:sp>
        <p:nvSpPr>
          <p:cNvPr id="18" name="椭圆 17"/>
          <p:cNvSpPr/>
          <p:nvPr/>
        </p:nvSpPr>
        <p:spPr>
          <a:xfrm>
            <a:off x="5032650" y="2860378"/>
            <a:ext cx="730938" cy="73093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51525"/>
              </a:solidFill>
              <a:cs typeface="+mn-ea"/>
              <a:sym typeface="+mn-lt"/>
            </a:endParaRPr>
          </a:p>
        </p:txBody>
      </p:sp>
      <p:sp>
        <p:nvSpPr>
          <p:cNvPr id="19" name="文本框 18"/>
          <p:cNvSpPr txBox="1"/>
          <p:nvPr/>
        </p:nvSpPr>
        <p:spPr>
          <a:xfrm>
            <a:off x="5032650" y="2902680"/>
            <a:ext cx="730938" cy="646331"/>
          </a:xfrm>
          <a:prstGeom prst="rect">
            <a:avLst/>
          </a:prstGeom>
          <a:noFill/>
        </p:spPr>
        <p:txBody>
          <a:bodyPr wrap="square" rtlCol="0">
            <a:spAutoFit/>
          </a:bodyPr>
          <a:lstStyle/>
          <a:p>
            <a:pPr algn="ctr"/>
            <a:r>
              <a:rPr lang="en-US" altLang="zh-CN" sz="3600" b="1">
                <a:solidFill>
                  <a:srgbClr val="051525"/>
                </a:solidFill>
                <a:cs typeface="+mn-ea"/>
                <a:sym typeface="+mn-lt"/>
              </a:rPr>
              <a:t>02</a:t>
            </a:r>
            <a:endParaRPr lang="zh-CN" altLang="en-US" sz="2000" b="1">
              <a:solidFill>
                <a:srgbClr val="051525"/>
              </a:solidFill>
              <a:cs typeface="+mn-ea"/>
              <a:sym typeface="+mn-lt"/>
            </a:endParaRPr>
          </a:p>
        </p:txBody>
      </p:sp>
      <p:sp>
        <p:nvSpPr>
          <p:cNvPr id="20" name="文本框 19"/>
          <p:cNvSpPr txBox="1"/>
          <p:nvPr/>
        </p:nvSpPr>
        <p:spPr>
          <a:xfrm>
            <a:off x="6155474" y="2841125"/>
            <a:ext cx="2652519" cy="707886"/>
          </a:xfrm>
          <a:prstGeom prst="rect">
            <a:avLst/>
          </a:prstGeom>
          <a:noFill/>
        </p:spPr>
        <p:txBody>
          <a:bodyPr wrap="square" rtlCol="0">
            <a:spAutoFit/>
          </a:bodyPr>
          <a:lstStyle/>
          <a:p>
            <a:pPr algn="dist"/>
            <a:r>
              <a:rPr lang="zh-CN" altLang="en-US" sz="4000" b="1">
                <a:gradFill flip="none" rotWithShape="1">
                  <a:gsLst>
                    <a:gs pos="51300">
                      <a:srgbClr val="F5E2C4"/>
                    </a:gs>
                    <a:gs pos="0">
                      <a:srgbClr val="AD8E5D"/>
                    </a:gs>
                    <a:gs pos="100000">
                      <a:srgbClr val="E6CBA8"/>
                    </a:gs>
                  </a:gsLst>
                  <a:lin ang="0" scaled="1"/>
                </a:gradFill>
                <a:cs typeface="+mn-ea"/>
                <a:sym typeface="+mn-lt"/>
              </a:rPr>
              <a:t>区域成绩</a:t>
            </a:r>
            <a:endParaRPr lang="zh-CN" altLang="en-US" sz="2400" b="1">
              <a:gradFill flip="none" rotWithShape="1">
                <a:gsLst>
                  <a:gs pos="51300">
                    <a:srgbClr val="F5E2C4"/>
                  </a:gs>
                  <a:gs pos="0">
                    <a:srgbClr val="AD8E5D"/>
                  </a:gs>
                  <a:gs pos="100000">
                    <a:srgbClr val="E6CBA8"/>
                  </a:gs>
                </a:gsLst>
                <a:lin ang="0" scaled="1"/>
              </a:gradFill>
              <a:cs typeface="+mn-ea"/>
              <a:sym typeface="+mn-lt"/>
            </a:endParaRPr>
          </a:p>
        </p:txBody>
      </p:sp>
      <p:sp>
        <p:nvSpPr>
          <p:cNvPr id="21" name="椭圆 20"/>
          <p:cNvSpPr/>
          <p:nvPr/>
        </p:nvSpPr>
        <p:spPr>
          <a:xfrm>
            <a:off x="5032650" y="3972480"/>
            <a:ext cx="730938" cy="73093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51525"/>
              </a:solidFill>
              <a:cs typeface="+mn-ea"/>
              <a:sym typeface="+mn-lt"/>
            </a:endParaRPr>
          </a:p>
        </p:txBody>
      </p:sp>
      <p:sp>
        <p:nvSpPr>
          <p:cNvPr id="22" name="文本框 21"/>
          <p:cNvSpPr txBox="1"/>
          <p:nvPr/>
        </p:nvSpPr>
        <p:spPr>
          <a:xfrm>
            <a:off x="5032650" y="4014782"/>
            <a:ext cx="730938" cy="646331"/>
          </a:xfrm>
          <a:prstGeom prst="rect">
            <a:avLst/>
          </a:prstGeom>
          <a:noFill/>
        </p:spPr>
        <p:txBody>
          <a:bodyPr wrap="square" rtlCol="0">
            <a:spAutoFit/>
          </a:bodyPr>
          <a:lstStyle/>
          <a:p>
            <a:pPr algn="ctr"/>
            <a:r>
              <a:rPr lang="en-US" altLang="zh-CN" sz="3600" b="1">
                <a:solidFill>
                  <a:srgbClr val="051525"/>
                </a:solidFill>
                <a:cs typeface="+mn-ea"/>
                <a:sym typeface="+mn-lt"/>
              </a:rPr>
              <a:t>03</a:t>
            </a:r>
            <a:endParaRPr lang="zh-CN" altLang="en-US" sz="2000" b="1">
              <a:solidFill>
                <a:srgbClr val="051525"/>
              </a:solidFill>
              <a:cs typeface="+mn-ea"/>
              <a:sym typeface="+mn-lt"/>
            </a:endParaRPr>
          </a:p>
        </p:txBody>
      </p:sp>
      <p:sp>
        <p:nvSpPr>
          <p:cNvPr id="24" name="文本框 23"/>
          <p:cNvSpPr txBox="1"/>
          <p:nvPr/>
        </p:nvSpPr>
        <p:spPr>
          <a:xfrm>
            <a:off x="6155474" y="3953227"/>
            <a:ext cx="2652519" cy="707886"/>
          </a:xfrm>
          <a:prstGeom prst="rect">
            <a:avLst/>
          </a:prstGeom>
          <a:noFill/>
        </p:spPr>
        <p:txBody>
          <a:bodyPr wrap="square" rtlCol="0">
            <a:spAutoFit/>
          </a:bodyPr>
          <a:lstStyle/>
          <a:p>
            <a:pPr algn="dist"/>
            <a:r>
              <a:rPr lang="zh-CN" altLang="en-US" sz="4000" b="1">
                <a:gradFill flip="none" rotWithShape="1">
                  <a:gsLst>
                    <a:gs pos="51300">
                      <a:srgbClr val="F5E2C4"/>
                    </a:gs>
                    <a:gs pos="0">
                      <a:srgbClr val="AD8E5D"/>
                    </a:gs>
                    <a:gs pos="100000">
                      <a:srgbClr val="E6CBA8"/>
                    </a:gs>
                  </a:gsLst>
                  <a:lin ang="0" scaled="1"/>
                </a:gradFill>
                <a:cs typeface="+mn-ea"/>
                <a:sym typeface="+mn-lt"/>
              </a:rPr>
              <a:t>数据分析</a:t>
            </a:r>
            <a:endParaRPr lang="zh-CN" altLang="en-US" sz="2400" b="1">
              <a:gradFill flip="none" rotWithShape="1">
                <a:gsLst>
                  <a:gs pos="51300">
                    <a:srgbClr val="F5E2C4"/>
                  </a:gs>
                  <a:gs pos="0">
                    <a:srgbClr val="AD8E5D"/>
                  </a:gs>
                  <a:gs pos="100000">
                    <a:srgbClr val="E6CBA8"/>
                  </a:gs>
                </a:gsLst>
                <a:lin ang="0" scaled="1"/>
              </a:gradFill>
              <a:cs typeface="+mn-ea"/>
              <a:sym typeface="+mn-lt"/>
            </a:endParaRPr>
          </a:p>
        </p:txBody>
      </p:sp>
      <p:sp>
        <p:nvSpPr>
          <p:cNvPr id="25" name="椭圆 24"/>
          <p:cNvSpPr/>
          <p:nvPr/>
        </p:nvSpPr>
        <p:spPr>
          <a:xfrm>
            <a:off x="5032650" y="5084582"/>
            <a:ext cx="730938" cy="730938"/>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51525"/>
              </a:solidFill>
              <a:cs typeface="+mn-ea"/>
              <a:sym typeface="+mn-lt"/>
            </a:endParaRPr>
          </a:p>
        </p:txBody>
      </p:sp>
      <p:sp>
        <p:nvSpPr>
          <p:cNvPr id="27" name="文本框 26"/>
          <p:cNvSpPr txBox="1"/>
          <p:nvPr/>
        </p:nvSpPr>
        <p:spPr>
          <a:xfrm>
            <a:off x="5032650" y="5126884"/>
            <a:ext cx="730938" cy="646331"/>
          </a:xfrm>
          <a:prstGeom prst="rect">
            <a:avLst/>
          </a:prstGeom>
          <a:noFill/>
        </p:spPr>
        <p:txBody>
          <a:bodyPr wrap="square" rtlCol="0">
            <a:spAutoFit/>
          </a:bodyPr>
          <a:lstStyle/>
          <a:p>
            <a:pPr algn="ctr"/>
            <a:r>
              <a:rPr lang="en-US" altLang="zh-CN" sz="3600" b="1">
                <a:solidFill>
                  <a:srgbClr val="051525"/>
                </a:solidFill>
                <a:cs typeface="+mn-ea"/>
                <a:sym typeface="+mn-lt"/>
              </a:rPr>
              <a:t>04</a:t>
            </a:r>
            <a:endParaRPr lang="zh-CN" altLang="en-US" sz="2000" b="1">
              <a:solidFill>
                <a:srgbClr val="051525"/>
              </a:solidFill>
              <a:cs typeface="+mn-ea"/>
              <a:sym typeface="+mn-lt"/>
            </a:endParaRPr>
          </a:p>
        </p:txBody>
      </p:sp>
      <p:sp>
        <p:nvSpPr>
          <p:cNvPr id="28" name="文本框 27"/>
          <p:cNvSpPr txBox="1"/>
          <p:nvPr/>
        </p:nvSpPr>
        <p:spPr>
          <a:xfrm>
            <a:off x="6155474" y="5065329"/>
            <a:ext cx="2652519" cy="707886"/>
          </a:xfrm>
          <a:prstGeom prst="rect">
            <a:avLst/>
          </a:prstGeom>
          <a:noFill/>
        </p:spPr>
        <p:txBody>
          <a:bodyPr wrap="square" rtlCol="0">
            <a:spAutoFit/>
          </a:bodyPr>
          <a:lstStyle/>
          <a:p>
            <a:pPr algn="dist"/>
            <a:r>
              <a:rPr lang="zh-CN" altLang="en-US" sz="4000" b="1">
                <a:gradFill flip="none" rotWithShape="1">
                  <a:gsLst>
                    <a:gs pos="51300">
                      <a:srgbClr val="F5E2C4"/>
                    </a:gs>
                    <a:gs pos="0">
                      <a:srgbClr val="AD8E5D"/>
                    </a:gs>
                    <a:gs pos="100000">
                      <a:srgbClr val="E6CBA8"/>
                    </a:gs>
                  </a:gsLst>
                  <a:lin ang="0" scaled="1"/>
                </a:gradFill>
                <a:cs typeface="+mn-ea"/>
                <a:sym typeface="+mn-lt"/>
              </a:rPr>
              <a:t>计划安排</a:t>
            </a:r>
            <a:endParaRPr lang="zh-CN" altLang="en-US" sz="2400" b="1">
              <a:gradFill flip="none" rotWithShape="1">
                <a:gsLst>
                  <a:gs pos="51300">
                    <a:srgbClr val="F5E2C4"/>
                  </a:gs>
                  <a:gs pos="0">
                    <a:srgbClr val="AD8E5D"/>
                  </a:gs>
                  <a:gs pos="100000">
                    <a:srgbClr val="E6CBA8"/>
                  </a:gs>
                </a:gsLst>
                <a:lin ang="0" scaled="1"/>
              </a:gradFill>
              <a:cs typeface="+mn-ea"/>
              <a:sym typeface="+mn-lt"/>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nodeType="afterGroup">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nodeType="afterGroup">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nodeType="afterGroup">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nodeType="afterGroup">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nodeType="clickPar">
                      <p:stCondLst>
                        <p:cond delay="indefinite"/>
                        <p:cond evt="onBegin" delay="0">
                          <p:tn val="65"/>
                        </p:cond>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1+#ppt_w/2"/>
                                          </p:val>
                                        </p:tav>
                                        <p:tav tm="100000">
                                          <p:val>
                                            <p:strVal val="#ppt_x"/>
                                          </p:val>
                                        </p:tav>
                                      </p:tavLst>
                                    </p:anim>
                                    <p:anim calcmode="lin" valueType="num">
                                      <p:cBhvr additive="base">
                                        <p:cTn id="75"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3" grpId="0"/>
      <p:bldP spid="14" grpId="0"/>
      <p:bldP spid="18" grpId="0" animBg="1"/>
      <p:bldP spid="19" grpId="0"/>
      <p:bldP spid="20" grpId="0"/>
      <p:bldP spid="21" grpId="0" animBg="1"/>
      <p:bldP spid="22" grpId="0"/>
      <p:bldP spid="24" grpId="0"/>
      <p:bldP spid="25" grpId="0" animBg="1"/>
      <p:bldP spid="27" grpId="0"/>
      <p:bldP spid="28"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294947" y="2340786"/>
            <a:ext cx="1602105" cy="1608455"/>
            <a:chOff x="8673" y="3045"/>
            <a:chExt cx="2523" cy="2533"/>
          </a:xfrm>
          <a:gradFill>
            <a:gsLst>
              <a:gs pos="0">
                <a:srgbClr val="CFB481"/>
              </a:gs>
              <a:gs pos="100000">
                <a:srgbClr val="F6E1AC"/>
              </a:gs>
            </a:gsLst>
            <a:lin ang="5400000" scaled="1"/>
          </a:gradFill>
        </p:grpSpPr>
        <p:sp>
          <p:nvSpPr>
            <p:cNvPr id="7" name="Freeform 21"/>
            <p:cNvSpPr/>
            <p:nvPr/>
          </p:nvSpPr>
          <p:spPr bwMode="auto">
            <a:xfrm>
              <a:off x="8673" y="3045"/>
              <a:ext cx="2523" cy="2533"/>
            </a:xfrm>
            <a:custGeom>
              <a:gdLst>
                <a:gd name="T0" fmla="*/ 378 w 914"/>
                <a:gd name="T1" fmla="*/ 299 h 915"/>
                <a:gd name="T2" fmla="*/ 304 w 914"/>
                <a:gd name="T3" fmla="*/ 270 h 915"/>
                <a:gd name="T4" fmla="*/ 276 w 914"/>
                <a:gd name="T5" fmla="*/ 197 h 915"/>
                <a:gd name="T6" fmla="*/ 276 w 914"/>
                <a:gd name="T7" fmla="*/ 46 h 915"/>
                <a:gd name="T8" fmla="*/ 230 w 914"/>
                <a:gd name="T9" fmla="*/ 0 h 915"/>
                <a:gd name="T10" fmla="*/ 45 w 914"/>
                <a:gd name="T11" fmla="*/ 0 h 915"/>
                <a:gd name="T12" fmla="*/ 0 w 914"/>
                <a:gd name="T13" fmla="*/ 46 h 915"/>
                <a:gd name="T14" fmla="*/ 0 w 914"/>
                <a:gd name="T15" fmla="*/ 231 h 915"/>
                <a:gd name="T16" fmla="*/ 45 w 914"/>
                <a:gd name="T17" fmla="*/ 276 h 915"/>
                <a:gd name="T18" fmla="*/ 196 w 914"/>
                <a:gd name="T19" fmla="*/ 276 h 915"/>
                <a:gd name="T20" fmla="*/ 270 w 914"/>
                <a:gd name="T21" fmla="*/ 305 h 915"/>
                <a:gd name="T22" fmla="*/ 298 w 914"/>
                <a:gd name="T23" fmla="*/ 379 h 915"/>
                <a:gd name="T24" fmla="*/ 298 w 914"/>
                <a:gd name="T25" fmla="*/ 869 h 915"/>
                <a:gd name="T26" fmla="*/ 343 w 914"/>
                <a:gd name="T27" fmla="*/ 915 h 915"/>
                <a:gd name="T28" fmla="*/ 869 w 914"/>
                <a:gd name="T29" fmla="*/ 915 h 915"/>
                <a:gd name="T30" fmla="*/ 914 w 914"/>
                <a:gd name="T31" fmla="*/ 869 h 915"/>
                <a:gd name="T32" fmla="*/ 914 w 914"/>
                <a:gd name="T33" fmla="*/ 344 h 915"/>
                <a:gd name="T34" fmla="*/ 869 w 914"/>
                <a:gd name="T35" fmla="*/ 299 h 915"/>
                <a:gd name="T36" fmla="*/ 378 w 914"/>
                <a:gd name="T37" fmla="*/ 299 h 9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grpFill/>
            <a:ln>
              <a:noFill/>
            </a:ln>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9" name="Freeform 25"/>
            <p:cNvSpPr>
              <a:spLocks noEditPoints="1"/>
            </p:cNvSpPr>
            <p:nvPr/>
          </p:nvSpPr>
          <p:spPr bwMode="auto">
            <a:xfrm>
              <a:off x="8871" y="3218"/>
              <a:ext cx="362" cy="408"/>
            </a:xfrm>
            <a:custGeom>
              <a:gdLst>
                <a:gd name="T0" fmla="*/ 28 w 131"/>
                <a:gd name="T1" fmla="*/ 16 h 147"/>
                <a:gd name="T2" fmla="*/ 103 w 131"/>
                <a:gd name="T3" fmla="*/ 16 h 147"/>
                <a:gd name="T4" fmla="*/ 118 w 131"/>
                <a:gd name="T5" fmla="*/ 61 h 147"/>
                <a:gd name="T6" fmla="*/ 127 w 131"/>
                <a:gd name="T7" fmla="*/ 65 h 147"/>
                <a:gd name="T8" fmla="*/ 131 w 131"/>
                <a:gd name="T9" fmla="*/ 74 h 147"/>
                <a:gd name="T10" fmla="*/ 130 w 131"/>
                <a:gd name="T11" fmla="*/ 101 h 147"/>
                <a:gd name="T12" fmla="*/ 123 w 131"/>
                <a:gd name="T13" fmla="*/ 108 h 147"/>
                <a:gd name="T14" fmla="*/ 116 w 131"/>
                <a:gd name="T15" fmla="*/ 109 h 147"/>
                <a:gd name="T16" fmla="*/ 65 w 131"/>
                <a:gd name="T17" fmla="*/ 147 h 147"/>
                <a:gd name="T18" fmla="*/ 76 w 131"/>
                <a:gd name="T19" fmla="*/ 132 h 147"/>
                <a:gd name="T20" fmla="*/ 107 w 131"/>
                <a:gd name="T21" fmla="*/ 109 h 147"/>
                <a:gd name="T22" fmla="*/ 98 w 131"/>
                <a:gd name="T23" fmla="*/ 105 h 147"/>
                <a:gd name="T24" fmla="*/ 95 w 131"/>
                <a:gd name="T25" fmla="*/ 74 h 147"/>
                <a:gd name="T26" fmla="*/ 96 w 131"/>
                <a:gd name="T27" fmla="*/ 69 h 147"/>
                <a:gd name="T28" fmla="*/ 107 w 131"/>
                <a:gd name="T29" fmla="*/ 56 h 147"/>
                <a:gd name="T30" fmla="*/ 35 w 131"/>
                <a:gd name="T31" fmla="*/ 38 h 147"/>
                <a:gd name="T32" fmla="*/ 28 w 131"/>
                <a:gd name="T33" fmla="*/ 62 h 147"/>
                <a:gd name="T34" fmla="*/ 35 w 131"/>
                <a:gd name="T35" fmla="*/ 69 h 147"/>
                <a:gd name="T36" fmla="*/ 36 w 131"/>
                <a:gd name="T37" fmla="*/ 96 h 147"/>
                <a:gd name="T38" fmla="*/ 32 w 131"/>
                <a:gd name="T39" fmla="*/ 105 h 147"/>
                <a:gd name="T40" fmla="*/ 24 w 131"/>
                <a:gd name="T41" fmla="*/ 109 h 147"/>
                <a:gd name="T42" fmla="*/ 8 w 131"/>
                <a:gd name="T43" fmla="*/ 108 h 147"/>
                <a:gd name="T44" fmla="*/ 0 w 131"/>
                <a:gd name="T45" fmla="*/ 96 h 147"/>
                <a:gd name="T46" fmla="*/ 1 w 131"/>
                <a:gd name="T47" fmla="*/ 69 h 147"/>
                <a:gd name="T48" fmla="*/ 13 w 131"/>
                <a:gd name="T49" fmla="*/ 61 h 147"/>
                <a:gd name="T50" fmla="*/ 61 w 131"/>
                <a:gd name="T51" fmla="*/ 135 h 147"/>
                <a:gd name="T52" fmla="*/ 65 w 131"/>
                <a:gd name="T53" fmla="*/ 131 h 147"/>
                <a:gd name="T54" fmla="*/ 13 w 131"/>
                <a:gd name="T55" fmla="*/ 73 h 147"/>
                <a:gd name="T56" fmla="*/ 12 w 131"/>
                <a:gd name="T57" fmla="*/ 74 h 147"/>
                <a:gd name="T58" fmla="*/ 12 w 131"/>
                <a:gd name="T59" fmla="*/ 97 h 147"/>
                <a:gd name="T60" fmla="*/ 18 w 131"/>
                <a:gd name="T61" fmla="*/ 97 h 147"/>
                <a:gd name="T62" fmla="*/ 24 w 131"/>
                <a:gd name="T63" fmla="*/ 97 h 147"/>
                <a:gd name="T64" fmla="*/ 25 w 131"/>
                <a:gd name="T65" fmla="*/ 96 h 147"/>
                <a:gd name="T66" fmla="*/ 25 w 131"/>
                <a:gd name="T67" fmla="*/ 74 h 147"/>
                <a:gd name="T68" fmla="*/ 24 w 131"/>
                <a:gd name="T69" fmla="*/ 73 h 147"/>
                <a:gd name="T70" fmla="*/ 18 w 131"/>
                <a:gd name="T71" fmla="*/ 73 h 147"/>
                <a:gd name="T72" fmla="*/ 107 w 131"/>
                <a:gd name="T73" fmla="*/ 73 h 147"/>
                <a:gd name="T74" fmla="*/ 106 w 131"/>
                <a:gd name="T75" fmla="*/ 74 h 147"/>
                <a:gd name="T76" fmla="*/ 106 w 131"/>
                <a:gd name="T77" fmla="*/ 97 h 147"/>
                <a:gd name="T78" fmla="*/ 113 w 131"/>
                <a:gd name="T79" fmla="*/ 97 h 147"/>
                <a:gd name="T80" fmla="*/ 118 w 131"/>
                <a:gd name="T81" fmla="*/ 97 h 147"/>
                <a:gd name="T82" fmla="*/ 119 w 131"/>
                <a:gd name="T83" fmla="*/ 96 h 147"/>
                <a:gd name="T84" fmla="*/ 119 w 131"/>
                <a:gd name="T85" fmla="*/ 74 h 147"/>
                <a:gd name="T86" fmla="*/ 118 w 131"/>
                <a:gd name="T87" fmla="*/ 73 h 147"/>
                <a:gd name="T88" fmla="*/ 113 w 131"/>
                <a:gd name="T89" fmla="*/ 73 h 147"/>
                <a:gd name="T90" fmla="*/ 95 w 131"/>
                <a:gd name="T91" fmla="*/ 24 h 147"/>
                <a:gd name="T92" fmla="*/ 36 w 131"/>
                <a:gd name="T93" fmla="*/ 24 h 147"/>
                <a:gd name="T94" fmla="*/ 65 w 131"/>
                <a:gd name="T95" fmla="*/ 19 h 147"/>
                <a:gd name="T96" fmla="*/ 103 w 131"/>
                <a:gd name="T97" fmla="*/ 36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47">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10" name="Rectangle 29"/>
            <p:cNvSpPr>
              <a:spLocks noChangeArrowheads="1"/>
            </p:cNvSpPr>
            <p:nvPr/>
          </p:nvSpPr>
          <p:spPr bwMode="auto">
            <a:xfrm>
              <a:off x="9693" y="4142"/>
              <a:ext cx="1360" cy="1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a:solidFill>
                    <a:srgbClr val="051525"/>
                  </a:solidFill>
                  <a:latin typeface="字体视界-简圆体" panose="02010601030101010101" pitchFamily="2" charset="-122"/>
                  <a:ea typeface="字体视界-简圆体" panose="02010601030101010101" pitchFamily="2" charset="-122"/>
                  <a:sym typeface="+mn-ea"/>
                </a:rPr>
                <a:t>单击此处输入标题</a:t>
              </a:r>
              <a:endParaRPr lang="zh-CN" altLang="zh-CN" sz="900">
                <a:solidFill>
                  <a:srgbClr val="051525"/>
                </a:solidFill>
                <a:latin typeface="字体视界-简圆体" panose="02010601030101010101" pitchFamily="2" charset="-122"/>
                <a:ea typeface="字体视界-简圆体" panose="02010601030101010101" pitchFamily="2" charset="-122"/>
              </a:endParaRPr>
            </a:p>
          </p:txBody>
        </p:sp>
      </p:grpSp>
      <p:grpSp>
        <p:nvGrpSpPr>
          <p:cNvPr id="11" name="组合 10"/>
          <p:cNvGrpSpPr/>
          <p:nvPr/>
        </p:nvGrpSpPr>
        <p:grpSpPr>
          <a:xfrm>
            <a:off x="5957252" y="3523791"/>
            <a:ext cx="1604645" cy="1605280"/>
            <a:chOff x="9716" y="4908"/>
            <a:chExt cx="2527" cy="2528"/>
          </a:xfrm>
          <a:gradFill>
            <a:gsLst>
              <a:gs pos="0">
                <a:srgbClr val="CFB481"/>
              </a:gs>
              <a:gs pos="100000">
                <a:srgbClr val="F6E1AC"/>
              </a:gs>
            </a:gsLst>
            <a:lin ang="5400000" scaled="1"/>
          </a:gradFill>
        </p:grpSpPr>
        <p:sp>
          <p:nvSpPr>
            <p:cNvPr id="14" name="Freeform 24"/>
            <p:cNvSpPr/>
            <p:nvPr/>
          </p:nvSpPr>
          <p:spPr bwMode="auto">
            <a:xfrm>
              <a:off x="9716" y="4908"/>
              <a:ext cx="2527" cy="2528"/>
            </a:xfrm>
            <a:custGeom>
              <a:gdLst>
                <a:gd name="T0" fmla="*/ 616 w 915"/>
                <a:gd name="T1" fmla="*/ 378 h 914"/>
                <a:gd name="T2" fmla="*/ 645 w 915"/>
                <a:gd name="T3" fmla="*/ 304 h 914"/>
                <a:gd name="T4" fmla="*/ 718 w 915"/>
                <a:gd name="T5" fmla="*/ 276 h 914"/>
                <a:gd name="T6" fmla="*/ 869 w 915"/>
                <a:gd name="T7" fmla="*/ 276 h 914"/>
                <a:gd name="T8" fmla="*/ 915 w 915"/>
                <a:gd name="T9" fmla="*/ 231 h 914"/>
                <a:gd name="T10" fmla="*/ 915 w 915"/>
                <a:gd name="T11" fmla="*/ 45 h 914"/>
                <a:gd name="T12" fmla="*/ 869 w 915"/>
                <a:gd name="T13" fmla="*/ 0 h 914"/>
                <a:gd name="T14" fmla="*/ 684 w 915"/>
                <a:gd name="T15" fmla="*/ 0 h 914"/>
                <a:gd name="T16" fmla="*/ 639 w 915"/>
                <a:gd name="T17" fmla="*/ 45 h 914"/>
                <a:gd name="T18" fmla="*/ 639 w 915"/>
                <a:gd name="T19" fmla="*/ 196 h 914"/>
                <a:gd name="T20" fmla="*/ 610 w 915"/>
                <a:gd name="T21" fmla="*/ 270 h 914"/>
                <a:gd name="T22" fmla="*/ 537 w 915"/>
                <a:gd name="T23" fmla="*/ 298 h 914"/>
                <a:gd name="T24" fmla="*/ 46 w 915"/>
                <a:gd name="T25" fmla="*/ 298 h 914"/>
                <a:gd name="T26" fmla="*/ 0 w 915"/>
                <a:gd name="T27" fmla="*/ 344 h 914"/>
                <a:gd name="T28" fmla="*/ 0 w 915"/>
                <a:gd name="T29" fmla="*/ 869 h 914"/>
                <a:gd name="T30" fmla="*/ 46 w 915"/>
                <a:gd name="T31" fmla="*/ 914 h 914"/>
                <a:gd name="T32" fmla="*/ 571 w 915"/>
                <a:gd name="T33" fmla="*/ 914 h 914"/>
                <a:gd name="T34" fmla="*/ 616 w 915"/>
                <a:gd name="T35" fmla="*/ 869 h 914"/>
                <a:gd name="T36" fmla="*/ 616 w 915"/>
                <a:gd name="T37" fmla="*/ 378 h 9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grpFill/>
            <a:ln>
              <a:noFill/>
            </a:ln>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15" name="Freeform 28"/>
            <p:cNvSpPr>
              <a:spLocks noEditPoints="1"/>
            </p:cNvSpPr>
            <p:nvPr/>
          </p:nvSpPr>
          <p:spPr bwMode="auto">
            <a:xfrm>
              <a:off x="11678" y="5098"/>
              <a:ext cx="413" cy="408"/>
            </a:xfrm>
            <a:custGeom>
              <a:gdLst>
                <a:gd name="T0" fmla="*/ 145 w 149"/>
                <a:gd name="T1" fmla="*/ 101 h 148"/>
                <a:gd name="T2" fmla="*/ 145 w 149"/>
                <a:gd name="T3" fmla="*/ 111 h 148"/>
                <a:gd name="T4" fmla="*/ 72 w 149"/>
                <a:gd name="T5" fmla="*/ 147 h 148"/>
                <a:gd name="T6" fmla="*/ 1 w 149"/>
                <a:gd name="T7" fmla="*/ 103 h 148"/>
                <a:gd name="T8" fmla="*/ 24 w 149"/>
                <a:gd name="T9" fmla="*/ 90 h 148"/>
                <a:gd name="T10" fmla="*/ 1 w 149"/>
                <a:gd name="T11" fmla="*/ 71 h 148"/>
                <a:gd name="T12" fmla="*/ 24 w 149"/>
                <a:gd name="T13" fmla="*/ 58 h 148"/>
                <a:gd name="T14" fmla="*/ 1 w 149"/>
                <a:gd name="T15" fmla="*/ 40 h 148"/>
                <a:gd name="T16" fmla="*/ 72 w 149"/>
                <a:gd name="T17" fmla="*/ 1 h 148"/>
                <a:gd name="T18" fmla="*/ 145 w 149"/>
                <a:gd name="T19" fmla="*/ 37 h 148"/>
                <a:gd name="T20" fmla="*/ 145 w 149"/>
                <a:gd name="T21" fmla="*/ 47 h 148"/>
                <a:gd name="T22" fmla="*/ 145 w 149"/>
                <a:gd name="T23" fmla="*/ 69 h 148"/>
                <a:gd name="T24" fmla="*/ 145 w 149"/>
                <a:gd name="T25" fmla="*/ 79 h 148"/>
                <a:gd name="T26" fmla="*/ 130 w 149"/>
                <a:gd name="T27" fmla="*/ 106 h 148"/>
                <a:gd name="T28" fmla="*/ 113 w 149"/>
                <a:gd name="T29" fmla="*/ 96 h 148"/>
                <a:gd name="T30" fmla="*/ 75 w 149"/>
                <a:gd name="T31" fmla="*/ 116 h 148"/>
                <a:gd name="T32" fmla="*/ 74 w 149"/>
                <a:gd name="T33" fmla="*/ 116 h 148"/>
                <a:gd name="T34" fmla="*/ 74 w 149"/>
                <a:gd name="T35" fmla="*/ 116 h 148"/>
                <a:gd name="T36" fmla="*/ 73 w 149"/>
                <a:gd name="T37" fmla="*/ 116 h 148"/>
                <a:gd name="T38" fmla="*/ 72 w 149"/>
                <a:gd name="T39" fmla="*/ 115 h 148"/>
                <a:gd name="T40" fmla="*/ 18 w 149"/>
                <a:gd name="T41" fmla="*/ 106 h 148"/>
                <a:gd name="T42" fmla="*/ 130 w 149"/>
                <a:gd name="T43" fmla="*/ 106 h 148"/>
                <a:gd name="T44" fmla="*/ 74 w 149"/>
                <a:gd name="T45" fmla="*/ 104 h 148"/>
                <a:gd name="T46" fmla="*/ 113 w 149"/>
                <a:gd name="T47" fmla="*/ 64 h 148"/>
                <a:gd name="T48" fmla="*/ 75 w 149"/>
                <a:gd name="T49" fmla="*/ 84 h 148"/>
                <a:gd name="T50" fmla="*/ 74 w 149"/>
                <a:gd name="T51" fmla="*/ 84 h 148"/>
                <a:gd name="T52" fmla="*/ 74 w 149"/>
                <a:gd name="T53" fmla="*/ 84 h 148"/>
                <a:gd name="T54" fmla="*/ 73 w 149"/>
                <a:gd name="T55" fmla="*/ 84 h 148"/>
                <a:gd name="T56" fmla="*/ 72 w 149"/>
                <a:gd name="T57" fmla="*/ 84 h 148"/>
                <a:gd name="T58" fmla="*/ 18 w 149"/>
                <a:gd name="T59" fmla="*/ 74 h 148"/>
                <a:gd name="T60" fmla="*/ 74 w 149"/>
                <a:gd name="T61" fmla="*/ 72 h 148"/>
                <a:gd name="T62" fmla="*/ 130 w 149"/>
                <a:gd name="T63" fmla="*/ 42 h 148"/>
                <a:gd name="T64" fmla="*/ 18 w 149"/>
                <a:gd name="T65" fmla="*/ 42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48">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16" name="Rectangle 30"/>
            <p:cNvSpPr>
              <a:spLocks noChangeArrowheads="1"/>
            </p:cNvSpPr>
            <p:nvPr/>
          </p:nvSpPr>
          <p:spPr bwMode="auto">
            <a:xfrm>
              <a:off x="9879" y="5893"/>
              <a:ext cx="1360" cy="1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a:solidFill>
                    <a:srgbClr val="051525"/>
                  </a:solidFill>
                  <a:latin typeface="字体视界-简圆体" panose="02010601030101010101" pitchFamily="2" charset="-122"/>
                  <a:ea typeface="字体视界-简圆体" panose="02010601030101010101" pitchFamily="2" charset="-122"/>
                  <a:sym typeface="+mn-ea"/>
                </a:rPr>
                <a:t>单击此处输入标题</a:t>
              </a:r>
              <a:endParaRPr lang="zh-CN" altLang="zh-CN" sz="900">
                <a:solidFill>
                  <a:srgbClr val="051525"/>
                </a:solidFill>
                <a:latin typeface="字体视界-简圆体" panose="02010601030101010101" pitchFamily="2" charset="-122"/>
                <a:ea typeface="字体视界-简圆体" panose="02010601030101010101" pitchFamily="2" charset="-122"/>
              </a:endParaRPr>
            </a:p>
          </p:txBody>
        </p:sp>
      </p:grpSp>
      <p:grpSp>
        <p:nvGrpSpPr>
          <p:cNvPr id="17" name="组合 16"/>
          <p:cNvGrpSpPr/>
          <p:nvPr/>
        </p:nvGrpSpPr>
        <p:grpSpPr>
          <a:xfrm>
            <a:off x="4760277" y="4191176"/>
            <a:ext cx="1603375" cy="1607185"/>
            <a:chOff x="7831" y="5959"/>
            <a:chExt cx="2525" cy="2531"/>
          </a:xfrm>
          <a:gradFill>
            <a:gsLst>
              <a:gs pos="0">
                <a:srgbClr val="CFB481"/>
              </a:gs>
              <a:gs pos="100000">
                <a:srgbClr val="F6E1AC"/>
              </a:gs>
            </a:gsLst>
            <a:lin ang="5400000" scaled="1"/>
          </a:gradFill>
        </p:grpSpPr>
        <p:sp>
          <p:nvSpPr>
            <p:cNvPr id="18" name="Freeform 23"/>
            <p:cNvSpPr/>
            <p:nvPr/>
          </p:nvSpPr>
          <p:spPr bwMode="auto">
            <a:xfrm>
              <a:off x="7831" y="5959"/>
              <a:ext cx="2525" cy="2531"/>
            </a:xfrm>
            <a:custGeom>
              <a:gdLst>
                <a:gd name="T0" fmla="*/ 537 w 915"/>
                <a:gd name="T1" fmla="*/ 616 h 914"/>
                <a:gd name="T2" fmla="*/ 610 w 915"/>
                <a:gd name="T3" fmla="*/ 644 h 914"/>
                <a:gd name="T4" fmla="*/ 639 w 915"/>
                <a:gd name="T5" fmla="*/ 718 h 914"/>
                <a:gd name="T6" fmla="*/ 639 w 915"/>
                <a:gd name="T7" fmla="*/ 869 h 914"/>
                <a:gd name="T8" fmla="*/ 684 w 915"/>
                <a:gd name="T9" fmla="*/ 914 h 914"/>
                <a:gd name="T10" fmla="*/ 869 w 915"/>
                <a:gd name="T11" fmla="*/ 914 h 914"/>
                <a:gd name="T12" fmla="*/ 915 w 915"/>
                <a:gd name="T13" fmla="*/ 869 h 914"/>
                <a:gd name="T14" fmla="*/ 915 w 915"/>
                <a:gd name="T15" fmla="*/ 684 h 914"/>
                <a:gd name="T16" fmla="*/ 869 w 915"/>
                <a:gd name="T17" fmla="*/ 638 h 914"/>
                <a:gd name="T18" fmla="*/ 718 w 915"/>
                <a:gd name="T19" fmla="*/ 638 h 914"/>
                <a:gd name="T20" fmla="*/ 645 w 915"/>
                <a:gd name="T21" fmla="*/ 610 h 914"/>
                <a:gd name="T22" fmla="*/ 616 w 915"/>
                <a:gd name="T23" fmla="*/ 536 h 914"/>
                <a:gd name="T24" fmla="*/ 616 w 915"/>
                <a:gd name="T25" fmla="*/ 45 h 914"/>
                <a:gd name="T26" fmla="*/ 571 w 915"/>
                <a:gd name="T27" fmla="*/ 0 h 914"/>
                <a:gd name="T28" fmla="*/ 46 w 915"/>
                <a:gd name="T29" fmla="*/ 0 h 914"/>
                <a:gd name="T30" fmla="*/ 0 w 915"/>
                <a:gd name="T31" fmla="*/ 45 h 914"/>
                <a:gd name="T32" fmla="*/ 0 w 915"/>
                <a:gd name="T33" fmla="*/ 571 h 914"/>
                <a:gd name="T34" fmla="*/ 46 w 915"/>
                <a:gd name="T35" fmla="*/ 616 h 914"/>
                <a:gd name="T36" fmla="*/ 537 w 915"/>
                <a:gd name="T37" fmla="*/ 616 h 9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grpFill/>
            <a:ln>
              <a:noFill/>
            </a:ln>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19" name="Freeform 26"/>
            <p:cNvSpPr>
              <a:spLocks noEditPoints="1"/>
            </p:cNvSpPr>
            <p:nvPr/>
          </p:nvSpPr>
          <p:spPr bwMode="auto">
            <a:xfrm>
              <a:off x="9788" y="7907"/>
              <a:ext cx="383" cy="400"/>
            </a:xfrm>
            <a:custGeom>
              <a:gdLst>
                <a:gd name="T0" fmla="*/ 4 w 139"/>
                <a:gd name="T1" fmla="*/ 139 h 145"/>
                <a:gd name="T2" fmla="*/ 56 w 139"/>
                <a:gd name="T3" fmla="*/ 133 h 145"/>
                <a:gd name="T4" fmla="*/ 24 w 139"/>
                <a:gd name="T5" fmla="*/ 117 h 145"/>
                <a:gd name="T6" fmla="*/ 20 w 139"/>
                <a:gd name="T7" fmla="*/ 115 h 145"/>
                <a:gd name="T8" fmla="*/ 2 w 139"/>
                <a:gd name="T9" fmla="*/ 89 h 145"/>
                <a:gd name="T10" fmla="*/ 24 w 139"/>
                <a:gd name="T11" fmla="*/ 70 h 145"/>
                <a:gd name="T12" fmla="*/ 56 w 139"/>
                <a:gd name="T13" fmla="*/ 58 h 145"/>
                <a:gd name="T14" fmla="*/ 19 w 139"/>
                <a:gd name="T15" fmla="*/ 53 h 145"/>
                <a:gd name="T16" fmla="*/ 19 w 139"/>
                <a:gd name="T17" fmla="*/ 18 h 145"/>
                <a:gd name="T18" fmla="*/ 25 w 139"/>
                <a:gd name="T19" fmla="*/ 12 h 145"/>
                <a:gd name="T20" fmla="*/ 56 w 139"/>
                <a:gd name="T21" fmla="*/ 3 h 145"/>
                <a:gd name="T22" fmla="*/ 60 w 139"/>
                <a:gd name="T23" fmla="*/ 0 h 145"/>
                <a:gd name="T24" fmla="*/ 82 w 139"/>
                <a:gd name="T25" fmla="*/ 3 h 145"/>
                <a:gd name="T26" fmla="*/ 82 w 139"/>
                <a:gd name="T27" fmla="*/ 12 h 145"/>
                <a:gd name="T28" fmla="*/ 119 w 139"/>
                <a:gd name="T29" fmla="*/ 14 h 145"/>
                <a:gd name="T30" fmla="*/ 136 w 139"/>
                <a:gd name="T31" fmla="*/ 39 h 145"/>
                <a:gd name="T32" fmla="*/ 119 w 139"/>
                <a:gd name="T33" fmla="*/ 57 h 145"/>
                <a:gd name="T34" fmla="*/ 115 w 139"/>
                <a:gd name="T35" fmla="*/ 58 h 145"/>
                <a:gd name="T36" fmla="*/ 82 w 139"/>
                <a:gd name="T37" fmla="*/ 70 h 145"/>
                <a:gd name="T38" fmla="*/ 114 w 139"/>
                <a:gd name="T39" fmla="*/ 70 h 145"/>
                <a:gd name="T40" fmla="*/ 120 w 139"/>
                <a:gd name="T41" fmla="*/ 111 h 145"/>
                <a:gd name="T42" fmla="*/ 114 w 139"/>
                <a:gd name="T43" fmla="*/ 117 h 145"/>
                <a:gd name="T44" fmla="*/ 82 w 139"/>
                <a:gd name="T45" fmla="*/ 133 h 145"/>
                <a:gd name="T46" fmla="*/ 135 w 139"/>
                <a:gd name="T47" fmla="*/ 139 h 145"/>
                <a:gd name="T48" fmla="*/ 10 w 139"/>
                <a:gd name="T49" fmla="*/ 145 h 145"/>
                <a:gd name="T50" fmla="*/ 63 w 139"/>
                <a:gd name="T51" fmla="*/ 133 h 145"/>
                <a:gd name="T52" fmla="*/ 76 w 139"/>
                <a:gd name="T53" fmla="*/ 117 h 145"/>
                <a:gd name="T54" fmla="*/ 63 w 139"/>
                <a:gd name="T55" fmla="*/ 133 h 145"/>
                <a:gd name="T56" fmla="*/ 76 w 139"/>
                <a:gd name="T57" fmla="*/ 6 h 145"/>
                <a:gd name="T58" fmla="*/ 63 w 139"/>
                <a:gd name="T59" fmla="*/ 12 h 145"/>
                <a:gd name="T60" fmla="*/ 76 w 139"/>
                <a:gd name="T61" fmla="*/ 6 h 145"/>
                <a:gd name="T62" fmla="*/ 76 w 139"/>
                <a:gd name="T63" fmla="*/ 70 h 145"/>
                <a:gd name="T64" fmla="*/ 63 w 139"/>
                <a:gd name="T65" fmla="*/ 58 h 145"/>
                <a:gd name="T66" fmla="*/ 76 w 139"/>
                <a:gd name="T67" fmla="*/ 70 h 145"/>
                <a:gd name="T68" fmla="*/ 113 w 139"/>
                <a:gd name="T69" fmla="*/ 23 h 145"/>
                <a:gd name="T70" fmla="*/ 30 w 139"/>
                <a:gd name="T71" fmla="*/ 47 h 145"/>
                <a:gd name="T72" fmla="*/ 125 w 139"/>
                <a:gd name="T73" fmla="*/ 35 h 145"/>
                <a:gd name="T74" fmla="*/ 109 w 139"/>
                <a:gd name="T75" fmla="*/ 81 h 145"/>
                <a:gd name="T76" fmla="*/ 26 w 139"/>
                <a:gd name="T77" fmla="*/ 81 h 145"/>
                <a:gd name="T78" fmla="*/ 26 w 139"/>
                <a:gd name="T79" fmla="*/ 105 h 145"/>
                <a:gd name="T80" fmla="*/ 109 w 139"/>
                <a:gd name="T81" fmla="*/ 81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45">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20" name="Rectangle 31"/>
            <p:cNvSpPr>
              <a:spLocks noChangeArrowheads="1"/>
            </p:cNvSpPr>
            <p:nvPr/>
          </p:nvSpPr>
          <p:spPr bwMode="auto">
            <a:xfrm>
              <a:off x="8066" y="6172"/>
              <a:ext cx="1360" cy="1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a:solidFill>
                    <a:srgbClr val="051525"/>
                  </a:solidFill>
                  <a:latin typeface="字体视界-简圆体" panose="02010601030101010101" pitchFamily="2" charset="-122"/>
                  <a:ea typeface="字体视界-简圆体" panose="02010601030101010101" pitchFamily="2" charset="-122"/>
                  <a:sym typeface="+mn-ea"/>
                </a:rPr>
                <a:t>单击此处输入标题</a:t>
              </a:r>
              <a:endParaRPr lang="zh-CN" altLang="zh-CN" sz="900">
                <a:solidFill>
                  <a:srgbClr val="051525"/>
                </a:solidFill>
                <a:latin typeface="字体视界-简圆体" panose="02010601030101010101" pitchFamily="2" charset="-122"/>
                <a:ea typeface="字体视界-简圆体" panose="02010601030101010101" pitchFamily="2" charset="-122"/>
              </a:endParaRPr>
            </a:p>
          </p:txBody>
        </p:sp>
      </p:grpSp>
      <p:grpSp>
        <p:nvGrpSpPr>
          <p:cNvPr id="21" name="组合 20"/>
          <p:cNvGrpSpPr/>
          <p:nvPr/>
        </p:nvGrpSpPr>
        <p:grpSpPr>
          <a:xfrm>
            <a:off x="4066857" y="2930066"/>
            <a:ext cx="1603375" cy="1607185"/>
            <a:chOff x="6739" y="3973"/>
            <a:chExt cx="2525" cy="2531"/>
          </a:xfrm>
          <a:gradFill>
            <a:gsLst>
              <a:gs pos="0">
                <a:srgbClr val="CFB481"/>
              </a:gs>
              <a:gs pos="100000">
                <a:srgbClr val="F6E1AC"/>
              </a:gs>
            </a:gsLst>
            <a:lin ang="5400000" scaled="1"/>
          </a:gradFill>
        </p:grpSpPr>
        <p:sp>
          <p:nvSpPr>
            <p:cNvPr id="22" name="Freeform 22"/>
            <p:cNvSpPr/>
            <p:nvPr/>
          </p:nvSpPr>
          <p:spPr bwMode="auto">
            <a:xfrm>
              <a:off x="6739" y="3973"/>
              <a:ext cx="2525" cy="2531"/>
            </a:xfrm>
            <a:custGeom>
              <a:gdLst>
                <a:gd name="T0" fmla="*/ 298 w 914"/>
                <a:gd name="T1" fmla="*/ 537 h 915"/>
                <a:gd name="T2" fmla="*/ 270 w 914"/>
                <a:gd name="T3" fmla="*/ 610 h 915"/>
                <a:gd name="T4" fmla="*/ 196 w 914"/>
                <a:gd name="T5" fmla="*/ 639 h 915"/>
                <a:gd name="T6" fmla="*/ 45 w 914"/>
                <a:gd name="T7" fmla="*/ 639 h 915"/>
                <a:gd name="T8" fmla="*/ 0 w 914"/>
                <a:gd name="T9" fmla="*/ 684 h 915"/>
                <a:gd name="T10" fmla="*/ 0 w 914"/>
                <a:gd name="T11" fmla="*/ 869 h 915"/>
                <a:gd name="T12" fmla="*/ 45 w 914"/>
                <a:gd name="T13" fmla="*/ 915 h 915"/>
                <a:gd name="T14" fmla="*/ 230 w 914"/>
                <a:gd name="T15" fmla="*/ 915 h 915"/>
                <a:gd name="T16" fmla="*/ 276 w 914"/>
                <a:gd name="T17" fmla="*/ 869 h 915"/>
                <a:gd name="T18" fmla="*/ 276 w 914"/>
                <a:gd name="T19" fmla="*/ 718 h 915"/>
                <a:gd name="T20" fmla="*/ 304 w 914"/>
                <a:gd name="T21" fmla="*/ 645 h 915"/>
                <a:gd name="T22" fmla="*/ 378 w 914"/>
                <a:gd name="T23" fmla="*/ 616 h 915"/>
                <a:gd name="T24" fmla="*/ 869 w 914"/>
                <a:gd name="T25" fmla="*/ 616 h 915"/>
                <a:gd name="T26" fmla="*/ 914 w 914"/>
                <a:gd name="T27" fmla="*/ 571 h 915"/>
                <a:gd name="T28" fmla="*/ 914 w 914"/>
                <a:gd name="T29" fmla="*/ 46 h 915"/>
                <a:gd name="T30" fmla="*/ 869 w 914"/>
                <a:gd name="T31" fmla="*/ 0 h 915"/>
                <a:gd name="T32" fmla="*/ 343 w 914"/>
                <a:gd name="T33" fmla="*/ 0 h 915"/>
                <a:gd name="T34" fmla="*/ 298 w 914"/>
                <a:gd name="T35" fmla="*/ 46 h 915"/>
                <a:gd name="T36" fmla="*/ 298 w 914"/>
                <a:gd name="T37" fmla="*/ 537 h 9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grpFill/>
            <a:ln>
              <a:noFill/>
            </a:ln>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24" name="Freeform 27"/>
            <p:cNvSpPr>
              <a:spLocks noEditPoints="1"/>
            </p:cNvSpPr>
            <p:nvPr/>
          </p:nvSpPr>
          <p:spPr bwMode="auto">
            <a:xfrm>
              <a:off x="7016" y="6079"/>
              <a:ext cx="345" cy="405"/>
            </a:xfrm>
            <a:custGeom>
              <a:gdLst>
                <a:gd name="T0" fmla="*/ 6 w 125"/>
                <a:gd name="T1" fmla="*/ 0 h 147"/>
                <a:gd name="T2" fmla="*/ 6 w 125"/>
                <a:gd name="T3" fmla="*/ 0 h 147"/>
                <a:gd name="T4" fmla="*/ 6 w 125"/>
                <a:gd name="T5" fmla="*/ 0 h 147"/>
                <a:gd name="T6" fmla="*/ 6 w 125"/>
                <a:gd name="T7" fmla="*/ 0 h 147"/>
                <a:gd name="T8" fmla="*/ 119 w 125"/>
                <a:gd name="T9" fmla="*/ 0 h 147"/>
                <a:gd name="T10" fmla="*/ 124 w 125"/>
                <a:gd name="T11" fmla="*/ 6 h 147"/>
                <a:gd name="T12" fmla="*/ 123 w 125"/>
                <a:gd name="T13" fmla="*/ 10 h 147"/>
                <a:gd name="T14" fmla="*/ 94 w 125"/>
                <a:gd name="T15" fmla="*/ 38 h 147"/>
                <a:gd name="T16" fmla="*/ 123 w 125"/>
                <a:gd name="T17" fmla="*/ 66 h 147"/>
                <a:gd name="T18" fmla="*/ 123 w 125"/>
                <a:gd name="T19" fmla="*/ 74 h 147"/>
                <a:gd name="T20" fmla="*/ 119 w 125"/>
                <a:gd name="T21" fmla="*/ 76 h 147"/>
                <a:gd name="T22" fmla="*/ 118 w 125"/>
                <a:gd name="T23" fmla="*/ 76 h 147"/>
                <a:gd name="T24" fmla="*/ 12 w 125"/>
                <a:gd name="T25" fmla="*/ 76 h 147"/>
                <a:gd name="T26" fmla="*/ 12 w 125"/>
                <a:gd name="T27" fmla="*/ 142 h 147"/>
                <a:gd name="T28" fmla="*/ 6 w 125"/>
                <a:gd name="T29" fmla="*/ 147 h 147"/>
                <a:gd name="T30" fmla="*/ 0 w 125"/>
                <a:gd name="T31" fmla="*/ 142 h 147"/>
                <a:gd name="T32" fmla="*/ 0 w 125"/>
                <a:gd name="T33" fmla="*/ 70 h 147"/>
                <a:gd name="T34" fmla="*/ 0 w 125"/>
                <a:gd name="T35" fmla="*/ 70 h 147"/>
                <a:gd name="T36" fmla="*/ 0 w 125"/>
                <a:gd name="T37" fmla="*/ 70 h 147"/>
                <a:gd name="T38" fmla="*/ 0 w 125"/>
                <a:gd name="T39" fmla="*/ 6 h 147"/>
                <a:gd name="T40" fmla="*/ 6 w 125"/>
                <a:gd name="T41" fmla="*/ 0 h 147"/>
                <a:gd name="T42" fmla="*/ 6 w 125"/>
                <a:gd name="T43" fmla="*/ 0 h 147"/>
                <a:gd name="T44" fmla="*/ 6 w 125"/>
                <a:gd name="T45" fmla="*/ 0 h 147"/>
                <a:gd name="T46" fmla="*/ 6 w 125"/>
                <a:gd name="T47" fmla="*/ 0 h 147"/>
                <a:gd name="T48" fmla="*/ 6 w 125"/>
                <a:gd name="T49" fmla="*/ 0 h 147"/>
                <a:gd name="T50" fmla="*/ 12 w 125"/>
                <a:gd name="T51" fmla="*/ 11 h 147"/>
                <a:gd name="T52" fmla="*/ 12 w 125"/>
                <a:gd name="T53" fmla="*/ 11 h 147"/>
                <a:gd name="T54" fmla="*/ 12 w 125"/>
                <a:gd name="T55" fmla="*/ 64 h 147"/>
                <a:gd name="T56" fmla="*/ 105 w 125"/>
                <a:gd name="T57" fmla="*/ 64 h 147"/>
                <a:gd name="T58" fmla="*/ 82 w 125"/>
                <a:gd name="T59" fmla="*/ 42 h 147"/>
                <a:gd name="T60" fmla="*/ 82 w 125"/>
                <a:gd name="T61" fmla="*/ 34 h 147"/>
                <a:gd name="T62" fmla="*/ 105 w 125"/>
                <a:gd name="T63" fmla="*/ 11 h 147"/>
                <a:gd name="T64" fmla="*/ 12 w 125"/>
                <a:gd name="T65" fmla="*/ 11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47">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51525"/>
                </a:solidFill>
                <a:latin typeface="字体视界-简圆体" panose="02010601030101010101" pitchFamily="2" charset="-122"/>
                <a:ea typeface="字体视界-简圆体" panose="02010601030101010101" pitchFamily="2" charset="-122"/>
              </a:endParaRPr>
            </a:p>
          </p:txBody>
        </p:sp>
        <p:sp>
          <p:nvSpPr>
            <p:cNvPr id="25" name="Rectangle 32"/>
            <p:cNvSpPr>
              <a:spLocks noChangeArrowheads="1"/>
            </p:cNvSpPr>
            <p:nvPr/>
          </p:nvSpPr>
          <p:spPr bwMode="auto">
            <a:xfrm>
              <a:off x="7752" y="4248"/>
              <a:ext cx="1360" cy="1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a:solidFill>
                    <a:srgbClr val="051525"/>
                  </a:solidFill>
                  <a:latin typeface="字体视界-简圆体" panose="02010601030101010101" pitchFamily="2" charset="-122"/>
                  <a:ea typeface="字体视界-简圆体" panose="02010601030101010101" pitchFamily="2" charset="-122"/>
                </a:rPr>
                <a:t>单击此处输入标题</a:t>
              </a:r>
              <a:endParaRPr lang="zh-CN" altLang="en-US" b="1">
                <a:solidFill>
                  <a:srgbClr val="051525"/>
                </a:solidFill>
                <a:latin typeface="字体视界-简圆体" panose="02010601030101010101" pitchFamily="2" charset="-122"/>
                <a:ea typeface="字体视界-简圆体" panose="02010601030101010101" pitchFamily="2" charset="-122"/>
              </a:endParaRPr>
            </a:p>
          </p:txBody>
        </p:sp>
      </p:grpSp>
      <p:sp>
        <p:nvSpPr>
          <p:cNvPr id="26" name="Rectangle 33"/>
          <p:cNvSpPr>
            <a:spLocks noChangeArrowheads="1"/>
          </p:cNvSpPr>
          <p:nvPr/>
        </p:nvSpPr>
        <p:spPr bwMode="auto">
          <a:xfrm>
            <a:off x="1056322" y="2829524"/>
            <a:ext cx="2681605"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30000"/>
              </a:lnSpc>
            </a:pPr>
            <a:r>
              <a:rPr lang="zh-CN" altLang="en-US" sz="140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endParaRPr lang="zh-CN" altLang="en-US" sz="1400">
              <a:solidFill>
                <a:srgbClr val="F6E1AC"/>
              </a:solidFill>
              <a:latin typeface="字体视界-简圆体" panose="02010601030101010101" pitchFamily="2" charset="-122"/>
              <a:ea typeface="字体视界-简圆体" panose="02010601030101010101" pitchFamily="2" charset="-122"/>
              <a:sym typeface="+mn-ea"/>
            </a:endParaRPr>
          </a:p>
        </p:txBody>
      </p:sp>
      <p:sp>
        <p:nvSpPr>
          <p:cNvPr id="27" name="Rectangle 34"/>
          <p:cNvSpPr>
            <a:spLocks noChangeArrowheads="1"/>
          </p:cNvSpPr>
          <p:nvPr/>
        </p:nvSpPr>
        <p:spPr bwMode="auto">
          <a:xfrm>
            <a:off x="1169352" y="4585934"/>
            <a:ext cx="269494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30000"/>
              </a:lnSpc>
            </a:pPr>
            <a:r>
              <a:rPr lang="zh-CN" altLang="en-US" sz="140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endParaRPr lang="zh-CN" altLang="en-US" sz="1400">
              <a:solidFill>
                <a:srgbClr val="F6E1AC"/>
              </a:solidFill>
              <a:latin typeface="字体视界-简圆体" panose="02010601030101010101" pitchFamily="2" charset="-122"/>
              <a:ea typeface="字体视界-简圆体" panose="02010601030101010101" pitchFamily="2" charset="-122"/>
              <a:sym typeface="+mn-ea"/>
            </a:endParaRPr>
          </a:p>
        </p:txBody>
      </p:sp>
      <p:sp>
        <p:nvSpPr>
          <p:cNvPr id="28" name="Rectangle 35"/>
          <p:cNvSpPr>
            <a:spLocks noChangeArrowheads="1"/>
          </p:cNvSpPr>
          <p:nvPr/>
        </p:nvSpPr>
        <p:spPr bwMode="auto">
          <a:xfrm>
            <a:off x="7920672" y="2545499"/>
            <a:ext cx="286131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endParaRPr lang="zh-CN" altLang="en-US" sz="1400">
              <a:solidFill>
                <a:srgbClr val="F6E1AC"/>
              </a:solidFill>
              <a:latin typeface="字体视界-简圆体" panose="02010601030101010101" pitchFamily="2" charset="-122"/>
              <a:ea typeface="字体视界-简圆体" panose="02010601030101010101" pitchFamily="2" charset="-122"/>
              <a:sym typeface="+mn-ea"/>
            </a:endParaRPr>
          </a:p>
        </p:txBody>
      </p:sp>
      <p:sp>
        <p:nvSpPr>
          <p:cNvPr id="29" name="Rectangle 36"/>
          <p:cNvSpPr>
            <a:spLocks noChangeArrowheads="1"/>
          </p:cNvSpPr>
          <p:nvPr/>
        </p:nvSpPr>
        <p:spPr bwMode="auto">
          <a:xfrm>
            <a:off x="8065452" y="4327309"/>
            <a:ext cx="271653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endParaRPr lang="zh-CN" altLang="en-US" sz="1400">
              <a:solidFill>
                <a:srgbClr val="F6E1AC"/>
              </a:solidFill>
              <a:latin typeface="字体视界-简圆体" panose="02010601030101010101" pitchFamily="2" charset="-122"/>
              <a:ea typeface="字体视界-简圆体" panose="02010601030101010101" pitchFamily="2" charset="-122"/>
              <a:sym typeface="+mn-ea"/>
            </a:endParaRPr>
          </a:p>
        </p:txBody>
      </p:sp>
    </p:spTree>
  </p:cSld>
  <p:clrMapOvr>
    <a:masterClrMapping/>
  </p:clrMapOvr>
  <mc:AlternateContent>
    <mc:Choice xmlns:p14="http://schemas.microsoft.com/office/powerpoint/2010/main" Requires="p14">
      <p:transition spd="slow" advTm="2000" p14:dur="125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childTnLst>
                          </p:cTn>
                        </p:par>
                        <p:par>
                          <p:cTn id="14" fill="hold" nodeType="afterGroup">
                            <p:stCondLst>
                              <p:cond delay="1000"/>
                            </p:stCondLst>
                            <p:childTnLst>
                              <p:par>
                                <p:cTn id="15" presetID="42" presetClass="entr" presetSubtype="0" fill="hold" grpId="1"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nodeType="afterGroup">
                            <p:stCondLst>
                              <p:cond delay="2000"/>
                            </p:stCondLst>
                            <p:childTnLst>
                              <p:par>
                                <p:cTn id="25" presetID="42" presetClass="entr" presetSubtype="0" fill="hold" grpId="1"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nodeType="afterGroup">
                            <p:stCondLst>
                              <p:cond delay="3000"/>
                            </p:stCondLst>
                            <p:childTnLst>
                              <p:par>
                                <p:cTn id="35" presetID="42" presetClass="entr" presetSubtype="0" fill="hold" grpId="1"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2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par>
                          <p:cTn id="44" fill="hold" nodeType="afterGroup">
                            <p:stCondLst>
                              <p:cond delay="4000"/>
                            </p:stCondLst>
                            <p:childTnLst>
                              <p:par>
                                <p:cTn id="45" presetID="42" presetClass="entr" presetSubtype="0" fill="hold" grpId="1"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1"/>
      <p:bldP spid="27" grpId="1"/>
      <p:bldP spid="28" grpId="1"/>
      <p:bldP spid="29" grpId="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计划安排</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Group 1"/>
          <p:cNvGrpSpPr/>
          <p:nvPr/>
        </p:nvGrpSpPr>
        <p:grpSpPr>
          <a:xfrm>
            <a:off x="1146452" y="2214988"/>
            <a:ext cx="4709851" cy="3775243"/>
            <a:chOff x="0" y="-108579"/>
            <a:chExt cx="9729019" cy="7798377"/>
          </a:xfrm>
        </p:grpSpPr>
        <p:grpSp>
          <p:nvGrpSpPr>
            <p:cNvPr id="7" name="Group 3"/>
            <p:cNvGrpSpPr/>
            <p:nvPr/>
          </p:nvGrpSpPr>
          <p:grpSpPr>
            <a:xfrm>
              <a:off x="6199020" y="1614914"/>
              <a:ext cx="3404576" cy="1734854"/>
              <a:chExt cx="3404575" cy="1734853"/>
            </a:xfrm>
          </p:grpSpPr>
          <p:grpSp>
            <p:nvGrpSpPr>
              <p:cNvPr id="37" name="Group 4"/>
              <p:cNvGrpSpPr/>
              <p:nvPr/>
            </p:nvGrpSpPr>
            <p:grpSpPr>
              <a:xfrm>
                <a:off x="0" y="0"/>
                <a:ext cx="1734853" cy="1734853"/>
                <a:chExt cx="1734853" cy="1734853"/>
              </a:xfrm>
            </p:grpSpPr>
            <p:sp>
              <p:nvSpPr>
                <p:cNvPr id="39" name="AutoShape 5"/>
                <p:cNvSpPr/>
                <p:nvPr/>
              </p:nvSpPr>
              <p:spPr bwMode="auto">
                <a:xfrm rot="3600000">
                  <a:off x="231694" y="232283"/>
                  <a:ext cx="1271685" cy="1270107"/>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40" name="AutoShape 6"/>
                <p:cNvSpPr/>
                <p:nvPr/>
              </p:nvSpPr>
              <p:spPr bwMode="auto">
                <a:xfrm>
                  <a:off x="559536" y="523615"/>
                  <a:ext cx="619177" cy="662038"/>
                </a:xfrm>
                <a:custGeom>
                  <a:gdLst>
                    <a:gd name="T0" fmla="*/ 309589 w 21600"/>
                    <a:gd name="T1" fmla="*/ 331019 h 21600"/>
                    <a:gd name="T2" fmla="*/ 309589 w 21600"/>
                    <a:gd name="T3" fmla="*/ 331019 h 21600"/>
                    <a:gd name="T4" fmla="*/ 309589 w 21600"/>
                    <a:gd name="T5" fmla="*/ 331019 h 21600"/>
                    <a:gd name="T6" fmla="*/ 309589 w 21600"/>
                    <a:gd name="T7" fmla="*/ 33101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5040" y="0"/>
                      </a:moveTo>
                      <a:cubicBezTo>
                        <a:pt x="4643" y="0"/>
                        <a:pt x="4320" y="302"/>
                        <a:pt x="4320" y="675"/>
                      </a:cubicBezTo>
                      <a:lnTo>
                        <a:pt x="4320" y="3375"/>
                      </a:lnTo>
                      <a:cubicBezTo>
                        <a:pt x="4320" y="3748"/>
                        <a:pt x="4643" y="4050"/>
                        <a:pt x="5040" y="4050"/>
                      </a:cubicBezTo>
                      <a:lnTo>
                        <a:pt x="6480" y="4050"/>
                      </a:lnTo>
                      <a:cubicBezTo>
                        <a:pt x="6877" y="4050"/>
                        <a:pt x="7200" y="3748"/>
                        <a:pt x="7200" y="3375"/>
                      </a:cubicBezTo>
                      <a:lnTo>
                        <a:pt x="7200" y="675"/>
                      </a:lnTo>
                      <a:cubicBezTo>
                        <a:pt x="7200" y="302"/>
                        <a:pt x="6877" y="0"/>
                        <a:pt x="6480" y="0"/>
                      </a:cubicBezTo>
                      <a:lnTo>
                        <a:pt x="5040" y="0"/>
                      </a:lnTo>
                      <a:close/>
                      <a:moveTo>
                        <a:pt x="15120" y="0"/>
                      </a:moveTo>
                      <a:cubicBezTo>
                        <a:pt x="14723" y="0"/>
                        <a:pt x="14400" y="302"/>
                        <a:pt x="14400" y="675"/>
                      </a:cubicBezTo>
                      <a:lnTo>
                        <a:pt x="14400" y="3375"/>
                      </a:lnTo>
                      <a:cubicBezTo>
                        <a:pt x="14400" y="3748"/>
                        <a:pt x="14723" y="4050"/>
                        <a:pt x="15120" y="4050"/>
                      </a:cubicBezTo>
                      <a:lnTo>
                        <a:pt x="16560" y="4050"/>
                      </a:lnTo>
                      <a:cubicBezTo>
                        <a:pt x="16957" y="4050"/>
                        <a:pt x="17280" y="3748"/>
                        <a:pt x="17280" y="3375"/>
                      </a:cubicBezTo>
                      <a:lnTo>
                        <a:pt x="17280" y="675"/>
                      </a:lnTo>
                      <a:cubicBezTo>
                        <a:pt x="17280" y="302"/>
                        <a:pt x="16957" y="0"/>
                        <a:pt x="16560" y="0"/>
                      </a:cubicBezTo>
                      <a:lnTo>
                        <a:pt x="15120" y="0"/>
                      </a:lnTo>
                      <a:close/>
                      <a:moveTo>
                        <a:pt x="2160" y="2025"/>
                      </a:moveTo>
                      <a:cubicBezTo>
                        <a:pt x="725" y="2025"/>
                        <a:pt x="0" y="2700"/>
                        <a:pt x="0" y="4050"/>
                      </a:cubicBezTo>
                      <a:lnTo>
                        <a:pt x="0" y="19575"/>
                      </a:lnTo>
                      <a:cubicBezTo>
                        <a:pt x="0" y="20925"/>
                        <a:pt x="720" y="21600"/>
                        <a:pt x="2160" y="21600"/>
                      </a:cubicBezTo>
                      <a:lnTo>
                        <a:pt x="19440" y="21600"/>
                      </a:lnTo>
                      <a:cubicBezTo>
                        <a:pt x="20880" y="21600"/>
                        <a:pt x="21600" y="20925"/>
                        <a:pt x="21600" y="19575"/>
                      </a:cubicBezTo>
                      <a:cubicBezTo>
                        <a:pt x="21600" y="19575"/>
                        <a:pt x="21600" y="4050"/>
                        <a:pt x="21600" y="4050"/>
                      </a:cubicBezTo>
                      <a:cubicBezTo>
                        <a:pt x="21600" y="2700"/>
                        <a:pt x="20879" y="2025"/>
                        <a:pt x="19398" y="2025"/>
                      </a:cubicBezTo>
                      <a:lnTo>
                        <a:pt x="18720" y="2025"/>
                      </a:lnTo>
                      <a:lnTo>
                        <a:pt x="18720" y="4050"/>
                      </a:lnTo>
                      <a:cubicBezTo>
                        <a:pt x="18720" y="4796"/>
                        <a:pt x="18074" y="5400"/>
                        <a:pt x="17280" y="5400"/>
                      </a:cubicBezTo>
                      <a:lnTo>
                        <a:pt x="14400" y="5400"/>
                      </a:lnTo>
                      <a:cubicBezTo>
                        <a:pt x="13606" y="5400"/>
                        <a:pt x="12960" y="4796"/>
                        <a:pt x="12960" y="4050"/>
                      </a:cubicBezTo>
                      <a:lnTo>
                        <a:pt x="12960" y="2025"/>
                      </a:lnTo>
                      <a:lnTo>
                        <a:pt x="8640" y="2025"/>
                      </a:lnTo>
                      <a:lnTo>
                        <a:pt x="8640" y="4050"/>
                      </a:lnTo>
                      <a:cubicBezTo>
                        <a:pt x="8640" y="4796"/>
                        <a:pt x="7994" y="5400"/>
                        <a:pt x="7200" y="5400"/>
                      </a:cubicBezTo>
                      <a:lnTo>
                        <a:pt x="4320" y="5400"/>
                      </a:lnTo>
                      <a:cubicBezTo>
                        <a:pt x="3526" y="5400"/>
                        <a:pt x="2880" y="4796"/>
                        <a:pt x="2880" y="4050"/>
                      </a:cubicBezTo>
                      <a:lnTo>
                        <a:pt x="2880" y="2025"/>
                      </a:lnTo>
                      <a:lnTo>
                        <a:pt x="2160" y="2025"/>
                      </a:lnTo>
                      <a:close/>
                      <a:moveTo>
                        <a:pt x="1440" y="6750"/>
                      </a:moveTo>
                      <a:lnTo>
                        <a:pt x="20180" y="6750"/>
                      </a:lnTo>
                      <a:cubicBezTo>
                        <a:pt x="20180" y="6750"/>
                        <a:pt x="20180" y="20250"/>
                        <a:pt x="20180" y="20250"/>
                      </a:cubicBezTo>
                      <a:lnTo>
                        <a:pt x="1440" y="20250"/>
                      </a:lnTo>
                      <a:lnTo>
                        <a:pt x="1440" y="6750"/>
                      </a:lnTo>
                      <a:close/>
                      <a:moveTo>
                        <a:pt x="2880" y="8100"/>
                      </a:moveTo>
                      <a:lnTo>
                        <a:pt x="2880" y="10800"/>
                      </a:lnTo>
                      <a:lnTo>
                        <a:pt x="5760" y="10800"/>
                      </a:lnTo>
                      <a:cubicBezTo>
                        <a:pt x="5760" y="10800"/>
                        <a:pt x="5760" y="8100"/>
                        <a:pt x="5760" y="8100"/>
                      </a:cubicBezTo>
                      <a:lnTo>
                        <a:pt x="2880" y="8100"/>
                      </a:lnTo>
                      <a:close/>
                      <a:moveTo>
                        <a:pt x="7200" y="8100"/>
                      </a:moveTo>
                      <a:cubicBezTo>
                        <a:pt x="7200" y="8100"/>
                        <a:pt x="7200" y="10800"/>
                        <a:pt x="7200" y="10800"/>
                      </a:cubicBezTo>
                      <a:lnTo>
                        <a:pt x="10080" y="10800"/>
                      </a:lnTo>
                      <a:lnTo>
                        <a:pt x="10080" y="8100"/>
                      </a:lnTo>
                      <a:lnTo>
                        <a:pt x="7200" y="8100"/>
                      </a:lnTo>
                      <a:close/>
                      <a:moveTo>
                        <a:pt x="11520" y="8100"/>
                      </a:moveTo>
                      <a:lnTo>
                        <a:pt x="11520" y="10800"/>
                      </a:lnTo>
                      <a:lnTo>
                        <a:pt x="14400" y="10800"/>
                      </a:lnTo>
                      <a:cubicBezTo>
                        <a:pt x="14400" y="10800"/>
                        <a:pt x="14400" y="8100"/>
                        <a:pt x="14400" y="8100"/>
                      </a:cubicBezTo>
                      <a:lnTo>
                        <a:pt x="11520" y="8100"/>
                      </a:lnTo>
                      <a:close/>
                      <a:moveTo>
                        <a:pt x="15840" y="8100"/>
                      </a:moveTo>
                      <a:cubicBezTo>
                        <a:pt x="15840" y="8100"/>
                        <a:pt x="15840" y="10800"/>
                        <a:pt x="15840" y="10800"/>
                      </a:cubicBezTo>
                      <a:lnTo>
                        <a:pt x="18720" y="10800"/>
                      </a:lnTo>
                      <a:lnTo>
                        <a:pt x="18720" y="8100"/>
                      </a:lnTo>
                      <a:lnTo>
                        <a:pt x="15840" y="8100"/>
                      </a:lnTo>
                      <a:close/>
                      <a:moveTo>
                        <a:pt x="2880" y="12150"/>
                      </a:moveTo>
                      <a:lnTo>
                        <a:pt x="2880" y="14850"/>
                      </a:lnTo>
                      <a:lnTo>
                        <a:pt x="5760" y="14850"/>
                      </a:lnTo>
                      <a:cubicBezTo>
                        <a:pt x="5760" y="14850"/>
                        <a:pt x="5760" y="12150"/>
                        <a:pt x="5760" y="12150"/>
                      </a:cubicBezTo>
                      <a:lnTo>
                        <a:pt x="2880" y="12150"/>
                      </a:lnTo>
                      <a:close/>
                      <a:moveTo>
                        <a:pt x="7200" y="12150"/>
                      </a:moveTo>
                      <a:cubicBezTo>
                        <a:pt x="7200" y="12150"/>
                        <a:pt x="7200" y="14850"/>
                        <a:pt x="7200" y="14850"/>
                      </a:cubicBezTo>
                      <a:lnTo>
                        <a:pt x="10080" y="14850"/>
                      </a:lnTo>
                      <a:lnTo>
                        <a:pt x="10080" y="12150"/>
                      </a:lnTo>
                      <a:lnTo>
                        <a:pt x="7200" y="12150"/>
                      </a:lnTo>
                      <a:close/>
                      <a:moveTo>
                        <a:pt x="11520" y="12150"/>
                      </a:moveTo>
                      <a:lnTo>
                        <a:pt x="11520" y="14850"/>
                      </a:lnTo>
                      <a:lnTo>
                        <a:pt x="14400" y="14850"/>
                      </a:lnTo>
                      <a:cubicBezTo>
                        <a:pt x="14400" y="14850"/>
                        <a:pt x="14400" y="12150"/>
                        <a:pt x="14400" y="12150"/>
                      </a:cubicBezTo>
                      <a:lnTo>
                        <a:pt x="11520" y="12150"/>
                      </a:lnTo>
                      <a:close/>
                      <a:moveTo>
                        <a:pt x="15840" y="12150"/>
                      </a:moveTo>
                      <a:cubicBezTo>
                        <a:pt x="15840" y="12150"/>
                        <a:pt x="15840" y="14850"/>
                        <a:pt x="15840" y="14850"/>
                      </a:cubicBezTo>
                      <a:lnTo>
                        <a:pt x="18720" y="14850"/>
                      </a:lnTo>
                      <a:lnTo>
                        <a:pt x="18720" y="12150"/>
                      </a:lnTo>
                      <a:lnTo>
                        <a:pt x="15840" y="12150"/>
                      </a:lnTo>
                      <a:close/>
                      <a:moveTo>
                        <a:pt x="2880" y="16200"/>
                      </a:moveTo>
                      <a:lnTo>
                        <a:pt x="2880" y="18900"/>
                      </a:lnTo>
                      <a:lnTo>
                        <a:pt x="5760" y="18900"/>
                      </a:lnTo>
                      <a:cubicBezTo>
                        <a:pt x="5760" y="18900"/>
                        <a:pt x="5760" y="16200"/>
                        <a:pt x="5760" y="16200"/>
                      </a:cubicBezTo>
                      <a:lnTo>
                        <a:pt x="2880" y="16200"/>
                      </a:lnTo>
                      <a:close/>
                      <a:moveTo>
                        <a:pt x="7200" y="16200"/>
                      </a:moveTo>
                      <a:cubicBezTo>
                        <a:pt x="7200" y="16200"/>
                        <a:pt x="7200" y="18900"/>
                        <a:pt x="7200" y="18900"/>
                      </a:cubicBezTo>
                      <a:lnTo>
                        <a:pt x="10080" y="18900"/>
                      </a:lnTo>
                      <a:lnTo>
                        <a:pt x="10080" y="16200"/>
                      </a:lnTo>
                      <a:lnTo>
                        <a:pt x="7200" y="16200"/>
                      </a:lnTo>
                      <a:close/>
                      <a:moveTo>
                        <a:pt x="11520" y="16200"/>
                      </a:moveTo>
                      <a:lnTo>
                        <a:pt x="11520" y="18900"/>
                      </a:lnTo>
                      <a:lnTo>
                        <a:pt x="14400" y="18900"/>
                      </a:lnTo>
                      <a:cubicBezTo>
                        <a:pt x="14400" y="18900"/>
                        <a:pt x="14400" y="16200"/>
                        <a:pt x="14400" y="16200"/>
                      </a:cubicBezTo>
                      <a:lnTo>
                        <a:pt x="11520" y="16200"/>
                      </a:lnTo>
                      <a:close/>
                      <a:moveTo>
                        <a:pt x="15840" y="16200"/>
                      </a:moveTo>
                      <a:lnTo>
                        <a:pt x="15840" y="18900"/>
                      </a:lnTo>
                      <a:cubicBezTo>
                        <a:pt x="15840" y="18900"/>
                        <a:pt x="18720" y="18900"/>
                        <a:pt x="18720" y="18900"/>
                      </a:cubicBezTo>
                      <a:lnTo>
                        <a:pt x="18720" y="16200"/>
                      </a:lnTo>
                      <a:lnTo>
                        <a:pt x="15840" y="16200"/>
                      </a:ln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38" name="Rectangle 7"/>
              <p:cNvSpPr/>
              <p:nvPr/>
            </p:nvSpPr>
            <p:spPr bwMode="auto">
              <a:xfrm>
                <a:off x="1753437" y="323435"/>
                <a:ext cx="1651138" cy="1073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pPr defTabSz="410845">
                  <a:lnSpc>
                    <a:spcPct val="110000"/>
                  </a:lnSpc>
                  <a:spcBef>
                    <a:spcPts val="2110"/>
                  </a:spcBef>
                  <a:defRPr/>
                </a:pPr>
                <a:r>
                  <a:rPr lang="en-US" sz="160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Campaign Strategy</a:t>
                </a:r>
                <a:endParaRPr lang="en-U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9" name="Group 8"/>
            <p:cNvGrpSpPr/>
            <p:nvPr/>
          </p:nvGrpSpPr>
          <p:grpSpPr>
            <a:xfrm>
              <a:off x="447293" y="1614517"/>
              <a:ext cx="3439371" cy="1734935"/>
              <a:chOff x="-458679" y="-1"/>
              <a:chExt cx="3439371" cy="1734936"/>
            </a:xfrm>
          </p:grpSpPr>
          <p:grpSp>
            <p:nvGrpSpPr>
              <p:cNvPr id="33" name="Group 9"/>
              <p:cNvGrpSpPr/>
              <p:nvPr/>
            </p:nvGrpSpPr>
            <p:grpSpPr>
              <a:xfrm>
                <a:off x="1245756" y="-1"/>
                <a:ext cx="1734936" cy="1734936"/>
                <a:chOff x="-1" y="-1"/>
                <a:chExt cx="1734936" cy="1734936"/>
              </a:xfrm>
            </p:grpSpPr>
            <p:sp>
              <p:nvSpPr>
                <p:cNvPr id="35" name="AutoShape 10"/>
                <p:cNvSpPr/>
                <p:nvPr/>
              </p:nvSpPr>
              <p:spPr bwMode="auto">
                <a:xfrm rot="18000606">
                  <a:off x="231312" y="231886"/>
                  <a:ext cx="1271687" cy="1271695"/>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36" name="AutoShape 11"/>
                <p:cNvSpPr/>
                <p:nvPr/>
              </p:nvSpPr>
              <p:spPr bwMode="auto">
                <a:xfrm>
                  <a:off x="429763" y="589104"/>
                  <a:ext cx="849383" cy="660452"/>
                </a:xfrm>
                <a:custGeom>
                  <a:gdLst>
                    <a:gd name="T0" fmla="*/ 424691 w 21600"/>
                    <a:gd name="T1" fmla="*/ 330767 h 21345"/>
                    <a:gd name="T2" fmla="*/ 424691 w 21600"/>
                    <a:gd name="T3" fmla="*/ 330767 h 21345"/>
                    <a:gd name="T4" fmla="*/ 424691 w 21600"/>
                    <a:gd name="T5" fmla="*/ 330767 h 21345"/>
                    <a:gd name="T6" fmla="*/ 424691 w 21600"/>
                    <a:gd name="T7" fmla="*/ 330767 h 2134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345">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34" name="Rectangle 12"/>
              <p:cNvSpPr/>
              <p:nvPr/>
            </p:nvSpPr>
            <p:spPr bwMode="auto">
              <a:xfrm>
                <a:off x="-458679" y="324626"/>
                <a:ext cx="1672199" cy="107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r" defTabSz="410845">
                  <a:lnSpc>
                    <a:spcPct val="110000"/>
                  </a:lnSpc>
                  <a:spcBef>
                    <a:spcPts val="2110"/>
                  </a:spcBef>
                  <a:defRPr/>
                </a:pPr>
                <a:r>
                  <a:rPr lang="en-US" sz="160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Promotion </a:t>
                </a:r>
                <a:br>
                  <a:rPr lang="en-US" sz="160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br>
                <a:r>
                  <a:rPr lang="en-US" sz="160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Deals</a:t>
                </a: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grpSp>
        <p:grpSp>
          <p:nvGrpSpPr>
            <p:cNvPr id="10" name="Group 13"/>
            <p:cNvGrpSpPr/>
            <p:nvPr/>
          </p:nvGrpSpPr>
          <p:grpSpPr>
            <a:xfrm>
              <a:off x="0" y="3951714"/>
              <a:ext cx="3886417" cy="1734854"/>
              <a:chOff x="0" y="-1"/>
              <a:chExt cx="3886417" cy="1734854"/>
            </a:xfrm>
          </p:grpSpPr>
          <p:grpSp>
            <p:nvGrpSpPr>
              <p:cNvPr id="29" name="Group 14"/>
              <p:cNvGrpSpPr/>
              <p:nvPr/>
            </p:nvGrpSpPr>
            <p:grpSpPr>
              <a:xfrm>
                <a:off x="2151564" y="-1"/>
                <a:ext cx="1734853" cy="1734854"/>
                <a:chExt cx="1734853" cy="1734853"/>
              </a:xfrm>
            </p:grpSpPr>
            <p:sp>
              <p:nvSpPr>
                <p:cNvPr id="31" name="AutoShape 15"/>
                <p:cNvSpPr/>
                <p:nvPr/>
              </p:nvSpPr>
              <p:spPr bwMode="auto">
                <a:xfrm rot="14400000" flipH="1">
                  <a:off x="231478" y="231670"/>
                  <a:ext cx="1271685" cy="1271695"/>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32" name="AutoShape 16"/>
                <p:cNvSpPr/>
                <p:nvPr/>
              </p:nvSpPr>
              <p:spPr bwMode="auto">
                <a:xfrm>
                  <a:off x="507722" y="519034"/>
                  <a:ext cx="784291" cy="660451"/>
                </a:xfrm>
                <a:custGeom>
                  <a:gdLst>
                    <a:gd name="T0" fmla="*/ 392146 w 21600"/>
                    <a:gd name="T1" fmla="*/ 330226 h 21600"/>
                    <a:gd name="T2" fmla="*/ 392146 w 21600"/>
                    <a:gd name="T3" fmla="*/ 330226 h 21600"/>
                    <a:gd name="T4" fmla="*/ 392146 w 21600"/>
                    <a:gd name="T5" fmla="*/ 330226 h 21600"/>
                    <a:gd name="T6" fmla="*/ 392146 w 21600"/>
                    <a:gd name="T7" fmla="*/ 33022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358" y="0"/>
                      </a:moveTo>
                      <a:cubicBezTo>
                        <a:pt x="612" y="0"/>
                        <a:pt x="0" y="713"/>
                        <a:pt x="0" y="1597"/>
                      </a:cubicBezTo>
                      <a:lnTo>
                        <a:pt x="0" y="20003"/>
                      </a:lnTo>
                      <a:cubicBezTo>
                        <a:pt x="0" y="20887"/>
                        <a:pt x="612" y="21600"/>
                        <a:pt x="1358" y="21600"/>
                      </a:cubicBezTo>
                      <a:lnTo>
                        <a:pt x="18896" y="21600"/>
                      </a:lnTo>
                      <a:cubicBezTo>
                        <a:pt x="19641" y="21600"/>
                        <a:pt x="20242" y="20887"/>
                        <a:pt x="20242" y="20003"/>
                      </a:cubicBezTo>
                      <a:lnTo>
                        <a:pt x="20242" y="15200"/>
                      </a:lnTo>
                      <a:lnTo>
                        <a:pt x="15524" y="15200"/>
                      </a:lnTo>
                      <a:cubicBezTo>
                        <a:pt x="14779" y="15200"/>
                        <a:pt x="14177" y="14487"/>
                        <a:pt x="14177" y="13604"/>
                      </a:cubicBezTo>
                      <a:lnTo>
                        <a:pt x="14177" y="10398"/>
                      </a:lnTo>
                      <a:cubicBezTo>
                        <a:pt x="14177" y="9514"/>
                        <a:pt x="14779" y="8801"/>
                        <a:pt x="15524" y="8801"/>
                      </a:cubicBezTo>
                      <a:lnTo>
                        <a:pt x="20242" y="8801"/>
                      </a:lnTo>
                      <a:lnTo>
                        <a:pt x="20242" y="4803"/>
                      </a:lnTo>
                      <a:cubicBezTo>
                        <a:pt x="20242" y="3919"/>
                        <a:pt x="19641" y="3193"/>
                        <a:pt x="18896" y="3193"/>
                      </a:cubicBezTo>
                      <a:lnTo>
                        <a:pt x="18896" y="1597"/>
                      </a:lnTo>
                      <a:cubicBezTo>
                        <a:pt x="18896" y="713"/>
                        <a:pt x="18295" y="0"/>
                        <a:pt x="17549" y="0"/>
                      </a:cubicBezTo>
                      <a:lnTo>
                        <a:pt x="1358" y="0"/>
                      </a:lnTo>
                      <a:close/>
                      <a:moveTo>
                        <a:pt x="2025" y="1597"/>
                      </a:moveTo>
                      <a:lnTo>
                        <a:pt x="16192" y="1597"/>
                      </a:lnTo>
                      <a:cubicBezTo>
                        <a:pt x="16192" y="1597"/>
                        <a:pt x="17549" y="1593"/>
                        <a:pt x="17549" y="3193"/>
                      </a:cubicBezTo>
                      <a:lnTo>
                        <a:pt x="2025" y="3193"/>
                      </a:lnTo>
                      <a:cubicBezTo>
                        <a:pt x="1653" y="3193"/>
                        <a:pt x="1358" y="2844"/>
                        <a:pt x="1358" y="2401"/>
                      </a:cubicBezTo>
                      <a:cubicBezTo>
                        <a:pt x="1358" y="1960"/>
                        <a:pt x="1653" y="1597"/>
                        <a:pt x="2025" y="1597"/>
                      </a:cubicBezTo>
                      <a:close/>
                      <a:moveTo>
                        <a:pt x="16192" y="9606"/>
                      </a:moveTo>
                      <a:cubicBezTo>
                        <a:pt x="15447" y="9606"/>
                        <a:pt x="14845" y="10318"/>
                        <a:pt x="14845" y="11202"/>
                      </a:cubicBezTo>
                      <a:lnTo>
                        <a:pt x="14845" y="12799"/>
                      </a:lnTo>
                      <a:cubicBezTo>
                        <a:pt x="14845" y="13683"/>
                        <a:pt x="15447" y="14396"/>
                        <a:pt x="16192" y="14396"/>
                      </a:cubicBezTo>
                      <a:lnTo>
                        <a:pt x="20242" y="14396"/>
                      </a:lnTo>
                      <a:cubicBezTo>
                        <a:pt x="20988" y="14396"/>
                        <a:pt x="21600" y="13683"/>
                        <a:pt x="21600" y="12799"/>
                      </a:cubicBezTo>
                      <a:lnTo>
                        <a:pt x="21600" y="11202"/>
                      </a:lnTo>
                      <a:cubicBezTo>
                        <a:pt x="21600" y="10318"/>
                        <a:pt x="20988" y="9606"/>
                        <a:pt x="20242" y="9606"/>
                      </a:cubicBezTo>
                      <a:lnTo>
                        <a:pt x="16192" y="9606"/>
                      </a:lnTo>
                      <a:close/>
                      <a:moveTo>
                        <a:pt x="16871" y="11202"/>
                      </a:moveTo>
                      <a:cubicBezTo>
                        <a:pt x="17243" y="11202"/>
                        <a:pt x="17549" y="11552"/>
                        <a:pt x="17549" y="11994"/>
                      </a:cubicBezTo>
                      <a:cubicBezTo>
                        <a:pt x="17549" y="12436"/>
                        <a:pt x="17243" y="12799"/>
                        <a:pt x="16871" y="12799"/>
                      </a:cubicBezTo>
                      <a:cubicBezTo>
                        <a:pt x="16498" y="12799"/>
                        <a:pt x="16192" y="12436"/>
                        <a:pt x="16192" y="11994"/>
                      </a:cubicBezTo>
                      <a:cubicBezTo>
                        <a:pt x="16192" y="11552"/>
                        <a:pt x="16498" y="11202"/>
                        <a:pt x="16871" y="11202"/>
                      </a:cubicBez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30" name="Rectangle 17"/>
              <p:cNvSpPr/>
              <p:nvPr/>
            </p:nvSpPr>
            <p:spPr bwMode="auto">
              <a:xfrm>
                <a:off x="0" y="58172"/>
                <a:ext cx="2121077" cy="1632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pPr algn="r" defTabSz="410845">
                  <a:lnSpc>
                    <a:spcPct val="110000"/>
                  </a:lnSpc>
                  <a:spcBef>
                    <a:spcPts val="2110"/>
                  </a:spcBef>
                  <a:defRPr/>
                </a:pPr>
                <a:r>
                  <a:rPr lang="en-US" sz="160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Options for Various Budgets</a:t>
                </a:r>
                <a:endParaRPr lang="en-U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1" name="Group 18"/>
            <p:cNvGrpSpPr/>
            <p:nvPr/>
          </p:nvGrpSpPr>
          <p:grpSpPr>
            <a:xfrm>
              <a:off x="6198773" y="3952030"/>
              <a:ext cx="3530246" cy="1734936"/>
              <a:chOff x="-1" y="-1"/>
              <a:chExt cx="3530246" cy="1734936"/>
            </a:xfrm>
          </p:grpSpPr>
          <p:grpSp>
            <p:nvGrpSpPr>
              <p:cNvPr id="25" name="Group 19"/>
              <p:cNvGrpSpPr/>
              <p:nvPr/>
            </p:nvGrpSpPr>
            <p:grpSpPr>
              <a:xfrm>
                <a:off x="-1" y="-1"/>
                <a:ext cx="1734936" cy="1734936"/>
                <a:chOff x="-1" y="-1"/>
                <a:chExt cx="1734936" cy="1734936"/>
              </a:xfrm>
            </p:grpSpPr>
            <p:sp>
              <p:nvSpPr>
                <p:cNvPr id="27" name="AutoShape 20"/>
                <p:cNvSpPr/>
                <p:nvPr/>
              </p:nvSpPr>
              <p:spPr bwMode="auto">
                <a:xfrm rot="7200606" flipH="1">
                  <a:off x="231146" y="231355"/>
                  <a:ext cx="1271686" cy="1271694"/>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28" name="AutoShape 21"/>
                <p:cNvSpPr/>
                <p:nvPr/>
              </p:nvSpPr>
              <p:spPr bwMode="auto">
                <a:xfrm>
                  <a:off x="521679" y="523482"/>
                  <a:ext cx="660456" cy="660451"/>
                </a:xfrm>
                <a:custGeom>
                  <a:gdLst>
                    <a:gd name="T0" fmla="*/ 330228 w 21600"/>
                    <a:gd name="T1" fmla="*/ 330226 h 21600"/>
                    <a:gd name="T2" fmla="*/ 330228 w 21600"/>
                    <a:gd name="T3" fmla="*/ 330226 h 21600"/>
                    <a:gd name="T4" fmla="*/ 330228 w 21600"/>
                    <a:gd name="T5" fmla="*/ 330226 h 21600"/>
                    <a:gd name="T6" fmla="*/ 330228 w 21600"/>
                    <a:gd name="T7" fmla="*/ 33022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350" y="0"/>
                      </a:moveTo>
                      <a:lnTo>
                        <a:pt x="1350" y="20250"/>
                      </a:lnTo>
                      <a:lnTo>
                        <a:pt x="21600" y="20250"/>
                      </a:lnTo>
                      <a:lnTo>
                        <a:pt x="21600" y="19575"/>
                      </a:lnTo>
                      <a:cubicBezTo>
                        <a:pt x="21600" y="19575"/>
                        <a:pt x="18225" y="19575"/>
                        <a:pt x="18225" y="19575"/>
                      </a:cubicBezTo>
                      <a:lnTo>
                        <a:pt x="18225" y="16200"/>
                      </a:lnTo>
                      <a:lnTo>
                        <a:pt x="21600" y="16200"/>
                      </a:lnTo>
                      <a:lnTo>
                        <a:pt x="21600" y="15525"/>
                      </a:lnTo>
                      <a:lnTo>
                        <a:pt x="18225" y="15525"/>
                      </a:lnTo>
                      <a:lnTo>
                        <a:pt x="18225" y="12150"/>
                      </a:lnTo>
                      <a:lnTo>
                        <a:pt x="21600" y="12150"/>
                      </a:lnTo>
                      <a:lnTo>
                        <a:pt x="21600" y="11475"/>
                      </a:lnTo>
                      <a:lnTo>
                        <a:pt x="18225" y="11475"/>
                      </a:lnTo>
                      <a:lnTo>
                        <a:pt x="18225" y="8100"/>
                      </a:lnTo>
                      <a:lnTo>
                        <a:pt x="21600" y="8100"/>
                      </a:lnTo>
                      <a:lnTo>
                        <a:pt x="21600" y="7425"/>
                      </a:lnTo>
                      <a:lnTo>
                        <a:pt x="18225" y="7425"/>
                      </a:lnTo>
                      <a:lnTo>
                        <a:pt x="18225" y="6750"/>
                      </a:lnTo>
                      <a:lnTo>
                        <a:pt x="19575" y="5400"/>
                      </a:lnTo>
                      <a:lnTo>
                        <a:pt x="19575" y="4050"/>
                      </a:lnTo>
                      <a:lnTo>
                        <a:pt x="21600" y="4050"/>
                      </a:lnTo>
                      <a:lnTo>
                        <a:pt x="21600" y="3375"/>
                      </a:lnTo>
                      <a:lnTo>
                        <a:pt x="18225" y="3375"/>
                      </a:lnTo>
                      <a:lnTo>
                        <a:pt x="18225" y="0"/>
                      </a:lnTo>
                      <a:lnTo>
                        <a:pt x="17550" y="0"/>
                      </a:lnTo>
                      <a:lnTo>
                        <a:pt x="17550" y="3375"/>
                      </a:lnTo>
                      <a:lnTo>
                        <a:pt x="14175" y="3375"/>
                      </a:lnTo>
                      <a:lnTo>
                        <a:pt x="14175" y="0"/>
                      </a:lnTo>
                      <a:lnTo>
                        <a:pt x="13500" y="0"/>
                      </a:lnTo>
                      <a:lnTo>
                        <a:pt x="13500" y="3375"/>
                      </a:lnTo>
                      <a:lnTo>
                        <a:pt x="10125" y="3375"/>
                      </a:lnTo>
                      <a:lnTo>
                        <a:pt x="10125" y="0"/>
                      </a:lnTo>
                      <a:lnTo>
                        <a:pt x="9450" y="0"/>
                      </a:lnTo>
                      <a:lnTo>
                        <a:pt x="9450" y="3375"/>
                      </a:lnTo>
                      <a:lnTo>
                        <a:pt x="6075" y="3375"/>
                      </a:lnTo>
                      <a:lnTo>
                        <a:pt x="6075" y="0"/>
                      </a:lnTo>
                      <a:lnTo>
                        <a:pt x="5400" y="0"/>
                      </a:lnTo>
                      <a:lnTo>
                        <a:pt x="5400" y="3375"/>
                      </a:lnTo>
                      <a:lnTo>
                        <a:pt x="2025" y="3375"/>
                      </a:lnTo>
                      <a:lnTo>
                        <a:pt x="2025" y="0"/>
                      </a:lnTo>
                      <a:lnTo>
                        <a:pt x="1350" y="0"/>
                      </a:lnTo>
                      <a:close/>
                      <a:moveTo>
                        <a:pt x="0" y="3375"/>
                      </a:moveTo>
                      <a:cubicBezTo>
                        <a:pt x="0" y="3375"/>
                        <a:pt x="0" y="4050"/>
                        <a:pt x="0" y="4050"/>
                      </a:cubicBezTo>
                      <a:lnTo>
                        <a:pt x="675" y="4050"/>
                      </a:lnTo>
                      <a:lnTo>
                        <a:pt x="675" y="3375"/>
                      </a:lnTo>
                      <a:lnTo>
                        <a:pt x="0" y="3375"/>
                      </a:lnTo>
                      <a:close/>
                      <a:moveTo>
                        <a:pt x="2025" y="4050"/>
                      </a:moveTo>
                      <a:lnTo>
                        <a:pt x="5400" y="4050"/>
                      </a:lnTo>
                      <a:cubicBezTo>
                        <a:pt x="5400" y="4050"/>
                        <a:pt x="5400" y="7425"/>
                        <a:pt x="5400" y="7425"/>
                      </a:cubicBezTo>
                      <a:lnTo>
                        <a:pt x="2025" y="7425"/>
                      </a:lnTo>
                      <a:lnTo>
                        <a:pt x="2025" y="4050"/>
                      </a:lnTo>
                      <a:close/>
                      <a:moveTo>
                        <a:pt x="6075" y="4050"/>
                      </a:moveTo>
                      <a:lnTo>
                        <a:pt x="9450" y="4050"/>
                      </a:lnTo>
                      <a:lnTo>
                        <a:pt x="9450" y="7425"/>
                      </a:lnTo>
                      <a:lnTo>
                        <a:pt x="6075" y="7425"/>
                      </a:lnTo>
                      <a:cubicBezTo>
                        <a:pt x="6075" y="7425"/>
                        <a:pt x="6075" y="4050"/>
                        <a:pt x="6075" y="4050"/>
                      </a:cubicBezTo>
                      <a:close/>
                      <a:moveTo>
                        <a:pt x="10125" y="4050"/>
                      </a:moveTo>
                      <a:lnTo>
                        <a:pt x="13500" y="4050"/>
                      </a:lnTo>
                      <a:lnTo>
                        <a:pt x="13500" y="7425"/>
                      </a:lnTo>
                      <a:lnTo>
                        <a:pt x="10125" y="7425"/>
                      </a:lnTo>
                      <a:cubicBezTo>
                        <a:pt x="10125" y="7425"/>
                        <a:pt x="10125" y="4050"/>
                        <a:pt x="10125" y="4050"/>
                      </a:cubicBezTo>
                      <a:close/>
                      <a:moveTo>
                        <a:pt x="14175" y="4050"/>
                      </a:moveTo>
                      <a:lnTo>
                        <a:pt x="17550" y="4050"/>
                      </a:lnTo>
                      <a:lnTo>
                        <a:pt x="17550" y="4725"/>
                      </a:lnTo>
                      <a:cubicBezTo>
                        <a:pt x="17064" y="5211"/>
                        <a:pt x="16200" y="6075"/>
                        <a:pt x="14850" y="7425"/>
                      </a:cubicBezTo>
                      <a:lnTo>
                        <a:pt x="14175" y="7425"/>
                      </a:lnTo>
                      <a:lnTo>
                        <a:pt x="14175" y="4050"/>
                      </a:lnTo>
                      <a:close/>
                      <a:moveTo>
                        <a:pt x="0" y="7425"/>
                      </a:moveTo>
                      <a:cubicBezTo>
                        <a:pt x="0" y="7425"/>
                        <a:pt x="0" y="8100"/>
                        <a:pt x="0" y="8100"/>
                      </a:cubicBezTo>
                      <a:lnTo>
                        <a:pt x="675" y="8100"/>
                      </a:lnTo>
                      <a:lnTo>
                        <a:pt x="675" y="7425"/>
                      </a:lnTo>
                      <a:lnTo>
                        <a:pt x="0" y="7425"/>
                      </a:lnTo>
                      <a:close/>
                      <a:moveTo>
                        <a:pt x="2025" y="8100"/>
                      </a:moveTo>
                      <a:lnTo>
                        <a:pt x="5400" y="8100"/>
                      </a:lnTo>
                      <a:lnTo>
                        <a:pt x="5400" y="11475"/>
                      </a:lnTo>
                      <a:cubicBezTo>
                        <a:pt x="5400" y="11475"/>
                        <a:pt x="2025" y="11475"/>
                        <a:pt x="2025" y="11475"/>
                      </a:cubicBezTo>
                      <a:lnTo>
                        <a:pt x="2025" y="8100"/>
                      </a:lnTo>
                      <a:close/>
                      <a:moveTo>
                        <a:pt x="6075" y="8100"/>
                      </a:moveTo>
                      <a:lnTo>
                        <a:pt x="9450" y="8100"/>
                      </a:lnTo>
                      <a:lnTo>
                        <a:pt x="9450" y="10800"/>
                      </a:lnTo>
                      <a:lnTo>
                        <a:pt x="7425" y="10800"/>
                      </a:lnTo>
                      <a:lnTo>
                        <a:pt x="6750" y="11475"/>
                      </a:lnTo>
                      <a:lnTo>
                        <a:pt x="6075" y="11475"/>
                      </a:lnTo>
                      <a:lnTo>
                        <a:pt x="6075" y="8100"/>
                      </a:lnTo>
                      <a:close/>
                      <a:moveTo>
                        <a:pt x="10125" y="8100"/>
                      </a:moveTo>
                      <a:lnTo>
                        <a:pt x="13500" y="8100"/>
                      </a:lnTo>
                      <a:lnTo>
                        <a:pt x="13500" y="8775"/>
                      </a:lnTo>
                      <a:cubicBezTo>
                        <a:pt x="12649" y="9626"/>
                        <a:pt x="11475" y="10800"/>
                        <a:pt x="11475" y="10800"/>
                      </a:cubicBezTo>
                      <a:lnTo>
                        <a:pt x="10125" y="10800"/>
                      </a:lnTo>
                      <a:lnTo>
                        <a:pt x="10125" y="8100"/>
                      </a:lnTo>
                      <a:close/>
                      <a:moveTo>
                        <a:pt x="16875" y="8100"/>
                      </a:moveTo>
                      <a:lnTo>
                        <a:pt x="17550" y="8100"/>
                      </a:lnTo>
                      <a:cubicBezTo>
                        <a:pt x="17550" y="8100"/>
                        <a:pt x="17550" y="11475"/>
                        <a:pt x="17550" y="11475"/>
                      </a:cubicBezTo>
                      <a:lnTo>
                        <a:pt x="14175" y="11475"/>
                      </a:lnTo>
                      <a:lnTo>
                        <a:pt x="14175" y="10800"/>
                      </a:lnTo>
                      <a:lnTo>
                        <a:pt x="16875" y="8100"/>
                      </a:lnTo>
                      <a:close/>
                      <a:moveTo>
                        <a:pt x="0" y="11475"/>
                      </a:moveTo>
                      <a:cubicBezTo>
                        <a:pt x="0" y="11475"/>
                        <a:pt x="0" y="12150"/>
                        <a:pt x="0" y="12150"/>
                      </a:cubicBezTo>
                      <a:lnTo>
                        <a:pt x="675" y="12150"/>
                      </a:lnTo>
                      <a:lnTo>
                        <a:pt x="675" y="11475"/>
                      </a:lnTo>
                      <a:lnTo>
                        <a:pt x="0" y="11475"/>
                      </a:lnTo>
                      <a:close/>
                      <a:moveTo>
                        <a:pt x="2025" y="12150"/>
                      </a:moveTo>
                      <a:lnTo>
                        <a:pt x="5400" y="12150"/>
                      </a:lnTo>
                      <a:lnTo>
                        <a:pt x="5400" y="12825"/>
                      </a:lnTo>
                      <a:lnTo>
                        <a:pt x="2700" y="15525"/>
                      </a:lnTo>
                      <a:lnTo>
                        <a:pt x="2025" y="15525"/>
                      </a:lnTo>
                      <a:lnTo>
                        <a:pt x="2025" y="12150"/>
                      </a:lnTo>
                      <a:close/>
                      <a:moveTo>
                        <a:pt x="12825" y="12150"/>
                      </a:moveTo>
                      <a:lnTo>
                        <a:pt x="13500" y="12150"/>
                      </a:lnTo>
                      <a:cubicBezTo>
                        <a:pt x="13500" y="12150"/>
                        <a:pt x="13500" y="15525"/>
                        <a:pt x="13500" y="15525"/>
                      </a:cubicBezTo>
                      <a:lnTo>
                        <a:pt x="10125" y="15525"/>
                      </a:lnTo>
                      <a:lnTo>
                        <a:pt x="10125" y="12825"/>
                      </a:lnTo>
                      <a:lnTo>
                        <a:pt x="12150" y="12825"/>
                      </a:lnTo>
                      <a:lnTo>
                        <a:pt x="12825" y="12150"/>
                      </a:lnTo>
                      <a:close/>
                      <a:moveTo>
                        <a:pt x="14175" y="12150"/>
                      </a:moveTo>
                      <a:lnTo>
                        <a:pt x="17550" y="12150"/>
                      </a:lnTo>
                      <a:cubicBezTo>
                        <a:pt x="17550" y="12150"/>
                        <a:pt x="17550" y="15525"/>
                        <a:pt x="17550" y="15525"/>
                      </a:cubicBezTo>
                      <a:lnTo>
                        <a:pt x="14175" y="15525"/>
                      </a:lnTo>
                      <a:lnTo>
                        <a:pt x="14175" y="12150"/>
                      </a:lnTo>
                      <a:close/>
                      <a:moveTo>
                        <a:pt x="8100" y="12825"/>
                      </a:moveTo>
                      <a:lnTo>
                        <a:pt x="9450" y="12825"/>
                      </a:lnTo>
                      <a:lnTo>
                        <a:pt x="9450" y="15525"/>
                      </a:lnTo>
                      <a:lnTo>
                        <a:pt x="6075" y="15525"/>
                      </a:lnTo>
                      <a:lnTo>
                        <a:pt x="6075" y="14850"/>
                      </a:lnTo>
                      <a:lnTo>
                        <a:pt x="8100" y="12825"/>
                      </a:lnTo>
                      <a:close/>
                      <a:moveTo>
                        <a:pt x="0" y="15525"/>
                      </a:moveTo>
                      <a:cubicBezTo>
                        <a:pt x="0" y="15525"/>
                        <a:pt x="0" y="16200"/>
                        <a:pt x="0" y="16200"/>
                      </a:cubicBezTo>
                      <a:lnTo>
                        <a:pt x="675" y="16200"/>
                      </a:lnTo>
                      <a:lnTo>
                        <a:pt x="675" y="15525"/>
                      </a:lnTo>
                      <a:lnTo>
                        <a:pt x="0" y="15525"/>
                      </a:lnTo>
                      <a:close/>
                      <a:moveTo>
                        <a:pt x="4725" y="16200"/>
                      </a:moveTo>
                      <a:lnTo>
                        <a:pt x="5400" y="16200"/>
                      </a:lnTo>
                      <a:cubicBezTo>
                        <a:pt x="5400" y="16200"/>
                        <a:pt x="5400" y="19575"/>
                        <a:pt x="5400" y="19575"/>
                      </a:cubicBezTo>
                      <a:lnTo>
                        <a:pt x="2025" y="19575"/>
                      </a:lnTo>
                      <a:lnTo>
                        <a:pt x="2025" y="18900"/>
                      </a:lnTo>
                      <a:lnTo>
                        <a:pt x="4725" y="16200"/>
                      </a:lnTo>
                      <a:close/>
                      <a:moveTo>
                        <a:pt x="6075" y="16200"/>
                      </a:moveTo>
                      <a:lnTo>
                        <a:pt x="9450" y="16200"/>
                      </a:lnTo>
                      <a:cubicBezTo>
                        <a:pt x="9450" y="16200"/>
                        <a:pt x="9450" y="19575"/>
                        <a:pt x="9450" y="19575"/>
                      </a:cubicBezTo>
                      <a:lnTo>
                        <a:pt x="6075" y="19575"/>
                      </a:lnTo>
                      <a:lnTo>
                        <a:pt x="6075" y="16200"/>
                      </a:lnTo>
                      <a:close/>
                      <a:moveTo>
                        <a:pt x="10125" y="16200"/>
                      </a:moveTo>
                      <a:lnTo>
                        <a:pt x="13500" y="16200"/>
                      </a:lnTo>
                      <a:cubicBezTo>
                        <a:pt x="13500" y="16200"/>
                        <a:pt x="13500" y="19575"/>
                        <a:pt x="13500" y="19575"/>
                      </a:cubicBezTo>
                      <a:lnTo>
                        <a:pt x="10125" y="19575"/>
                      </a:lnTo>
                      <a:lnTo>
                        <a:pt x="10125" y="16200"/>
                      </a:lnTo>
                      <a:close/>
                      <a:moveTo>
                        <a:pt x="14175" y="16200"/>
                      </a:moveTo>
                      <a:lnTo>
                        <a:pt x="17550" y="16200"/>
                      </a:lnTo>
                      <a:cubicBezTo>
                        <a:pt x="17550" y="16200"/>
                        <a:pt x="17550" y="19575"/>
                        <a:pt x="17550" y="19575"/>
                      </a:cubicBezTo>
                      <a:lnTo>
                        <a:pt x="14175" y="19575"/>
                      </a:lnTo>
                      <a:lnTo>
                        <a:pt x="14175" y="16200"/>
                      </a:lnTo>
                      <a:close/>
                      <a:moveTo>
                        <a:pt x="5400" y="20925"/>
                      </a:moveTo>
                      <a:lnTo>
                        <a:pt x="5400" y="21600"/>
                      </a:lnTo>
                      <a:lnTo>
                        <a:pt x="6075" y="21600"/>
                      </a:lnTo>
                      <a:cubicBezTo>
                        <a:pt x="6075" y="21600"/>
                        <a:pt x="6075" y="20925"/>
                        <a:pt x="6075" y="20925"/>
                      </a:cubicBezTo>
                      <a:lnTo>
                        <a:pt x="5400" y="20925"/>
                      </a:lnTo>
                      <a:close/>
                      <a:moveTo>
                        <a:pt x="9450" y="20925"/>
                      </a:moveTo>
                      <a:lnTo>
                        <a:pt x="9450" y="21600"/>
                      </a:lnTo>
                      <a:lnTo>
                        <a:pt x="10125" y="21600"/>
                      </a:lnTo>
                      <a:cubicBezTo>
                        <a:pt x="10125" y="21600"/>
                        <a:pt x="10125" y="20925"/>
                        <a:pt x="10125" y="20925"/>
                      </a:cubicBezTo>
                      <a:lnTo>
                        <a:pt x="9450" y="20925"/>
                      </a:lnTo>
                      <a:close/>
                      <a:moveTo>
                        <a:pt x="13500" y="20925"/>
                      </a:moveTo>
                      <a:lnTo>
                        <a:pt x="13500" y="21600"/>
                      </a:lnTo>
                      <a:lnTo>
                        <a:pt x="14175" y="21600"/>
                      </a:lnTo>
                      <a:cubicBezTo>
                        <a:pt x="14175" y="21600"/>
                        <a:pt x="14175" y="20925"/>
                        <a:pt x="14175" y="20925"/>
                      </a:cubicBezTo>
                      <a:lnTo>
                        <a:pt x="13500" y="20925"/>
                      </a:lnTo>
                      <a:close/>
                      <a:moveTo>
                        <a:pt x="17550" y="20925"/>
                      </a:moveTo>
                      <a:lnTo>
                        <a:pt x="17550" y="21600"/>
                      </a:lnTo>
                      <a:lnTo>
                        <a:pt x="18225" y="21600"/>
                      </a:lnTo>
                      <a:cubicBezTo>
                        <a:pt x="18225" y="21600"/>
                        <a:pt x="18225" y="20925"/>
                        <a:pt x="18225" y="20925"/>
                      </a:cubicBezTo>
                      <a:lnTo>
                        <a:pt x="17550" y="20925"/>
                      </a:ln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26" name="Rectangle 22"/>
              <p:cNvSpPr/>
              <p:nvPr/>
            </p:nvSpPr>
            <p:spPr bwMode="auto">
              <a:xfrm>
                <a:off x="1752096" y="336799"/>
                <a:ext cx="1778149" cy="10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pPr defTabSz="410845">
                  <a:lnSpc>
                    <a:spcPct val="110000"/>
                  </a:lnSpc>
                  <a:spcBef>
                    <a:spcPts val="2110"/>
                  </a:spcBef>
                  <a:defRPr/>
                </a:pPr>
                <a:r>
                  <a:rPr lang="en-US" sz="160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Campaign Monitoring</a:t>
                </a:r>
                <a:endParaRPr lang="en-U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4" name="Group 23"/>
            <p:cNvGrpSpPr/>
            <p:nvPr/>
          </p:nvGrpSpPr>
          <p:grpSpPr>
            <a:xfrm>
              <a:off x="3613484" y="-108579"/>
              <a:ext cx="2808762" cy="2057521"/>
              <a:chOff x="-424791" y="-108579"/>
              <a:chExt cx="2808760" cy="2057521"/>
            </a:xfrm>
          </p:grpSpPr>
          <p:grpSp>
            <p:nvGrpSpPr>
              <p:cNvPr id="20" name="Group 24"/>
              <p:cNvGrpSpPr/>
              <p:nvPr/>
            </p:nvGrpSpPr>
            <p:grpSpPr>
              <a:xfrm>
                <a:off x="369442" y="678941"/>
                <a:ext cx="1270001" cy="1270001"/>
                <a:chExt cx="1270000" cy="1270000"/>
              </a:xfrm>
            </p:grpSpPr>
            <p:sp>
              <p:nvSpPr>
                <p:cNvPr id="22" name="AutoShape 25"/>
                <p:cNvSpPr/>
                <p:nvPr/>
              </p:nvSpPr>
              <p:spPr bwMode="auto">
                <a:xfrm>
                  <a:off x="2729" y="562"/>
                  <a:ext cx="1266930" cy="1270098"/>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24" name="AutoShape 26"/>
                <p:cNvSpPr/>
                <p:nvPr/>
              </p:nvSpPr>
              <p:spPr bwMode="auto">
                <a:xfrm>
                  <a:off x="471080" y="305386"/>
                  <a:ext cx="328640" cy="660451"/>
                </a:xfrm>
                <a:custGeom>
                  <a:gdLst>
                    <a:gd name="T0" fmla="*/ 164320 w 21600"/>
                    <a:gd name="T1" fmla="*/ 330226 h 21600"/>
                    <a:gd name="T2" fmla="*/ 164320 w 21600"/>
                    <a:gd name="T3" fmla="*/ 330226 h 21600"/>
                    <a:gd name="T4" fmla="*/ 164320 w 21600"/>
                    <a:gd name="T5" fmla="*/ 330226 h 21600"/>
                    <a:gd name="T6" fmla="*/ 164320 w 21600"/>
                    <a:gd name="T7" fmla="*/ 33022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250" y="4050"/>
                      </a:moveTo>
                      <a:lnTo>
                        <a:pt x="1350" y="4050"/>
                      </a:lnTo>
                      <a:lnTo>
                        <a:pt x="1350" y="17550"/>
                      </a:lnTo>
                      <a:lnTo>
                        <a:pt x="20250" y="17550"/>
                      </a:lnTo>
                      <a:cubicBezTo>
                        <a:pt x="20250" y="17550"/>
                        <a:pt x="20250" y="4050"/>
                        <a:pt x="20250" y="4050"/>
                      </a:cubicBezTo>
                      <a:close/>
                      <a:moveTo>
                        <a:pt x="14175" y="2025"/>
                      </a:moveTo>
                      <a:lnTo>
                        <a:pt x="7425" y="2025"/>
                      </a:lnTo>
                      <a:cubicBezTo>
                        <a:pt x="7052" y="2025"/>
                        <a:pt x="6750" y="2176"/>
                        <a:pt x="6750" y="2363"/>
                      </a:cubicBezTo>
                      <a:cubicBezTo>
                        <a:pt x="6750" y="2549"/>
                        <a:pt x="7052" y="2700"/>
                        <a:pt x="7425" y="2700"/>
                      </a:cubicBezTo>
                      <a:lnTo>
                        <a:pt x="14175" y="2700"/>
                      </a:lnTo>
                      <a:cubicBezTo>
                        <a:pt x="14547" y="2700"/>
                        <a:pt x="14850" y="2549"/>
                        <a:pt x="14850" y="2363"/>
                      </a:cubicBezTo>
                      <a:cubicBezTo>
                        <a:pt x="14850" y="2176"/>
                        <a:pt x="14547" y="2025"/>
                        <a:pt x="14175" y="2025"/>
                      </a:cubicBezTo>
                      <a:close/>
                      <a:moveTo>
                        <a:pt x="11475" y="20250"/>
                      </a:moveTo>
                      <a:cubicBezTo>
                        <a:pt x="12593" y="20250"/>
                        <a:pt x="13500" y="19797"/>
                        <a:pt x="13500" y="19237"/>
                      </a:cubicBezTo>
                      <a:cubicBezTo>
                        <a:pt x="13500" y="18678"/>
                        <a:pt x="12593" y="18225"/>
                        <a:pt x="11475" y="18225"/>
                      </a:cubicBezTo>
                      <a:cubicBezTo>
                        <a:pt x="10357" y="18225"/>
                        <a:pt x="9450" y="18678"/>
                        <a:pt x="9450" y="19237"/>
                      </a:cubicBezTo>
                      <a:cubicBezTo>
                        <a:pt x="9450" y="19797"/>
                        <a:pt x="10357" y="20250"/>
                        <a:pt x="11475" y="20250"/>
                      </a:cubicBezTo>
                      <a:close/>
                      <a:moveTo>
                        <a:pt x="18900" y="21600"/>
                      </a:moveTo>
                      <a:lnTo>
                        <a:pt x="2700" y="21600"/>
                      </a:lnTo>
                      <a:cubicBezTo>
                        <a:pt x="1209" y="21600"/>
                        <a:pt x="0" y="20996"/>
                        <a:pt x="0" y="20250"/>
                      </a:cubicBezTo>
                      <a:lnTo>
                        <a:pt x="0" y="1350"/>
                      </a:lnTo>
                      <a:cubicBezTo>
                        <a:pt x="0" y="604"/>
                        <a:pt x="1209" y="0"/>
                        <a:pt x="2700" y="0"/>
                      </a:cubicBezTo>
                      <a:lnTo>
                        <a:pt x="18900" y="0"/>
                      </a:lnTo>
                      <a:cubicBezTo>
                        <a:pt x="20391" y="0"/>
                        <a:pt x="21600" y="604"/>
                        <a:pt x="21600" y="1350"/>
                      </a:cubicBezTo>
                      <a:lnTo>
                        <a:pt x="21600" y="20250"/>
                      </a:lnTo>
                      <a:cubicBezTo>
                        <a:pt x="21600" y="20996"/>
                        <a:pt x="20391" y="21600"/>
                        <a:pt x="18900" y="21600"/>
                      </a:cubicBez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21" name="Rectangle 27"/>
              <p:cNvSpPr/>
              <p:nvPr/>
            </p:nvSpPr>
            <p:spPr bwMode="auto">
              <a:xfrm>
                <a:off x="-424791" y="-108579"/>
                <a:ext cx="2808760" cy="51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ctr" defTabSz="410845">
                  <a:lnSpc>
                    <a:spcPct val="110000"/>
                  </a:lnSpc>
                  <a:spcBef>
                    <a:spcPts val="2110"/>
                  </a:spcBef>
                  <a:defRPr/>
                </a:pPr>
                <a:r>
                  <a:rPr lang="en-US" sz="160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Mobile Advertising</a:t>
                </a:r>
                <a:endParaRPr lang="en-U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nvGrpSpPr>
            <p:cNvPr id="15" name="Group 28"/>
            <p:cNvGrpSpPr/>
            <p:nvPr/>
          </p:nvGrpSpPr>
          <p:grpSpPr>
            <a:xfrm>
              <a:off x="3454691" y="5351881"/>
              <a:ext cx="3175267" cy="2337917"/>
              <a:chOff x="-527" y="-661"/>
              <a:chExt cx="3175266" cy="2337918"/>
            </a:xfrm>
          </p:grpSpPr>
          <p:grpSp>
            <p:nvGrpSpPr>
              <p:cNvPr id="16" name="Group 29"/>
              <p:cNvGrpSpPr/>
              <p:nvPr/>
            </p:nvGrpSpPr>
            <p:grpSpPr>
              <a:xfrm>
                <a:off x="927598" y="-661"/>
                <a:ext cx="1270106" cy="1270100"/>
                <a:chOff x="-24902" y="-661"/>
                <a:chExt cx="1270106" cy="1270100"/>
              </a:xfrm>
            </p:grpSpPr>
            <p:sp>
              <p:nvSpPr>
                <p:cNvPr id="18" name="AutoShape 30"/>
                <p:cNvSpPr/>
                <p:nvPr/>
              </p:nvSpPr>
              <p:spPr bwMode="auto">
                <a:xfrm rot="10800000" flipH="1">
                  <a:off x="-24902" y="-661"/>
                  <a:ext cx="1270106" cy="1270100"/>
                </a:xfrm>
                <a:prstGeom prst="wedgeEllipseCallout">
                  <a:avLst>
                    <a:gd name="adj1" fmla="val 778"/>
                    <a:gd name="adj2" fmla="val 60440"/>
                  </a:avLst>
                </a:prstGeom>
                <a:solidFill>
                  <a:srgbClr val="B09868"/>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400">
                    <a:solidFill>
                      <a:srgbClr val="F6E1AC"/>
                    </a:solidFill>
                    <a:latin typeface="Arial Narrow" panose="020b0606020202030204" pitchFamily="34" charset="0"/>
                    <a:ea typeface="微软雅黑" panose="020b0503020204020204" pitchFamily="34" charset="-122"/>
                    <a:cs typeface="Helvetica Neue Thin" charset="0"/>
                    <a:sym typeface="Arial Narrow" panose="020b0606020202030204" pitchFamily="34" charset="0"/>
                  </a:endParaRPr>
                </a:p>
              </p:txBody>
            </p:sp>
            <p:sp>
              <p:nvSpPr>
                <p:cNvPr id="19" name="AutoShape 31"/>
                <p:cNvSpPr/>
                <p:nvPr/>
              </p:nvSpPr>
              <p:spPr bwMode="auto">
                <a:xfrm>
                  <a:off x="366296" y="304163"/>
                  <a:ext cx="536620" cy="660452"/>
                </a:xfrm>
                <a:custGeom>
                  <a:gdLst>
                    <a:gd name="T0" fmla="*/ 268310 w 21600"/>
                    <a:gd name="T1" fmla="*/ 330226 h 21600"/>
                    <a:gd name="T2" fmla="*/ 268310 w 21600"/>
                    <a:gd name="T3" fmla="*/ 330226 h 21600"/>
                    <a:gd name="T4" fmla="*/ 268310 w 21600"/>
                    <a:gd name="T5" fmla="*/ 330226 h 21600"/>
                    <a:gd name="T6" fmla="*/ 268310 w 21600"/>
                    <a:gd name="T7" fmla="*/ 33022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051525"/>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sp>
            <p:nvSpPr>
              <p:cNvPr id="17" name="Rectangle 32"/>
              <p:cNvSpPr/>
              <p:nvPr/>
            </p:nvSpPr>
            <p:spPr bwMode="auto">
              <a:xfrm>
                <a:off x="-527" y="1263744"/>
                <a:ext cx="3175266" cy="107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pPr algn="ctr" defTabSz="410845">
                  <a:lnSpc>
                    <a:spcPct val="110000"/>
                  </a:lnSpc>
                  <a:spcBef>
                    <a:spcPts val="2110"/>
                  </a:spcBef>
                  <a:defRPr/>
                </a:pPr>
                <a:r>
                  <a:rPr lang="en-US" sz="1600">
                    <a:solidFill>
                      <a:srgbClr val="F6E1AC"/>
                    </a:solidFill>
                    <a:latin typeface="Arial Narrow" panose="020b0606020202030204" pitchFamily="34" charset="0"/>
                    <a:ea typeface="微软雅黑" panose="020b0503020204020204" pitchFamily="34" charset="-122"/>
                    <a:sym typeface="Arial Narrow" panose="020b0606020202030204" pitchFamily="34" charset="0"/>
                  </a:rPr>
                  <a:t>Feedback &amp; Adjustment</a:t>
                </a:r>
                <a:endParaRPr lang="en-US" sz="1400">
                  <a:solidFill>
                    <a:srgbClr val="F6E1AC"/>
                  </a:solidFill>
                  <a:latin typeface="Arial Narrow" panose="020b0606020202030204" pitchFamily="34" charset="0"/>
                  <a:ea typeface="微软雅黑" panose="020b0503020204020204" pitchFamily="34" charset="-122"/>
                  <a:sym typeface="Arial Narrow" panose="020b0606020202030204" pitchFamily="34" charset="0"/>
                </a:endParaRPr>
              </a:p>
            </p:txBody>
          </p:sp>
        </p:grpSp>
      </p:grpSp>
      <p:sp>
        <p:nvSpPr>
          <p:cNvPr id="47" name="Freeform 6"/>
          <p:cNvSpPr>
            <a:spLocks noEditPoints="1"/>
          </p:cNvSpPr>
          <p:nvPr/>
        </p:nvSpPr>
        <p:spPr bwMode="auto">
          <a:xfrm>
            <a:off x="6862818" y="2000854"/>
            <a:ext cx="900302" cy="904918"/>
          </a:xfrm>
          <a:custGeom>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3 w 489"/>
              <a:gd name="T17" fmla="*/ 245 h 490"/>
              <a:gd name="T18" fmla="*/ 245 w 489"/>
              <a:gd name="T19" fmla="*/ 87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10" y="490"/>
                  <a:pt x="0" y="380"/>
                  <a:pt x="0" y="245"/>
                </a:cubicBezTo>
                <a:cubicBezTo>
                  <a:pt x="0" y="110"/>
                  <a:pt x="110" y="0"/>
                  <a:pt x="245" y="0"/>
                </a:cubicBezTo>
                <a:close/>
                <a:moveTo>
                  <a:pt x="245" y="87"/>
                </a:moveTo>
                <a:cubicBezTo>
                  <a:pt x="158" y="87"/>
                  <a:pt x="87" y="158"/>
                  <a:pt x="87" y="245"/>
                </a:cubicBezTo>
                <a:cubicBezTo>
                  <a:pt x="87" y="332"/>
                  <a:pt x="158" y="403"/>
                  <a:pt x="245" y="403"/>
                </a:cubicBezTo>
                <a:cubicBezTo>
                  <a:pt x="332" y="403"/>
                  <a:pt x="403" y="332"/>
                  <a:pt x="403" y="245"/>
                </a:cubicBezTo>
                <a:cubicBezTo>
                  <a:pt x="403" y="158"/>
                  <a:pt x="332" y="87"/>
                  <a:pt x="245" y="87"/>
                </a:cubicBezTo>
                <a:close/>
              </a:path>
            </a:pathLst>
          </a:custGeom>
          <a:gradFill>
            <a:gsLst>
              <a:gs pos="0">
                <a:srgbClr val="CFB481"/>
              </a:gs>
              <a:gs pos="100000">
                <a:srgbClr val="F6E1AC"/>
              </a:gs>
            </a:gsLst>
            <a:lin ang="5400000" scaled="1"/>
          </a:gradFill>
          <a:ln>
            <a:noFill/>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48" name="Freeform 7"/>
          <p:cNvSpPr>
            <a:spLocks noEditPoints="1"/>
          </p:cNvSpPr>
          <p:nvPr/>
        </p:nvSpPr>
        <p:spPr bwMode="auto">
          <a:xfrm>
            <a:off x="6884766" y="3565019"/>
            <a:ext cx="900302" cy="904918"/>
          </a:xfrm>
          <a:custGeom>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3 w 489"/>
              <a:gd name="T17" fmla="*/ 245 h 490"/>
              <a:gd name="T18" fmla="*/ 245 w 489"/>
              <a:gd name="T19" fmla="*/ 87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10" y="490"/>
                  <a:pt x="0" y="380"/>
                  <a:pt x="0" y="245"/>
                </a:cubicBezTo>
                <a:cubicBezTo>
                  <a:pt x="0" y="110"/>
                  <a:pt x="110" y="0"/>
                  <a:pt x="245" y="0"/>
                </a:cubicBezTo>
                <a:close/>
                <a:moveTo>
                  <a:pt x="245" y="87"/>
                </a:moveTo>
                <a:cubicBezTo>
                  <a:pt x="158" y="87"/>
                  <a:pt x="87" y="158"/>
                  <a:pt x="87" y="245"/>
                </a:cubicBezTo>
                <a:cubicBezTo>
                  <a:pt x="87" y="332"/>
                  <a:pt x="158" y="403"/>
                  <a:pt x="245" y="403"/>
                </a:cubicBezTo>
                <a:cubicBezTo>
                  <a:pt x="332" y="403"/>
                  <a:pt x="403" y="332"/>
                  <a:pt x="403" y="245"/>
                </a:cubicBezTo>
                <a:cubicBezTo>
                  <a:pt x="403" y="158"/>
                  <a:pt x="332" y="87"/>
                  <a:pt x="245" y="87"/>
                </a:cubicBezTo>
                <a:close/>
              </a:path>
            </a:pathLst>
          </a:custGeom>
          <a:gradFill>
            <a:gsLst>
              <a:gs pos="0">
                <a:srgbClr val="CFB481"/>
              </a:gs>
              <a:gs pos="100000">
                <a:srgbClr val="F6E1AC"/>
              </a:gs>
            </a:gsLst>
            <a:lin ang="5400000" scaled="1"/>
          </a:gradFill>
          <a:ln>
            <a:noFill/>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49" name="Freeform 133"/>
          <p:cNvSpPr/>
          <p:nvPr/>
        </p:nvSpPr>
        <p:spPr bwMode="auto">
          <a:xfrm>
            <a:off x="7171221" y="2272475"/>
            <a:ext cx="278732" cy="281730"/>
          </a:xfrm>
          <a:custGeom>
            <a:cxnLst>
              <a:cxn ang="0">
                <a:pos x="112" y="89"/>
              </a:cxn>
              <a:cxn ang="0">
                <a:pos x="86" y="75"/>
              </a:cxn>
              <a:cxn ang="0">
                <a:pos x="72" y="69"/>
              </a:cxn>
              <a:cxn ang="0">
                <a:pos x="72" y="58"/>
              </a:cxn>
              <a:cxn ang="0">
                <a:pos x="77" y="45"/>
              </a:cxn>
              <a:cxn ang="0">
                <a:pos x="83" y="38"/>
              </a:cxn>
              <a:cxn ang="0">
                <a:pos x="79" y="30"/>
              </a:cxn>
              <a:cxn ang="0">
                <a:pos x="80" y="18"/>
              </a:cxn>
              <a:cxn ang="0">
                <a:pos x="58" y="0"/>
              </a:cxn>
              <a:cxn ang="0">
                <a:pos x="35" y="18"/>
              </a:cxn>
              <a:cxn ang="0">
                <a:pos x="36" y="30"/>
              </a:cxn>
              <a:cxn ang="0">
                <a:pos x="33" y="38"/>
              </a:cxn>
              <a:cxn ang="0">
                <a:pos x="38" y="45"/>
              </a:cxn>
              <a:cxn ang="0">
                <a:pos x="44" y="58"/>
              </a:cxn>
              <a:cxn ang="0">
                <a:pos x="44" y="69"/>
              </a:cxn>
              <a:cxn ang="0">
                <a:pos x="30" y="75"/>
              </a:cxn>
              <a:cxn ang="0">
                <a:pos x="4" y="89"/>
              </a:cxn>
              <a:cxn ang="0">
                <a:pos x="1" y="116"/>
              </a:cxn>
              <a:cxn ang="0">
                <a:pos x="114" y="116"/>
              </a:cxn>
              <a:cxn ang="0">
                <a:pos x="112" y="89"/>
              </a:cxn>
            </a:cxnLst>
            <a:rect l="0" t="0" r="r" b="b"/>
            <a:pathLst>
              <a:path w="115" h="115">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gradFill>
            <a:gsLst>
              <a:gs pos="0">
                <a:srgbClr val="CFB481"/>
              </a:gs>
              <a:gs pos="100000">
                <a:srgbClr val="F6E1AC"/>
              </a:gs>
            </a:gsLst>
            <a:lin ang="5400000" scaled="1"/>
          </a:gradFill>
          <a:ln w="9525">
            <a:noFill/>
            <a:round/>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0" name="Freeform 153"/>
          <p:cNvSpPr/>
          <p:nvPr/>
        </p:nvSpPr>
        <p:spPr bwMode="auto">
          <a:xfrm>
            <a:off x="7203569" y="3841886"/>
            <a:ext cx="272738" cy="271238"/>
          </a:xfrm>
          <a:custGeom>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gradFill>
            <a:gsLst>
              <a:gs pos="0">
                <a:srgbClr val="CFB481"/>
              </a:gs>
              <a:gs pos="100000">
                <a:srgbClr val="F6E1AC"/>
              </a:gs>
            </a:gsLst>
            <a:lin ang="5400000" scaled="1"/>
          </a:gradFill>
          <a:ln w="9525">
            <a:noFill/>
            <a:round/>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1" name="Freeform 8"/>
          <p:cNvSpPr>
            <a:spLocks noEditPoints="1"/>
          </p:cNvSpPr>
          <p:nvPr/>
        </p:nvSpPr>
        <p:spPr bwMode="auto">
          <a:xfrm>
            <a:off x="6909682" y="5064788"/>
            <a:ext cx="900302" cy="904918"/>
          </a:xfrm>
          <a:custGeom>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2 w 489"/>
              <a:gd name="T17" fmla="*/ 245 h 490"/>
              <a:gd name="T18" fmla="*/ 245 w 489"/>
              <a:gd name="T19" fmla="*/ 87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09" y="490"/>
                  <a:pt x="0" y="380"/>
                  <a:pt x="0" y="245"/>
                </a:cubicBezTo>
                <a:cubicBezTo>
                  <a:pt x="0" y="110"/>
                  <a:pt x="109" y="0"/>
                  <a:pt x="245" y="0"/>
                </a:cubicBezTo>
                <a:close/>
                <a:moveTo>
                  <a:pt x="245" y="87"/>
                </a:moveTo>
                <a:cubicBezTo>
                  <a:pt x="157" y="87"/>
                  <a:pt x="87" y="158"/>
                  <a:pt x="87" y="245"/>
                </a:cubicBezTo>
                <a:cubicBezTo>
                  <a:pt x="87" y="332"/>
                  <a:pt x="157" y="403"/>
                  <a:pt x="245" y="403"/>
                </a:cubicBezTo>
                <a:cubicBezTo>
                  <a:pt x="332" y="403"/>
                  <a:pt x="402" y="332"/>
                  <a:pt x="402" y="245"/>
                </a:cubicBezTo>
                <a:cubicBezTo>
                  <a:pt x="402" y="158"/>
                  <a:pt x="332" y="87"/>
                  <a:pt x="245" y="87"/>
                </a:cubicBezTo>
                <a:close/>
              </a:path>
            </a:pathLst>
          </a:custGeom>
          <a:gradFill>
            <a:gsLst>
              <a:gs pos="0">
                <a:srgbClr val="CFB481"/>
              </a:gs>
              <a:gs pos="100000">
                <a:srgbClr val="F6E1AC"/>
              </a:gs>
            </a:gsLst>
            <a:lin ang="5400000" scaled="1"/>
          </a:gradFill>
          <a:ln>
            <a:noFill/>
          </a:ln>
        </p:spPr>
        <p:txBody>
          <a:bodyPr vert="horz" wrap="square" lIns="91440" tIns="45720" rIns="91440" bIns="45720" numCol="1" anchor="t" anchorCtr="0" compatLnSpc="1"/>
          <a:lstStyle/>
          <a:p>
            <a:endParaRPr lang="en-US" sz="2000">
              <a:solidFill>
                <a:srgbClr val="F6E1AC"/>
              </a:solidFill>
              <a:cs typeface="+mn-ea"/>
              <a:sym typeface="+mn-lt"/>
            </a:endParaRPr>
          </a:p>
        </p:txBody>
      </p:sp>
      <p:grpSp>
        <p:nvGrpSpPr>
          <p:cNvPr id="52" name="Group 42"/>
          <p:cNvGrpSpPr/>
          <p:nvPr/>
        </p:nvGrpSpPr>
        <p:grpSpPr>
          <a:xfrm>
            <a:off x="7172885" y="5349147"/>
            <a:ext cx="280232" cy="256254"/>
            <a:chOff x="2046288" y="3759200"/>
            <a:chExt cx="296863" cy="271463"/>
          </a:xfrm>
          <a:gradFill>
            <a:gsLst>
              <a:gs pos="0">
                <a:srgbClr val="CFB481"/>
              </a:gs>
              <a:gs pos="100000">
                <a:srgbClr val="F6E1AC"/>
              </a:gs>
            </a:gsLst>
            <a:lin ang="5400000" scaled="1"/>
          </a:gradFill>
        </p:grpSpPr>
        <p:sp>
          <p:nvSpPr>
            <p:cNvPr id="53" name="Rectangle 160"/>
            <p:cNvSpPr>
              <a:spLocks noChangeArrowheads="1"/>
            </p:cNvSpPr>
            <p:nvPr/>
          </p:nvSpPr>
          <p:spPr bwMode="auto">
            <a:xfrm>
              <a:off x="2065338" y="3973513"/>
              <a:ext cx="55563" cy="57150"/>
            </a:xfrm>
            <a:prstGeom prst="rect">
              <a:avLst/>
            </a:prstGeom>
            <a:grpFill/>
            <a:ln w="9525">
              <a:noFill/>
              <a:miter lim="800000"/>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4" name="Rectangle 161"/>
            <p:cNvSpPr>
              <a:spLocks noChangeArrowheads="1"/>
            </p:cNvSpPr>
            <p:nvPr/>
          </p:nvSpPr>
          <p:spPr bwMode="auto">
            <a:xfrm>
              <a:off x="2139950" y="3935413"/>
              <a:ext cx="55563" cy="95250"/>
            </a:xfrm>
            <a:prstGeom prst="rect">
              <a:avLst/>
            </a:prstGeom>
            <a:grpFill/>
            <a:ln w="9525">
              <a:noFill/>
              <a:miter lim="800000"/>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5" name="Rectangle 162"/>
            <p:cNvSpPr>
              <a:spLocks noChangeArrowheads="1"/>
            </p:cNvSpPr>
            <p:nvPr/>
          </p:nvSpPr>
          <p:spPr bwMode="auto">
            <a:xfrm>
              <a:off x="2212975" y="3898900"/>
              <a:ext cx="57150" cy="131763"/>
            </a:xfrm>
            <a:prstGeom prst="rect">
              <a:avLst/>
            </a:prstGeom>
            <a:grpFill/>
            <a:ln w="9525">
              <a:noFill/>
              <a:miter lim="800000"/>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6" name="Rectangle 163"/>
            <p:cNvSpPr>
              <a:spLocks noChangeArrowheads="1"/>
            </p:cNvSpPr>
            <p:nvPr/>
          </p:nvSpPr>
          <p:spPr bwMode="auto">
            <a:xfrm>
              <a:off x="2287588" y="3860800"/>
              <a:ext cx="55563" cy="169863"/>
            </a:xfrm>
            <a:prstGeom prst="rect">
              <a:avLst/>
            </a:prstGeom>
            <a:grpFill/>
            <a:ln w="9525">
              <a:noFill/>
              <a:miter lim="800000"/>
            </a:ln>
          </p:spPr>
          <p:txBody>
            <a:bodyPr vert="horz" wrap="square" lIns="91440" tIns="45720" rIns="91440" bIns="45720" numCol="1" anchor="t" anchorCtr="0" compatLnSpc="1"/>
            <a:lstStyle/>
            <a:p>
              <a:endParaRPr lang="en-US" sz="2000">
                <a:solidFill>
                  <a:srgbClr val="F6E1AC"/>
                </a:solidFill>
                <a:cs typeface="+mn-ea"/>
                <a:sym typeface="+mn-lt"/>
              </a:endParaRPr>
            </a:p>
          </p:txBody>
        </p:sp>
        <p:sp>
          <p:nvSpPr>
            <p:cNvPr id="57" name="Freeform 164"/>
            <p:cNvSpPr/>
            <p:nvPr/>
          </p:nvSpPr>
          <p:spPr bwMode="auto">
            <a:xfrm>
              <a:off x="2046288" y="3759200"/>
              <a:ext cx="296863" cy="176213"/>
            </a:xfrm>
            <a:custGeom>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0">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vert="horz" wrap="square" lIns="91440" tIns="45720" rIns="91440" bIns="45720" numCol="1" anchor="t" anchorCtr="0" compatLnSpc="1"/>
            <a:lstStyle/>
            <a:p>
              <a:endParaRPr lang="en-US" sz="2000">
                <a:solidFill>
                  <a:srgbClr val="F6E1AC"/>
                </a:solidFill>
                <a:cs typeface="+mn-ea"/>
                <a:sym typeface="+mn-lt"/>
              </a:endParaRPr>
            </a:p>
          </p:txBody>
        </p:sp>
      </p:grpSp>
      <p:sp>
        <p:nvSpPr>
          <p:cNvPr id="58" name="Rectangle 35"/>
          <p:cNvSpPr>
            <a:spLocks noChangeArrowheads="1"/>
          </p:cNvSpPr>
          <p:nvPr/>
        </p:nvSpPr>
        <p:spPr bwMode="auto">
          <a:xfrm>
            <a:off x="8071523" y="1949682"/>
            <a:ext cx="286131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endParaRPr lang="zh-CN" altLang="en-US" sz="1400">
              <a:solidFill>
                <a:srgbClr val="F6E1AC"/>
              </a:solidFill>
              <a:latin typeface="字体视界-简圆体" panose="02010601030101010101" pitchFamily="2" charset="-122"/>
              <a:ea typeface="字体视界-简圆体" panose="02010601030101010101" pitchFamily="2" charset="-122"/>
              <a:sym typeface="+mn-ea"/>
            </a:endParaRPr>
          </a:p>
        </p:txBody>
      </p:sp>
      <p:sp>
        <p:nvSpPr>
          <p:cNvPr id="59" name="Rectangle 35"/>
          <p:cNvSpPr>
            <a:spLocks noChangeArrowheads="1"/>
          </p:cNvSpPr>
          <p:nvPr/>
        </p:nvSpPr>
        <p:spPr bwMode="auto">
          <a:xfrm>
            <a:off x="8071523" y="3589619"/>
            <a:ext cx="286131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endParaRPr lang="zh-CN" altLang="en-US" sz="1400">
              <a:solidFill>
                <a:srgbClr val="F6E1AC"/>
              </a:solidFill>
              <a:latin typeface="字体视界-简圆体" panose="02010601030101010101" pitchFamily="2" charset="-122"/>
              <a:ea typeface="字体视界-简圆体" panose="02010601030101010101" pitchFamily="2" charset="-122"/>
              <a:sym typeface="+mn-ea"/>
            </a:endParaRPr>
          </a:p>
        </p:txBody>
      </p:sp>
      <p:sp>
        <p:nvSpPr>
          <p:cNvPr id="60" name="Rectangle 35"/>
          <p:cNvSpPr>
            <a:spLocks noChangeArrowheads="1"/>
          </p:cNvSpPr>
          <p:nvPr/>
        </p:nvSpPr>
        <p:spPr bwMode="auto">
          <a:xfrm>
            <a:off x="8105455" y="5136239"/>
            <a:ext cx="2861310" cy="8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30000"/>
              </a:lnSpc>
            </a:pPr>
            <a:r>
              <a:rPr lang="zh-CN" altLang="en-US" sz="1400">
                <a:solidFill>
                  <a:srgbClr val="F6E1AC"/>
                </a:solidFill>
                <a:latin typeface="字体视界-简圆体" panose="02010601030101010101" pitchFamily="2" charset="-122"/>
                <a:ea typeface="字体视界-简圆体" panose="02010601030101010101" pitchFamily="2" charset="-122"/>
                <a:sym typeface="+mn-ea"/>
              </a:rPr>
              <a:t>If they throw stones at you, don’t throw back, use them to build your own foundation instead.</a:t>
            </a:r>
            <a:endParaRPr lang="zh-CN" altLang="en-US" sz="1400">
              <a:solidFill>
                <a:srgbClr val="F6E1AC"/>
              </a:solidFill>
              <a:latin typeface="字体视界-简圆体" panose="02010601030101010101" pitchFamily="2" charset="-122"/>
              <a:ea typeface="字体视界-简圆体" panose="02010601030101010101" pitchFamily="2" charset="-122"/>
              <a:sym typeface="+mn-ea"/>
            </a:endParaRPr>
          </a:p>
        </p:txBody>
      </p:sp>
    </p:spTree>
  </p:cSld>
  <p:clrMapOvr>
    <a:masterClrMapping/>
  </p:clrMapOvr>
  <mc:AlternateContent>
    <mc:Choice xmlns:p14="http://schemas.microsoft.com/office/powerpoint/2010/main" Requires="p14">
      <p:transition spd="slow" advTm="2000" p14:dur="125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7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nodeType="afterGroup">
                            <p:stCondLst>
                              <p:cond delay="125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par>
                          <p:cTn id="28" fill="hold" nodeType="afterGroup">
                            <p:stCondLst>
                              <p:cond delay="1750"/>
                            </p:stCondLst>
                            <p:childTnLst>
                              <p:par>
                                <p:cTn id="29" presetID="53" presetClass="entr" presetSubtype="16"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par>
                          <p:cTn id="34" fill="hold" nodeType="afterGroup">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par>
                          <p:cTn id="40" fill="hold" nodeType="afterGroup">
                            <p:stCondLst>
                              <p:cond delay="2750"/>
                            </p:stCondLst>
                            <p:childTnLst>
                              <p:par>
                                <p:cTn id="41" presetID="53" presetClass="entr" presetSubtype="16"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childTnLst>
                          </p:cTn>
                        </p:par>
                        <p:par>
                          <p:cTn id="46" fill="hold" nodeType="afterGroup">
                            <p:stCondLst>
                              <p:cond delay="3250"/>
                            </p:stCondLst>
                            <p:childTnLst>
                              <p:par>
                                <p:cTn id="47" presetID="53" presetClass="entr" presetSubtype="16"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nodeType="afterGroup">
                            <p:stCondLst>
                              <p:cond delay="3750"/>
                            </p:stCondLst>
                            <p:childTnLst>
                              <p:par>
                                <p:cTn id="53" presetID="42" presetClass="entr" presetSubtype="0" fill="hold" grpId="1"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4250"/>
                            </p:stCondLst>
                            <p:childTnLst>
                              <p:par>
                                <p:cTn id="59" presetID="42" presetClass="entr" presetSubtype="0" fill="hold" grpId="1"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anim calcmode="lin" valueType="num">
                                      <p:cBhvr>
                                        <p:cTn id="62" dur="500" fill="hold"/>
                                        <p:tgtEl>
                                          <p:spTgt spid="59"/>
                                        </p:tgtEl>
                                        <p:attrNameLst>
                                          <p:attrName>ppt_x</p:attrName>
                                        </p:attrNameLst>
                                      </p:cBhvr>
                                      <p:tavLst>
                                        <p:tav tm="0">
                                          <p:val>
                                            <p:strVal val="#ppt_x"/>
                                          </p:val>
                                        </p:tav>
                                        <p:tav tm="100000">
                                          <p:val>
                                            <p:strVal val="#ppt_x"/>
                                          </p:val>
                                        </p:tav>
                                      </p:tavLst>
                                    </p:anim>
                                    <p:anim calcmode="lin" valueType="num">
                                      <p:cBhvr>
                                        <p:cTn id="63" dur="500" fill="hold"/>
                                        <p:tgtEl>
                                          <p:spTgt spid="59"/>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4750"/>
                            </p:stCondLst>
                            <p:childTnLst>
                              <p:par>
                                <p:cTn id="65" presetID="42" presetClass="entr" presetSubtype="0" fill="hold" grpId="1"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anim calcmode="lin" valueType="num">
                                      <p:cBhvr>
                                        <p:cTn id="68" dur="500" fill="hold"/>
                                        <p:tgtEl>
                                          <p:spTgt spid="60"/>
                                        </p:tgtEl>
                                        <p:attrNameLst>
                                          <p:attrName>ppt_x</p:attrName>
                                        </p:attrNameLst>
                                      </p:cBhvr>
                                      <p:tavLst>
                                        <p:tav tm="0">
                                          <p:val>
                                            <p:strVal val="#ppt_x"/>
                                          </p:val>
                                        </p:tav>
                                        <p:tav tm="100000">
                                          <p:val>
                                            <p:strVal val="#ppt_x"/>
                                          </p:val>
                                        </p:tav>
                                      </p:tavLst>
                                    </p:anim>
                                    <p:anim calcmode="lin" valueType="num">
                                      <p:cBhvr>
                                        <p:cTn id="69"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7" grpId="0" animBg="1"/>
      <p:bldP spid="48" grpId="0" animBg="1"/>
      <p:bldP spid="49" grpId="0" animBg="1"/>
      <p:bldP spid="50" grpId="0" animBg="1"/>
      <p:bldP spid="51" grpId="0" animBg="1"/>
      <p:bldP spid="58" grpId="1"/>
      <p:bldP spid="59" grpId="1"/>
      <p:bldP spid="60" grpId="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2546577" y="2253750"/>
            <a:ext cx="6811564" cy="1862048"/>
          </a:xfrm>
          <a:prstGeom prst="rect">
            <a:avLst/>
          </a:prstGeom>
          <a:noFill/>
        </p:spPr>
        <p:txBody>
          <a:bodyPr wrap="square" rtlCol="0">
            <a:spAutoFit/>
          </a:bodyPr>
          <a:lstStyle/>
          <a:p>
            <a:pPr algn="ctr" defTabSz="914400">
              <a:defRPr/>
            </a:pPr>
            <a:r>
              <a:rPr lang="zh-CN" altLang="en-US" sz="115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谢谢欣赏</a:t>
            </a:r>
            <a:endParaRPr lang="zh-CN" altLang="en-US" sz="115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37" name="Synergistically utilize technically sound portals with frictionless chains. Dramatically customize…"/>
          <p:cNvSpPr txBox="1"/>
          <p:nvPr/>
        </p:nvSpPr>
        <p:spPr>
          <a:xfrm>
            <a:off x="1971969" y="4006602"/>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endPar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endParaRPr>
          </a:p>
        </p:txBody>
      </p:sp>
      <p:sp>
        <p:nvSpPr>
          <p:cNvPr id="39" name="文本框 38"/>
          <p:cNvSpPr txBox="1"/>
          <p:nvPr/>
        </p:nvSpPr>
        <p:spPr>
          <a:xfrm>
            <a:off x="3420515" y="1423421"/>
            <a:ext cx="4973016" cy="646331"/>
          </a:xfrm>
          <a:prstGeom prst="rect">
            <a:avLst/>
          </a:prstGeom>
          <a:noFill/>
        </p:spPr>
        <p:txBody>
          <a:bodyPr wrap="square" rtlCol="0">
            <a:spAutoFit/>
          </a:bodyPr>
          <a:lstStyle/>
          <a:p>
            <a:pPr algn="dist"/>
            <a:r>
              <a:rPr lang="en-US" altLang="zh-CN" sz="3600" b="1">
                <a:gradFill flip="none" rotWithShape="1">
                  <a:gsLst>
                    <a:gs pos="51300">
                      <a:srgbClr val="F5E2C4"/>
                    </a:gs>
                    <a:gs pos="0">
                      <a:srgbClr val="AD8E5D"/>
                    </a:gs>
                    <a:gs pos="100000">
                      <a:srgbClr val="E6CBA8"/>
                    </a:gs>
                  </a:gsLst>
                  <a:lin ang="0" scaled="1"/>
                </a:gradFill>
                <a:cs typeface="+mn-ea"/>
                <a:sym typeface="+mn-lt"/>
              </a:rPr>
              <a:t>WORK REPORT</a:t>
            </a:r>
            <a:endParaRPr lang="zh-CN" altLang="en-US" sz="3600" b="1">
              <a:gradFill flip="none" rotWithShape="1">
                <a:gsLst>
                  <a:gs pos="51300">
                    <a:srgbClr val="F5E2C4"/>
                  </a:gs>
                  <a:gs pos="0">
                    <a:srgbClr val="AD8E5D"/>
                  </a:gs>
                  <a:gs pos="100000">
                    <a:srgbClr val="E6CBA8"/>
                  </a:gs>
                </a:gsLst>
                <a:lin ang="0" scaled="1"/>
              </a:gradFill>
              <a:cs typeface="+mn-ea"/>
              <a:sym typeface="+mn-lt"/>
            </a:endParaRPr>
          </a:p>
        </p:txBody>
      </p:sp>
      <p:sp>
        <p:nvSpPr>
          <p:cNvPr id="47" name="文本框 46"/>
          <p:cNvSpPr txBox="1"/>
          <p:nvPr/>
        </p:nvSpPr>
        <p:spPr>
          <a:xfrm>
            <a:off x="3076970" y="5055553"/>
            <a:ext cx="2115516" cy="398780"/>
          </a:xfrm>
          <a:prstGeom prst="rect">
            <a:avLst/>
          </a:prstGeom>
          <a:noFill/>
        </p:spPr>
        <p:txBody>
          <a:bodyPr wrap="square" rtlCol="0">
            <a:spAutoFit/>
          </a:bodyPr>
          <a:lstStyle/>
          <a:p>
            <a:r>
              <a:rPr lang="zh-CN" altLang="en-US" sz="2000" b="1">
                <a:gradFill flip="none" rotWithShape="1">
                  <a:gsLst>
                    <a:gs pos="51300">
                      <a:srgbClr val="F5E2C4"/>
                    </a:gs>
                    <a:gs pos="0">
                      <a:srgbClr val="AD8E5D"/>
                    </a:gs>
                    <a:gs pos="100000">
                      <a:srgbClr val="E6CBA8"/>
                    </a:gs>
                  </a:gsLst>
                  <a:lin ang="0" scaled="1"/>
                </a:gradFill>
                <a:cs typeface="+mn-ea"/>
                <a:sym typeface="+mn-lt"/>
              </a:rPr>
              <a:t>汇报人：</a:t>
            </a:r>
            <a:r>
              <a:rPr lang="en-US" altLang="zh-CN" sz="2000" b="1">
                <a:gradFill flip="none" rotWithShape="1">
                  <a:gsLst>
                    <a:gs pos="51300">
                      <a:srgbClr val="F5E2C4"/>
                    </a:gs>
                    <a:gs pos="0">
                      <a:srgbClr val="AD8E5D"/>
                    </a:gs>
                    <a:gs pos="100000">
                      <a:srgbClr val="E6CBA8"/>
                    </a:gs>
                  </a:gsLst>
                  <a:lin ang="0" scaled="1"/>
                </a:gradFill>
                <a:cs typeface="+mn-ea"/>
                <a:sym typeface="+mn-lt"/>
              </a:rPr>
              <a:t>PPT</a:t>
            </a:r>
            <a:r>
              <a:rPr lang="zh-CN" altLang="en-US" sz="2000" b="1">
                <a:gradFill flip="none" rotWithShape="1">
                  <a:gsLst>
                    <a:gs pos="51300">
                      <a:srgbClr val="F5E2C4"/>
                    </a:gs>
                    <a:gs pos="0">
                      <a:srgbClr val="AD8E5D"/>
                    </a:gs>
                    <a:gs pos="100000">
                      <a:srgbClr val="E6CBA8"/>
                    </a:gs>
                  </a:gsLst>
                  <a:lin ang="0" scaled="1"/>
                </a:gradFill>
                <a:cs typeface="+mn-ea"/>
                <a:sym typeface="+mn-lt"/>
              </a:rPr>
              <a:t>汇</a:t>
            </a:r>
            <a:endParaRPr lang="zh-CN" altLang="en-US" sz="2000" b="1">
              <a:gradFill flip="none" rotWithShape="1">
                <a:gsLst>
                  <a:gs pos="51300">
                    <a:srgbClr val="F5E2C4"/>
                  </a:gs>
                  <a:gs pos="0">
                    <a:srgbClr val="AD8E5D"/>
                  </a:gs>
                  <a:gs pos="100000">
                    <a:srgbClr val="E6CBA8"/>
                  </a:gs>
                </a:gsLst>
                <a:lin ang="0" scaled="1"/>
              </a:gradFill>
              <a:cs typeface="+mn-ea"/>
              <a:sym typeface="+mn-lt"/>
            </a:endParaRPr>
          </a:p>
        </p:txBody>
      </p:sp>
      <p:sp>
        <p:nvSpPr>
          <p:cNvPr id="48" name="文本框 47"/>
          <p:cNvSpPr txBox="1"/>
          <p:nvPr/>
        </p:nvSpPr>
        <p:spPr>
          <a:xfrm>
            <a:off x="5658444" y="5055553"/>
            <a:ext cx="3262141" cy="400110"/>
          </a:xfrm>
          <a:prstGeom prst="rect">
            <a:avLst/>
          </a:prstGeom>
          <a:noFill/>
        </p:spPr>
        <p:txBody>
          <a:bodyPr wrap="square" rtlCol="0">
            <a:spAutoFit/>
          </a:bodyPr>
          <a:lstStyle/>
          <a:p>
            <a:pPr algn="r"/>
            <a:r>
              <a:rPr lang="zh-CN" altLang="en-US" sz="2000" b="1">
                <a:gradFill flip="none" rotWithShape="1">
                  <a:gsLst>
                    <a:gs pos="51300">
                      <a:srgbClr val="F5E2C4"/>
                    </a:gs>
                    <a:gs pos="0">
                      <a:srgbClr val="AD8E5D"/>
                    </a:gs>
                    <a:gs pos="100000">
                      <a:srgbClr val="E6CBA8"/>
                    </a:gs>
                  </a:gsLst>
                  <a:lin ang="0" scaled="1"/>
                </a:gradFill>
                <a:cs typeface="+mn-ea"/>
                <a:sym typeface="+mn-lt"/>
              </a:rPr>
              <a:t>汇报时间：</a:t>
            </a:r>
            <a:r>
              <a:rPr lang="en-US" altLang="zh-CN" sz="2000" b="1">
                <a:gradFill flip="none" rotWithShape="1">
                  <a:gsLst>
                    <a:gs pos="51300">
                      <a:srgbClr val="F5E2C4"/>
                    </a:gs>
                    <a:gs pos="0">
                      <a:srgbClr val="AD8E5D"/>
                    </a:gs>
                    <a:gs pos="100000">
                      <a:srgbClr val="E6CBA8"/>
                    </a:gs>
                  </a:gsLst>
                  <a:lin ang="0" scaled="1"/>
                </a:gradFill>
                <a:cs typeface="+mn-ea"/>
                <a:sym typeface="+mn-lt"/>
              </a:rPr>
              <a:t>20XX</a:t>
            </a:r>
            <a:r>
              <a:rPr lang="zh-CN" altLang="en-US" sz="2000" b="1">
                <a:gradFill flip="none" rotWithShape="1">
                  <a:gsLst>
                    <a:gs pos="51300">
                      <a:srgbClr val="F5E2C4"/>
                    </a:gs>
                    <a:gs pos="0">
                      <a:srgbClr val="AD8E5D"/>
                    </a:gs>
                    <a:gs pos="100000">
                      <a:srgbClr val="E6CBA8"/>
                    </a:gs>
                  </a:gsLst>
                  <a:lin ang="0" scaled="1"/>
                </a:gradFill>
                <a:cs typeface="+mn-ea"/>
                <a:sym typeface="+mn-lt"/>
              </a:rPr>
              <a:t>年</a:t>
            </a:r>
            <a:r>
              <a:rPr lang="en-US" altLang="zh-CN" sz="2000" b="1">
                <a:gradFill flip="none" rotWithShape="1">
                  <a:gsLst>
                    <a:gs pos="51300">
                      <a:srgbClr val="F5E2C4"/>
                    </a:gs>
                    <a:gs pos="0">
                      <a:srgbClr val="AD8E5D"/>
                    </a:gs>
                    <a:gs pos="100000">
                      <a:srgbClr val="E6CBA8"/>
                    </a:gs>
                  </a:gsLst>
                  <a:lin ang="0" scaled="1"/>
                </a:gradFill>
                <a:cs typeface="+mn-ea"/>
                <a:sym typeface="+mn-lt"/>
              </a:rPr>
              <a:t>X</a:t>
            </a:r>
            <a:r>
              <a:rPr lang="zh-CN" altLang="en-US" sz="2000" b="1">
                <a:gradFill flip="none" rotWithShape="1">
                  <a:gsLst>
                    <a:gs pos="51300">
                      <a:srgbClr val="F5E2C4"/>
                    </a:gs>
                    <a:gs pos="0">
                      <a:srgbClr val="AD8E5D"/>
                    </a:gs>
                    <a:gs pos="100000">
                      <a:srgbClr val="E6CBA8"/>
                    </a:gs>
                  </a:gsLst>
                  <a:lin ang="0" scaled="1"/>
                </a:gradFill>
                <a:cs typeface="+mn-ea"/>
                <a:sym typeface="+mn-lt"/>
              </a:rPr>
              <a:t>月</a:t>
            </a:r>
            <a:r>
              <a:rPr lang="en-US" altLang="zh-CN" sz="2000" b="1">
                <a:gradFill flip="none" rotWithShape="1">
                  <a:gsLst>
                    <a:gs pos="51300">
                      <a:srgbClr val="F5E2C4"/>
                    </a:gs>
                    <a:gs pos="0">
                      <a:srgbClr val="AD8E5D"/>
                    </a:gs>
                    <a:gs pos="100000">
                      <a:srgbClr val="E6CBA8"/>
                    </a:gs>
                  </a:gsLst>
                  <a:lin ang="0" scaled="1"/>
                </a:gradFill>
                <a:cs typeface="+mn-ea"/>
                <a:sym typeface="+mn-lt"/>
              </a:rPr>
              <a:t>X</a:t>
            </a:r>
            <a:endParaRPr lang="zh-CN" altLang="en-US" sz="2000" b="1">
              <a:gradFill flip="none" rotWithShape="1">
                <a:gsLst>
                  <a:gs pos="51300">
                    <a:srgbClr val="F5E2C4"/>
                  </a:gs>
                  <a:gs pos="0">
                    <a:srgbClr val="AD8E5D"/>
                  </a:gs>
                  <a:gs pos="100000">
                    <a:srgbClr val="E6CBA8"/>
                  </a:gs>
                </a:gsLst>
                <a:lin ang="0" scaled="1"/>
              </a:gradFill>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p:transition spd="med" advTm="9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P spid="47" grpId="0"/>
      <p:bldP spid="4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123"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671" y="975035"/>
            <a:ext cx="2856217" cy="1428109"/>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3276873" y="2750956"/>
            <a:ext cx="5638254" cy="1323439"/>
          </a:xfrm>
          <a:prstGeom prst="rect">
            <a:avLst/>
          </a:prstGeom>
          <a:noFill/>
        </p:spPr>
        <p:txBody>
          <a:bodyPr wrap="square" rtlCol="0">
            <a:spAutoFit/>
          </a:bodyPr>
          <a:lstStyle/>
          <a:p>
            <a:pPr algn="dist" defTabSz="914400">
              <a:defRPr/>
            </a:pPr>
            <a:r>
              <a:rPr lang="zh-CN" altLang="en-US" sz="80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endParaRPr lang="zh-CN" altLang="en-US" sz="80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37" name="Synergistically utilize technically sound portals with frictionless chains. Dramatically customize…"/>
          <p:cNvSpPr txBox="1"/>
          <p:nvPr/>
        </p:nvSpPr>
        <p:spPr>
          <a:xfrm>
            <a:off x="2115610" y="4503808"/>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endPar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endParaRPr>
          </a:p>
        </p:txBody>
      </p:sp>
      <p:sp>
        <p:nvSpPr>
          <p:cNvPr id="39" name="文本框 38"/>
          <p:cNvSpPr txBox="1"/>
          <p:nvPr/>
        </p:nvSpPr>
        <p:spPr>
          <a:xfrm>
            <a:off x="4368218" y="1658883"/>
            <a:ext cx="3110268" cy="646331"/>
          </a:xfrm>
          <a:prstGeom prst="rect">
            <a:avLst/>
          </a:prstGeom>
          <a:noFill/>
        </p:spPr>
        <p:txBody>
          <a:bodyPr wrap="square" rtlCol="0">
            <a:spAutoFit/>
          </a:bodyPr>
          <a:lstStyle/>
          <a:p>
            <a:pPr algn="dist"/>
            <a:r>
              <a:rPr lang="en-US" altLang="zh-CN" sz="3600" b="1">
                <a:gradFill flip="none" rotWithShape="1">
                  <a:gsLst>
                    <a:gs pos="51300">
                      <a:srgbClr val="F5E2C4"/>
                    </a:gs>
                    <a:gs pos="0">
                      <a:srgbClr val="AD8E5D"/>
                    </a:gs>
                    <a:gs pos="100000">
                      <a:srgbClr val="E6CBA8"/>
                    </a:gs>
                  </a:gsLst>
                  <a:lin ang="0" scaled="1"/>
                </a:gradFill>
                <a:cs typeface="+mn-ea"/>
                <a:sym typeface="+mn-lt"/>
              </a:rPr>
              <a:t>PART 01</a:t>
            </a:r>
            <a:endParaRPr lang="zh-CN" altLang="en-US" sz="3600" b="1">
              <a:gradFill flip="none" rotWithShape="1">
                <a:gsLst>
                  <a:gs pos="51300">
                    <a:srgbClr val="F5E2C4"/>
                  </a:gs>
                  <a:gs pos="0">
                    <a:srgbClr val="AD8E5D"/>
                  </a:gs>
                  <a:gs pos="100000">
                    <a:srgbClr val="E6CBA8"/>
                  </a:gs>
                </a:gsLst>
                <a:lin ang="0" scaled="1"/>
              </a:gradFill>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mc:Choice xmlns:p14="http://schemas.microsoft.com/office/powerpoint/2010/main" Requires="p14">
      <p:transition spd="slow" advTm="2000" p14:dur="1500">
        <p:split orient="vert"/>
      </p:transition>
    </mc:Choice>
    <mc:Fallback>
      <p:transition spd="slow" advTm="2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Freeform 5"/>
          <p:cNvSpPr>
            <a:spLocks noEditPoints="1"/>
          </p:cNvSpPr>
          <p:nvPr/>
        </p:nvSpPr>
        <p:spPr bwMode="auto">
          <a:xfrm>
            <a:off x="1628113" y="2350169"/>
            <a:ext cx="1826482" cy="2107700"/>
          </a:xfrm>
          <a:custGeom>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6" name="Freeform 6"/>
          <p:cNvSpPr/>
          <p:nvPr/>
        </p:nvSpPr>
        <p:spPr bwMode="auto">
          <a:xfrm>
            <a:off x="2049940" y="1901081"/>
            <a:ext cx="984263" cy="499305"/>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7" name="Freeform 9"/>
          <p:cNvSpPr>
            <a:spLocks noEditPoints="1"/>
          </p:cNvSpPr>
          <p:nvPr/>
        </p:nvSpPr>
        <p:spPr bwMode="auto">
          <a:xfrm>
            <a:off x="3949069" y="2350169"/>
            <a:ext cx="1826482" cy="2107700"/>
          </a:xfrm>
          <a:custGeom>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8" name="Freeform 10"/>
          <p:cNvSpPr/>
          <p:nvPr/>
        </p:nvSpPr>
        <p:spPr bwMode="auto">
          <a:xfrm>
            <a:off x="4370896" y="1901081"/>
            <a:ext cx="984263" cy="499305"/>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19" name="Freeform 12"/>
          <p:cNvSpPr>
            <a:spLocks noEditPoints="1"/>
          </p:cNvSpPr>
          <p:nvPr/>
        </p:nvSpPr>
        <p:spPr bwMode="auto">
          <a:xfrm>
            <a:off x="6270026" y="2350169"/>
            <a:ext cx="1826482" cy="2107700"/>
          </a:xfrm>
          <a:custGeom>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0" name="Freeform 13"/>
          <p:cNvSpPr/>
          <p:nvPr/>
        </p:nvSpPr>
        <p:spPr bwMode="auto">
          <a:xfrm>
            <a:off x="6691853" y="1901081"/>
            <a:ext cx="984263" cy="499305"/>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1" name="Freeform 15"/>
          <p:cNvSpPr>
            <a:spLocks noEditPoints="1"/>
          </p:cNvSpPr>
          <p:nvPr/>
        </p:nvSpPr>
        <p:spPr bwMode="auto">
          <a:xfrm>
            <a:off x="8590983" y="2350169"/>
            <a:ext cx="1826482" cy="2107700"/>
          </a:xfrm>
          <a:custGeom>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2" name="Freeform 16"/>
          <p:cNvSpPr/>
          <p:nvPr/>
        </p:nvSpPr>
        <p:spPr bwMode="auto">
          <a:xfrm>
            <a:off x="9012810" y="1901081"/>
            <a:ext cx="984263" cy="499305"/>
          </a:xfrm>
          <a:custGeom>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rgbClr val="EACC95"/>
          </a:solidFill>
          <a:ln>
            <a:noFill/>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nvGrpSpPr>
          <p:cNvPr id="24" name="Group 20"/>
          <p:cNvGrpSpPr/>
          <p:nvPr/>
        </p:nvGrpSpPr>
        <p:grpSpPr>
          <a:xfrm>
            <a:off x="6865707" y="3081135"/>
            <a:ext cx="635120" cy="529618"/>
            <a:chOff x="10987088" y="1993900"/>
            <a:chExt cx="477837" cy="398463"/>
          </a:xfrm>
          <a:solidFill>
            <a:srgbClr val="EACC95"/>
          </a:solidFill>
        </p:grpSpPr>
        <p:sp>
          <p:nvSpPr>
            <p:cNvPr id="25" name="Freeform 107"/>
            <p:cNvSpPr/>
            <p:nvPr/>
          </p:nvSpPr>
          <p:spPr bwMode="auto">
            <a:xfrm>
              <a:off x="10987088" y="1993900"/>
              <a:ext cx="396875" cy="398463"/>
            </a:xfrm>
            <a:custGeom>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27" name="Freeform 108"/>
            <p:cNvSpPr/>
            <p:nvPr/>
          </p:nvSpPr>
          <p:spPr bwMode="auto">
            <a:xfrm>
              <a:off x="11066463" y="2047875"/>
              <a:ext cx="398462" cy="249238"/>
            </a:xfrm>
            <a:custGeom>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28" name="Group 23"/>
          <p:cNvGrpSpPr/>
          <p:nvPr/>
        </p:nvGrpSpPr>
        <p:grpSpPr>
          <a:xfrm>
            <a:off x="4554245" y="3074804"/>
            <a:ext cx="616130" cy="542280"/>
            <a:chOff x="10059988" y="2759075"/>
            <a:chExt cx="463550" cy="407988"/>
          </a:xfrm>
          <a:solidFill>
            <a:srgbClr val="EACC95"/>
          </a:solidFill>
        </p:grpSpPr>
        <p:sp>
          <p:nvSpPr>
            <p:cNvPr id="29" name="Freeform 182"/>
            <p:cNvSpPr/>
            <p:nvPr/>
          </p:nvSpPr>
          <p:spPr bwMode="auto">
            <a:xfrm>
              <a:off x="10059988" y="2759075"/>
              <a:ext cx="463550" cy="168275"/>
            </a:xfrm>
            <a:custGeom>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0" name="Freeform 183"/>
            <p:cNvSpPr/>
            <p:nvPr/>
          </p:nvSpPr>
          <p:spPr bwMode="auto">
            <a:xfrm>
              <a:off x="10059988" y="2917825"/>
              <a:ext cx="463550" cy="93663"/>
            </a:xfrm>
            <a:custGeom>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1" name="Freeform 184"/>
            <p:cNvSpPr/>
            <p:nvPr/>
          </p:nvSpPr>
          <p:spPr bwMode="auto">
            <a:xfrm>
              <a:off x="10059988" y="2995613"/>
              <a:ext cx="463550" cy="93663"/>
            </a:xfrm>
            <a:custGeom>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2" name="Freeform 185"/>
            <p:cNvSpPr/>
            <p:nvPr/>
          </p:nvSpPr>
          <p:spPr bwMode="auto">
            <a:xfrm>
              <a:off x="10059988" y="3074988"/>
              <a:ext cx="463550" cy="92075"/>
            </a:xfrm>
            <a:custGeom>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34" name="Group 28"/>
          <p:cNvGrpSpPr/>
          <p:nvPr/>
        </p:nvGrpSpPr>
        <p:grpSpPr>
          <a:xfrm>
            <a:off x="9208820" y="3053705"/>
            <a:ext cx="590808" cy="584478"/>
            <a:chOff x="2587625" y="4291013"/>
            <a:chExt cx="444500" cy="439738"/>
          </a:xfrm>
          <a:solidFill>
            <a:srgbClr val="EACC95"/>
          </a:solidFill>
        </p:grpSpPr>
        <p:sp>
          <p:nvSpPr>
            <p:cNvPr id="35" name="Freeform 290"/>
            <p:cNvSpPr>
              <a:spLocks noEditPoints="1"/>
            </p:cNvSpPr>
            <p:nvPr/>
          </p:nvSpPr>
          <p:spPr bwMode="auto">
            <a:xfrm>
              <a:off x="2790825" y="4491038"/>
              <a:ext cx="241300" cy="239713"/>
            </a:xfrm>
            <a:custGeom>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6" name="Freeform 291"/>
            <p:cNvSpPr/>
            <p:nvPr/>
          </p:nvSpPr>
          <p:spPr bwMode="auto">
            <a:xfrm>
              <a:off x="2811463" y="4335463"/>
              <a:ext cx="217488" cy="274638"/>
            </a:xfrm>
            <a:custGeom>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38" name="Freeform 292"/>
            <p:cNvSpPr/>
            <p:nvPr/>
          </p:nvSpPr>
          <p:spPr bwMode="auto">
            <a:xfrm>
              <a:off x="2786063" y="4497388"/>
              <a:ext cx="30163" cy="26988"/>
            </a:xfrm>
            <a:custGeom>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0" name="Freeform 293"/>
            <p:cNvSpPr/>
            <p:nvPr/>
          </p:nvSpPr>
          <p:spPr bwMode="auto">
            <a:xfrm>
              <a:off x="2860675" y="4702175"/>
              <a:ext cx="52388" cy="20638"/>
            </a:xfrm>
            <a:custGeom>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1" name="Freeform 294"/>
            <p:cNvSpPr/>
            <p:nvPr/>
          </p:nvSpPr>
          <p:spPr bwMode="auto">
            <a:xfrm>
              <a:off x="2587625" y="4395788"/>
              <a:ext cx="249238" cy="333375"/>
            </a:xfrm>
            <a:custGeom>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2" name="Freeform 295"/>
            <p:cNvSpPr>
              <a:spLocks noEditPoints="1"/>
            </p:cNvSpPr>
            <p:nvPr/>
          </p:nvSpPr>
          <p:spPr bwMode="auto">
            <a:xfrm>
              <a:off x="2638425" y="4291013"/>
              <a:ext cx="263525" cy="79375"/>
            </a:xfrm>
            <a:custGeom>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0"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43" name="Group 35"/>
          <p:cNvGrpSpPr/>
          <p:nvPr/>
        </p:nvGrpSpPr>
        <p:grpSpPr>
          <a:xfrm>
            <a:off x="2302404" y="2994473"/>
            <a:ext cx="477900" cy="702942"/>
            <a:chOff x="9209088" y="5059363"/>
            <a:chExt cx="300038" cy="441324"/>
          </a:xfrm>
          <a:solidFill>
            <a:srgbClr val="EACC95"/>
          </a:solidFill>
        </p:grpSpPr>
        <p:sp>
          <p:nvSpPr>
            <p:cNvPr id="44" name="Freeform 412"/>
            <p:cNvSpPr/>
            <p:nvPr/>
          </p:nvSpPr>
          <p:spPr bwMode="auto">
            <a:xfrm>
              <a:off x="9313863" y="5059363"/>
              <a:ext cx="90488" cy="90487"/>
            </a:xfrm>
            <a:custGeom>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6" name="Freeform 413"/>
            <p:cNvSpPr/>
            <p:nvPr/>
          </p:nvSpPr>
          <p:spPr bwMode="auto">
            <a:xfrm>
              <a:off x="9288463" y="5156200"/>
              <a:ext cx="141288" cy="344487"/>
            </a:xfrm>
            <a:custGeom>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7" name="Freeform 414"/>
            <p:cNvSpPr/>
            <p:nvPr/>
          </p:nvSpPr>
          <p:spPr bwMode="auto">
            <a:xfrm>
              <a:off x="9232901" y="5059363"/>
              <a:ext cx="74613" cy="82550"/>
            </a:xfrm>
            <a:custGeom>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8" name="Freeform 415"/>
            <p:cNvSpPr/>
            <p:nvPr/>
          </p:nvSpPr>
          <p:spPr bwMode="auto">
            <a:xfrm>
              <a:off x="9209088" y="5148263"/>
              <a:ext cx="96838" cy="317500"/>
            </a:xfrm>
            <a:custGeom>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49" name="Freeform 416"/>
            <p:cNvSpPr/>
            <p:nvPr/>
          </p:nvSpPr>
          <p:spPr bwMode="auto">
            <a:xfrm>
              <a:off x="9410701" y="5059363"/>
              <a:ext cx="74613" cy="82550"/>
            </a:xfrm>
            <a:custGeom>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sp>
          <p:nvSpPr>
            <p:cNvPr id="50" name="Freeform 417"/>
            <p:cNvSpPr/>
            <p:nvPr/>
          </p:nvSpPr>
          <p:spPr bwMode="auto">
            <a:xfrm>
              <a:off x="9412288" y="5148263"/>
              <a:ext cx="96838" cy="317500"/>
            </a:xfrm>
            <a:custGeom>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endParaRPr lang="en-US">
                <a:solidFill>
                  <a:schemeClr val="bg1"/>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51" name="Group 43"/>
          <p:cNvGrpSpPr/>
          <p:nvPr/>
        </p:nvGrpSpPr>
        <p:grpSpPr>
          <a:xfrm>
            <a:off x="1531296" y="4753695"/>
            <a:ext cx="2020117" cy="772879"/>
            <a:chOff x="1821180" y="2300869"/>
            <a:chExt cx="2020117" cy="772879"/>
          </a:xfrm>
        </p:grpSpPr>
        <p:sp>
          <p:nvSpPr>
            <p:cNvPr id="52"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53"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点击添加主要文字内容点击添加主要文字内容点击添加主要文字内容点击添加主要文字内容</a:t>
              </a:r>
              <a:endParaRPr 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54" name="Group 46"/>
          <p:cNvGrpSpPr/>
          <p:nvPr/>
        </p:nvGrpSpPr>
        <p:grpSpPr>
          <a:xfrm>
            <a:off x="6173209" y="4753695"/>
            <a:ext cx="2020117" cy="772879"/>
            <a:chOff x="1821180" y="2300869"/>
            <a:chExt cx="2020117" cy="772879"/>
          </a:xfrm>
        </p:grpSpPr>
        <p:sp>
          <p:nvSpPr>
            <p:cNvPr id="55"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56"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点击添加主要文字内容点击添加主要文字内容点击添加主要文字内容点击添加主要文字内容</a:t>
              </a:r>
              <a:endParaRPr 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57" name="Group 49"/>
          <p:cNvGrpSpPr/>
          <p:nvPr/>
        </p:nvGrpSpPr>
        <p:grpSpPr>
          <a:xfrm>
            <a:off x="3852252" y="4753695"/>
            <a:ext cx="2020117" cy="772879"/>
            <a:chOff x="1821180" y="2300869"/>
            <a:chExt cx="2020117" cy="772879"/>
          </a:xfrm>
        </p:grpSpPr>
        <p:sp>
          <p:nvSpPr>
            <p:cNvPr id="58"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59"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点击添加主要文字内容点击添加主要文字内容点击添加主要文字内容点击添加主要文字内容</a:t>
              </a:r>
              <a:endParaRPr 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grpSp>
        <p:nvGrpSpPr>
          <p:cNvPr id="60" name="Group 52"/>
          <p:cNvGrpSpPr/>
          <p:nvPr/>
        </p:nvGrpSpPr>
        <p:grpSpPr>
          <a:xfrm>
            <a:off x="8415548" y="4696951"/>
            <a:ext cx="2098735" cy="829623"/>
            <a:chOff x="1742562" y="2244125"/>
            <a:chExt cx="2098735" cy="829623"/>
          </a:xfrm>
        </p:grpSpPr>
        <p:sp>
          <p:nvSpPr>
            <p:cNvPr id="61" name="Inhaltsplatzhalter 4"/>
            <p:cNvSpPr txBox="1"/>
            <p:nvPr/>
          </p:nvSpPr>
          <p:spPr>
            <a:xfrm>
              <a:off x="1742562" y="2244125"/>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a:solidFill>
                    <a:srgbClr val="F6E1AC"/>
                  </a:solidFill>
                  <a:latin typeface="字体视界-简圆体" panose="02010601030101010101" pitchFamily="2" charset="-122"/>
                  <a:ea typeface="字体视界-简圆体" panose="02010601030101010101" pitchFamily="2" charset="-122"/>
                  <a:cs typeface="+mn-ea"/>
                  <a:sym typeface="+mn-lt"/>
                </a:rPr>
                <a:t>输入标题</a:t>
              </a:r>
              <a:endParaRPr 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sp>
          <p:nvSpPr>
            <p:cNvPr id="62"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a:solidFill>
                    <a:srgbClr val="F6E1AC"/>
                  </a:solidFill>
                  <a:latin typeface="字体视界-简圆体" panose="02010601030101010101" pitchFamily="2" charset="-122"/>
                  <a:ea typeface="字体视界-简圆体" panose="02010601030101010101" pitchFamily="2" charset="-122"/>
                  <a:cs typeface="+mn-ea"/>
                  <a:sym typeface="+mn-lt"/>
                </a:rPr>
                <a:t>点击添加主要文字内容点击添加主要文字内容点击添加主要文字内容点击添加主要文字内容</a:t>
              </a:r>
              <a:endParaRPr lang="en-US" sz="1100">
                <a:solidFill>
                  <a:srgbClr val="F6E1AC"/>
                </a:solidFill>
                <a:latin typeface="字体视界-简圆体" panose="02010601030101010101" pitchFamily="2" charset="-122"/>
                <a:ea typeface="字体视界-简圆体" panose="02010601030101010101" pitchFamily="2" charset="-122"/>
                <a:cs typeface="+mn-ea"/>
                <a:sym typeface="+mn-lt"/>
              </a:endParaRPr>
            </a:p>
          </p:txBody>
        </p:sp>
      </p:grpSp>
    </p:spTree>
  </p:cSld>
  <p:clrMapOvr>
    <a:masterClrMapping/>
  </p:clrMapOvr>
  <mc:AlternateContent>
    <mc:Choice xmlns:p14="http://schemas.microsoft.com/office/powerpoint/2010/main" Requires="p14">
      <p:transition spd="slow" advTm="2000" p14:dur="16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2" presetClass="entr" presetSubtype="1" accel="20000" decel="8000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par>
                                <p:cTn id="15" presetID="2" presetClass="entr" presetSubtype="4" accel="20000" decel="8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53" presetClass="entr" presetSubtype="16"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2" presetClass="entr" presetSubtype="4" accel="20000" decel="8000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
                            </p:stCondLst>
                            <p:childTnLst>
                              <p:par>
                                <p:cTn id="30" presetID="2" presetClass="entr" presetSubtype="1" accel="20000" decel="8000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4" accel="20000" decel="8000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000"/>
                            </p:stCondLst>
                            <p:childTnLst>
                              <p:par>
                                <p:cTn id="39" presetID="53" presetClass="entr" presetSubtype="16"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2" presetClass="entr" presetSubtype="4" accel="20000" decel="8000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ppt_x"/>
                                          </p:val>
                                        </p:tav>
                                        <p:tav tm="100000">
                                          <p:val>
                                            <p:strVal val="#ppt_x"/>
                                          </p:val>
                                        </p:tav>
                                      </p:tavLst>
                                    </p:anim>
                                    <p:anim calcmode="lin" valueType="num">
                                      <p:cBhvr additive="base">
                                        <p:cTn id="47" dur="500" fill="hold"/>
                                        <p:tgtEl>
                                          <p:spTgt spid="57"/>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2500"/>
                            </p:stCondLst>
                            <p:childTnLst>
                              <p:par>
                                <p:cTn id="49" presetID="2" presetClass="entr" presetSubtype="1" accel="20000" decel="8000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0-#ppt_h/2"/>
                                          </p:val>
                                        </p:tav>
                                        <p:tav tm="100000">
                                          <p:val>
                                            <p:strVal val="#ppt_y"/>
                                          </p:val>
                                        </p:tav>
                                      </p:tavLst>
                                    </p:anim>
                                  </p:childTnLst>
                                </p:cTn>
                              </p:par>
                              <p:par>
                                <p:cTn id="53" presetID="2" presetClass="entr" presetSubtype="4" accel="20000" decel="8000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3000"/>
                            </p:stCondLst>
                            <p:childTnLst>
                              <p:par>
                                <p:cTn id="58" presetID="53" presetClass="entr" presetSubtype="16"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par>
                                <p:cTn id="63" presetID="2" presetClass="entr" presetSubtype="4" accel="20000" decel="8000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fill="hold"/>
                                        <p:tgtEl>
                                          <p:spTgt spid="54"/>
                                        </p:tgtEl>
                                        <p:attrNameLst>
                                          <p:attrName>ppt_x</p:attrName>
                                        </p:attrNameLst>
                                      </p:cBhvr>
                                      <p:tavLst>
                                        <p:tav tm="0">
                                          <p:val>
                                            <p:strVal val="#ppt_x"/>
                                          </p:val>
                                        </p:tav>
                                        <p:tav tm="100000">
                                          <p:val>
                                            <p:strVal val="#ppt_x"/>
                                          </p:val>
                                        </p:tav>
                                      </p:tavLst>
                                    </p:anim>
                                    <p:anim calcmode="lin" valueType="num">
                                      <p:cBhvr additive="base">
                                        <p:cTn id="66" dur="500" fill="hold"/>
                                        <p:tgtEl>
                                          <p:spTgt spid="54"/>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3500"/>
                            </p:stCondLst>
                            <p:childTnLst>
                              <p:par>
                                <p:cTn id="68" presetID="2" presetClass="entr" presetSubtype="1" accel="20000" decel="8000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0-#ppt_h/2"/>
                                          </p:val>
                                        </p:tav>
                                        <p:tav tm="100000">
                                          <p:val>
                                            <p:strVal val="#ppt_y"/>
                                          </p:val>
                                        </p:tav>
                                      </p:tavLst>
                                    </p:anim>
                                  </p:childTnLst>
                                </p:cTn>
                              </p:par>
                              <p:par>
                                <p:cTn id="72" presetID="2" presetClass="entr" presetSubtype="4" accel="20000" decel="8000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4000"/>
                            </p:stCondLst>
                            <p:childTnLst>
                              <p:par>
                                <p:cTn id="77" presetID="53" presetClass="entr" presetSubtype="16"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par>
                                <p:cTn id="82" presetID="2" presetClass="entr" presetSubtype="4" accel="20000" decel="80000" fill="hold" nodeType="with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additive="base">
                                        <p:cTn id="84" dur="500" fill="hold"/>
                                        <p:tgtEl>
                                          <p:spTgt spid="60"/>
                                        </p:tgtEl>
                                        <p:attrNameLst>
                                          <p:attrName>ppt_x</p:attrName>
                                        </p:attrNameLst>
                                      </p:cBhvr>
                                      <p:tavLst>
                                        <p:tav tm="0">
                                          <p:val>
                                            <p:strVal val="#ppt_x"/>
                                          </p:val>
                                        </p:tav>
                                        <p:tav tm="100000">
                                          <p:val>
                                            <p:strVal val="#ppt_x"/>
                                          </p:val>
                                        </p:tav>
                                      </p:tavLst>
                                    </p:anim>
                                    <p:anim calcmode="lin" valueType="num">
                                      <p:cBhvr additive="base">
                                        <p:cTn id="8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005706" y="4389304"/>
            <a:ext cx="2967809" cy="1530162"/>
          </a:xfrm>
          <a:prstGeom prst="rect">
            <a:avLst/>
          </a:prstGeom>
          <a:noFill/>
        </p:spPr>
        <p:txBody>
          <a:bodyPr wrap="square" rtlCol="0">
            <a:spAutoFit/>
          </a:bodyPr>
          <a:lstStyle/>
          <a:p>
            <a:pPr algn="ctr">
              <a:lnSpc>
                <a:spcPct val="150000"/>
              </a:lnSpc>
            </a:pPr>
            <a:r>
              <a:rPr lang="zh-CN" altLang="en-US" sz="1600">
                <a:solidFill>
                  <a:srgbClr val="F3DCAC"/>
                </a:solidFill>
                <a:cs typeface="+mn-ea"/>
                <a:sym typeface="+mn-lt"/>
              </a:rPr>
              <a:t>单击此处添加您的文本，并根据需要修改文字的颜色及大小。单击此处添加您的文本。单击此处添加您的文本</a:t>
            </a:r>
            <a:endParaRPr lang="zh-CN" altLang="en-US" sz="1600">
              <a:solidFill>
                <a:srgbClr val="F3DCAC"/>
              </a:solidFill>
              <a:cs typeface="+mn-ea"/>
              <a:sym typeface="+mn-lt"/>
            </a:endParaRPr>
          </a:p>
        </p:txBody>
      </p:sp>
      <p:sp>
        <p:nvSpPr>
          <p:cNvPr id="19" name="文本框 18"/>
          <p:cNvSpPr txBox="1"/>
          <p:nvPr/>
        </p:nvSpPr>
        <p:spPr>
          <a:xfrm>
            <a:off x="4795476" y="4389304"/>
            <a:ext cx="2967809" cy="1530162"/>
          </a:xfrm>
          <a:prstGeom prst="rect">
            <a:avLst/>
          </a:prstGeom>
          <a:noFill/>
        </p:spPr>
        <p:txBody>
          <a:bodyPr wrap="square" rtlCol="0">
            <a:spAutoFit/>
          </a:bodyPr>
          <a:lstStyle/>
          <a:p>
            <a:pPr algn="ctr">
              <a:lnSpc>
                <a:spcPct val="150000"/>
              </a:lnSpc>
            </a:pPr>
            <a:r>
              <a:rPr lang="zh-CN" altLang="en-US" sz="1600">
                <a:solidFill>
                  <a:srgbClr val="F3DCAC"/>
                </a:solidFill>
                <a:cs typeface="+mn-ea"/>
                <a:sym typeface="+mn-lt"/>
              </a:rPr>
              <a:t>单击此处添加您的文本，并根据需要修改文字的颜色及大小。单击此处添加您的文本。单击此处添加您的文本</a:t>
            </a:r>
            <a:endParaRPr lang="zh-CN" altLang="en-US" sz="1600">
              <a:solidFill>
                <a:srgbClr val="F3DCAC"/>
              </a:solidFill>
              <a:cs typeface="+mn-ea"/>
              <a:sym typeface="+mn-lt"/>
            </a:endParaRPr>
          </a:p>
        </p:txBody>
      </p:sp>
      <p:sp>
        <p:nvSpPr>
          <p:cNvPr id="24" name="文本框 23"/>
          <p:cNvSpPr txBox="1"/>
          <p:nvPr/>
        </p:nvSpPr>
        <p:spPr>
          <a:xfrm>
            <a:off x="8548486" y="4389304"/>
            <a:ext cx="2967809" cy="1530162"/>
          </a:xfrm>
          <a:prstGeom prst="rect">
            <a:avLst/>
          </a:prstGeom>
          <a:noFill/>
        </p:spPr>
        <p:txBody>
          <a:bodyPr wrap="square" rtlCol="0">
            <a:spAutoFit/>
          </a:bodyPr>
          <a:lstStyle/>
          <a:p>
            <a:pPr algn="ctr">
              <a:lnSpc>
                <a:spcPct val="150000"/>
              </a:lnSpc>
            </a:pPr>
            <a:r>
              <a:rPr lang="zh-CN" altLang="en-US" sz="1600">
                <a:solidFill>
                  <a:srgbClr val="F3DCAC"/>
                </a:solidFill>
                <a:cs typeface="+mn-ea"/>
                <a:sym typeface="+mn-lt"/>
              </a:rPr>
              <a:t>单击此处添加您的文本，并根据需要修改文字的颜色及大小。单击此处添加您的文本。单击此处添加您的文本</a:t>
            </a:r>
            <a:endParaRPr lang="zh-CN" altLang="en-US" sz="1600">
              <a:solidFill>
                <a:srgbClr val="F3DCAC"/>
              </a:solidFill>
              <a:cs typeface="+mn-ea"/>
              <a:sym typeface="+mn-lt"/>
            </a:endParaRPr>
          </a:p>
        </p:txBody>
      </p:sp>
      <p:sp>
        <p:nvSpPr>
          <p:cNvPr id="37" name="Rectangle 1"/>
          <p:cNvSpPr/>
          <p:nvPr/>
        </p:nvSpPr>
        <p:spPr>
          <a:xfrm>
            <a:off x="1286279" y="2441206"/>
            <a:ext cx="2116965" cy="1672663"/>
          </a:xfrm>
          <a:prstGeom prst="rect">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latin typeface="字魂58号-创中黑" panose="00000500000000000000" pitchFamily="2" charset="-122"/>
              <a:ea typeface="字魂58号-创中黑" panose="00000500000000000000" pitchFamily="2" charset="-122"/>
            </a:endParaRPr>
          </a:p>
        </p:txBody>
      </p:sp>
      <p:sp>
        <p:nvSpPr>
          <p:cNvPr id="39" name="Rectangle 34"/>
          <p:cNvSpPr/>
          <p:nvPr/>
        </p:nvSpPr>
        <p:spPr>
          <a:xfrm>
            <a:off x="5251406" y="2441822"/>
            <a:ext cx="2116965" cy="1672663"/>
          </a:xfrm>
          <a:prstGeom prst="rect">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latin typeface="字魂58号-创中黑" panose="00000500000000000000" pitchFamily="2" charset="-122"/>
              <a:ea typeface="字魂58号-创中黑" panose="00000500000000000000" pitchFamily="2" charset="-122"/>
            </a:endParaRPr>
          </a:p>
        </p:txBody>
      </p:sp>
      <p:sp>
        <p:nvSpPr>
          <p:cNvPr id="40" name="Rectangle 35"/>
          <p:cNvSpPr/>
          <p:nvPr/>
        </p:nvSpPr>
        <p:spPr>
          <a:xfrm>
            <a:off x="8947176" y="2433849"/>
            <a:ext cx="2116965" cy="1672663"/>
          </a:xfrm>
          <a:prstGeom prst="rect">
            <a:avLst/>
          </a:prstGeom>
          <a:gradFill>
            <a:gsLst>
              <a:gs pos="0">
                <a:srgbClr val="C3955D"/>
              </a:gs>
              <a:gs pos="100000">
                <a:srgbClr val="F6E1AC"/>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latin typeface="字魂58号-创中黑" panose="00000500000000000000" pitchFamily="2" charset="-122"/>
              <a:ea typeface="字魂58号-创中黑" panose="00000500000000000000" pitchFamily="2" charset="-122"/>
            </a:endParaRPr>
          </a:p>
        </p:txBody>
      </p:sp>
      <p:sp>
        <p:nvSpPr>
          <p:cNvPr id="41" name="TextBox 42"/>
          <p:cNvSpPr txBox="1"/>
          <p:nvPr/>
        </p:nvSpPr>
        <p:spPr>
          <a:xfrm>
            <a:off x="1571545" y="3402912"/>
            <a:ext cx="1524776" cy="646331"/>
          </a:xfrm>
          <a:prstGeom prst="rect">
            <a:avLst/>
          </a:prstGeom>
          <a:noFill/>
        </p:spPr>
        <p:txBody>
          <a:bodyPr wrap="none" rtlCol="0">
            <a:spAutoFit/>
          </a:bodyPr>
          <a:lstStyle/>
          <a:p>
            <a:pPr defTabSz="1828800" rtl="0"/>
            <a:r>
              <a:rPr lang="id-ID" sz="3600" b="1" kern="1200">
                <a:solidFill>
                  <a:srgbClr val="162331"/>
                </a:solidFill>
                <a:latin typeface="字魂58号-创中黑" panose="00000500000000000000" pitchFamily="2" charset="-122"/>
                <a:ea typeface="字魂58号-创中黑" panose="00000500000000000000" pitchFamily="2" charset="-122"/>
              </a:rPr>
              <a:t>89,750</a:t>
            </a:r>
            <a:endParaRPr lang="id-ID" sz="3600" b="1" kern="1200">
              <a:solidFill>
                <a:srgbClr val="162331"/>
              </a:solidFill>
              <a:latin typeface="字魂58号-创中黑" panose="00000500000000000000" pitchFamily="2" charset="-122"/>
              <a:ea typeface="字魂58号-创中黑" panose="00000500000000000000" pitchFamily="2" charset="-122"/>
            </a:endParaRPr>
          </a:p>
        </p:txBody>
      </p:sp>
      <p:sp>
        <p:nvSpPr>
          <p:cNvPr id="43" name="TextBox 50"/>
          <p:cNvSpPr txBox="1"/>
          <p:nvPr/>
        </p:nvSpPr>
        <p:spPr>
          <a:xfrm>
            <a:off x="5627246" y="3403528"/>
            <a:ext cx="1282723" cy="646331"/>
          </a:xfrm>
          <a:prstGeom prst="rect">
            <a:avLst/>
          </a:prstGeom>
          <a:noFill/>
        </p:spPr>
        <p:txBody>
          <a:bodyPr wrap="none" rtlCol="0">
            <a:spAutoFit/>
          </a:bodyPr>
          <a:lstStyle/>
          <a:p>
            <a:pPr defTabSz="1828800" rtl="0"/>
            <a:r>
              <a:rPr lang="id-ID" sz="3600" b="1" kern="1200">
                <a:solidFill>
                  <a:srgbClr val="162331"/>
                </a:solidFill>
                <a:latin typeface="字魂58号-创中黑" panose="00000500000000000000" pitchFamily="2" charset="-122"/>
                <a:ea typeface="字魂58号-创中黑" panose="00000500000000000000" pitchFamily="2" charset="-122"/>
              </a:rPr>
              <a:t>2,508</a:t>
            </a:r>
            <a:endParaRPr lang="id-ID" sz="3600" b="1" kern="1200">
              <a:solidFill>
                <a:srgbClr val="162331"/>
              </a:solidFill>
              <a:latin typeface="字魂58号-创中黑" panose="00000500000000000000" pitchFamily="2" charset="-122"/>
              <a:ea typeface="字魂58号-创中黑" panose="00000500000000000000" pitchFamily="2" charset="-122"/>
            </a:endParaRPr>
          </a:p>
        </p:txBody>
      </p:sp>
      <p:sp>
        <p:nvSpPr>
          <p:cNvPr id="44" name="TextBox 54"/>
          <p:cNvSpPr txBox="1"/>
          <p:nvPr/>
        </p:nvSpPr>
        <p:spPr>
          <a:xfrm>
            <a:off x="9232443" y="3395555"/>
            <a:ext cx="1513556" cy="646331"/>
          </a:xfrm>
          <a:prstGeom prst="rect">
            <a:avLst/>
          </a:prstGeom>
          <a:noFill/>
        </p:spPr>
        <p:txBody>
          <a:bodyPr wrap="none" rtlCol="0">
            <a:spAutoFit/>
          </a:bodyPr>
          <a:lstStyle/>
          <a:p>
            <a:pPr defTabSz="1828800" rtl="0"/>
            <a:r>
              <a:rPr lang="id-ID" sz="3600" b="1" kern="1200">
                <a:solidFill>
                  <a:srgbClr val="162331"/>
                </a:solidFill>
                <a:latin typeface="字魂58号-创中黑" panose="00000500000000000000" pitchFamily="2" charset="-122"/>
                <a:ea typeface="字魂58号-创中黑" panose="00000500000000000000" pitchFamily="2" charset="-122"/>
              </a:rPr>
              <a:t>75,600</a:t>
            </a:r>
            <a:endParaRPr lang="id-ID" sz="3600" b="1" kern="1200">
              <a:solidFill>
                <a:srgbClr val="162331"/>
              </a:solidFill>
              <a:latin typeface="字魂58号-创中黑" panose="00000500000000000000" pitchFamily="2" charset="-122"/>
              <a:ea typeface="字魂58号-创中黑" panose="00000500000000000000" pitchFamily="2" charset="-122"/>
            </a:endParaRPr>
          </a:p>
        </p:txBody>
      </p:sp>
      <p:grpSp>
        <p:nvGrpSpPr>
          <p:cNvPr id="45" name="Group 36"/>
          <p:cNvGrpSpPr/>
          <p:nvPr/>
        </p:nvGrpSpPr>
        <p:grpSpPr>
          <a:xfrm>
            <a:off x="2126367" y="2702884"/>
            <a:ext cx="355768" cy="517480"/>
            <a:chOff x="3720306" y="3668315"/>
            <a:chExt cx="314325" cy="457200"/>
          </a:xfrm>
          <a:solidFill>
            <a:srgbClr val="162331"/>
          </a:solidFill>
        </p:grpSpPr>
        <p:sp>
          <p:nvSpPr>
            <p:cNvPr id="46" name="Freeform 114"/>
            <p:cNvSpPr>
              <a:spLocks noEditPoints="1"/>
            </p:cNvSpPr>
            <p:nvPr/>
          </p:nvSpPr>
          <p:spPr bwMode="auto">
            <a:xfrm>
              <a:off x="3720306" y="3668315"/>
              <a:ext cx="314325" cy="457200"/>
            </a:xfrm>
            <a:custGeom>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sp>
          <p:nvSpPr>
            <p:cNvPr id="47" name="Freeform 115"/>
            <p:cNvSpPr/>
            <p:nvPr/>
          </p:nvSpPr>
          <p:spPr bwMode="auto">
            <a:xfrm>
              <a:off x="3791743" y="3739753"/>
              <a:ext cx="93663" cy="93663"/>
            </a:xfrm>
            <a:custGeom>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grpSp>
      <p:grpSp>
        <p:nvGrpSpPr>
          <p:cNvPr id="55" name="Group 70"/>
          <p:cNvGrpSpPr/>
          <p:nvPr/>
        </p:nvGrpSpPr>
        <p:grpSpPr>
          <a:xfrm>
            <a:off x="6033649" y="2735843"/>
            <a:ext cx="517480" cy="452795"/>
            <a:chOff x="2734468" y="4611290"/>
            <a:chExt cx="457200" cy="400050"/>
          </a:xfrm>
          <a:solidFill>
            <a:srgbClr val="162331"/>
          </a:solidFill>
        </p:grpSpPr>
        <p:sp>
          <p:nvSpPr>
            <p:cNvPr id="56" name="Freeform 104"/>
            <p:cNvSpPr/>
            <p:nvPr/>
          </p:nvSpPr>
          <p:spPr bwMode="auto">
            <a:xfrm>
              <a:off x="2805906" y="4682728"/>
              <a:ext cx="165100" cy="106363"/>
            </a:xfrm>
            <a:custGeom>
              <a:gdLst>
                <a:gd name="T0" fmla="*/ 376 w 415"/>
                <a:gd name="T1" fmla="*/ 1 h 270"/>
                <a:gd name="T2" fmla="*/ 337 w 415"/>
                <a:gd name="T3" fmla="*/ 3 h 270"/>
                <a:gd name="T4" fmla="*/ 298 w 415"/>
                <a:gd name="T5" fmla="*/ 8 h 270"/>
                <a:gd name="T6" fmla="*/ 261 w 415"/>
                <a:gd name="T7" fmla="*/ 16 h 270"/>
                <a:gd name="T8" fmla="*/ 227 w 415"/>
                <a:gd name="T9" fmla="*/ 26 h 270"/>
                <a:gd name="T10" fmla="*/ 192 w 415"/>
                <a:gd name="T11" fmla="*/ 37 h 270"/>
                <a:gd name="T12" fmla="*/ 161 w 415"/>
                <a:gd name="T13" fmla="*/ 50 h 270"/>
                <a:gd name="T14" fmla="*/ 132 w 415"/>
                <a:gd name="T15" fmla="*/ 67 h 270"/>
                <a:gd name="T16" fmla="*/ 105 w 415"/>
                <a:gd name="T17" fmla="*/ 84 h 270"/>
                <a:gd name="T18" fmla="*/ 80 w 415"/>
                <a:gd name="T19" fmla="*/ 102 h 270"/>
                <a:gd name="T20" fmla="*/ 58 w 415"/>
                <a:gd name="T21" fmla="*/ 123 h 270"/>
                <a:gd name="T22" fmla="*/ 40 w 415"/>
                <a:gd name="T23" fmla="*/ 143 h 270"/>
                <a:gd name="T24" fmla="*/ 25 w 415"/>
                <a:gd name="T25" fmla="*/ 166 h 270"/>
                <a:gd name="T26" fmla="*/ 13 w 415"/>
                <a:gd name="T27" fmla="*/ 190 h 270"/>
                <a:gd name="T28" fmla="*/ 5 w 415"/>
                <a:gd name="T29" fmla="*/ 215 h 270"/>
                <a:gd name="T30" fmla="*/ 1 w 415"/>
                <a:gd name="T31" fmla="*/ 239 h 270"/>
                <a:gd name="T32" fmla="*/ 1 w 415"/>
                <a:gd name="T33" fmla="*/ 256 h 270"/>
                <a:gd name="T34" fmla="*/ 3 w 415"/>
                <a:gd name="T35" fmla="*/ 262 h 270"/>
                <a:gd name="T36" fmla="*/ 8 w 415"/>
                <a:gd name="T37" fmla="*/ 266 h 270"/>
                <a:gd name="T38" fmla="*/ 15 w 415"/>
                <a:gd name="T39" fmla="*/ 270 h 270"/>
                <a:gd name="T40" fmla="*/ 21 w 415"/>
                <a:gd name="T41" fmla="*/ 270 h 270"/>
                <a:gd name="T42" fmla="*/ 28 w 415"/>
                <a:gd name="T43" fmla="*/ 266 h 270"/>
                <a:gd name="T44" fmla="*/ 33 w 415"/>
                <a:gd name="T45" fmla="*/ 262 h 270"/>
                <a:gd name="T46" fmla="*/ 35 w 415"/>
                <a:gd name="T47" fmla="*/ 256 h 270"/>
                <a:gd name="T48" fmla="*/ 36 w 415"/>
                <a:gd name="T49" fmla="*/ 242 h 270"/>
                <a:gd name="T50" fmla="*/ 41 w 415"/>
                <a:gd name="T51" fmla="*/ 220 h 270"/>
                <a:gd name="T52" fmla="*/ 47 w 415"/>
                <a:gd name="T53" fmla="*/ 199 h 270"/>
                <a:gd name="T54" fmla="*/ 58 w 415"/>
                <a:gd name="T55" fmla="*/ 179 h 270"/>
                <a:gd name="T56" fmla="*/ 73 w 415"/>
                <a:gd name="T57" fmla="*/ 161 h 270"/>
                <a:gd name="T58" fmla="*/ 89 w 415"/>
                <a:gd name="T59" fmla="*/ 142 h 270"/>
                <a:gd name="T60" fmla="*/ 110 w 415"/>
                <a:gd name="T61" fmla="*/ 125 h 270"/>
                <a:gd name="T62" fmla="*/ 132 w 415"/>
                <a:gd name="T63" fmla="*/ 109 h 270"/>
                <a:gd name="T64" fmla="*/ 156 w 415"/>
                <a:gd name="T65" fmla="*/ 94 h 270"/>
                <a:gd name="T66" fmla="*/ 183 w 415"/>
                <a:gd name="T67" fmla="*/ 80 h 270"/>
                <a:gd name="T68" fmla="*/ 228 w 415"/>
                <a:gd name="T69" fmla="*/ 62 h 270"/>
                <a:gd name="T70" fmla="*/ 275 w 415"/>
                <a:gd name="T71" fmla="*/ 49 h 270"/>
                <a:gd name="T72" fmla="*/ 309 w 415"/>
                <a:gd name="T73" fmla="*/ 43 h 270"/>
                <a:gd name="T74" fmla="*/ 343 w 415"/>
                <a:gd name="T75" fmla="*/ 39 h 270"/>
                <a:gd name="T76" fmla="*/ 378 w 415"/>
                <a:gd name="T77" fmla="*/ 36 h 270"/>
                <a:gd name="T78" fmla="*/ 399 w 415"/>
                <a:gd name="T79" fmla="*/ 35 h 270"/>
                <a:gd name="T80" fmla="*/ 406 w 415"/>
                <a:gd name="T81" fmla="*/ 33 h 270"/>
                <a:gd name="T82" fmla="*/ 411 w 415"/>
                <a:gd name="T83" fmla="*/ 28 h 270"/>
                <a:gd name="T84" fmla="*/ 413 w 415"/>
                <a:gd name="T85" fmla="*/ 21 h 270"/>
                <a:gd name="T86" fmla="*/ 413 w 415"/>
                <a:gd name="T87" fmla="*/ 15 h 270"/>
                <a:gd name="T88" fmla="*/ 411 w 415"/>
                <a:gd name="T89" fmla="*/ 8 h 270"/>
                <a:gd name="T90" fmla="*/ 406 w 415"/>
                <a:gd name="T91" fmla="*/ 3 h 270"/>
                <a:gd name="T92" fmla="*/ 399 w 415"/>
                <a:gd name="T93" fmla="*/ 1 h 2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5" h="270">
                  <a:moveTo>
                    <a:pt x="396" y="0"/>
                  </a:moveTo>
                  <a:lnTo>
                    <a:pt x="376" y="1"/>
                  </a:lnTo>
                  <a:lnTo>
                    <a:pt x="356" y="1"/>
                  </a:lnTo>
                  <a:lnTo>
                    <a:pt x="337" y="3"/>
                  </a:lnTo>
                  <a:lnTo>
                    <a:pt x="317" y="5"/>
                  </a:lnTo>
                  <a:lnTo>
                    <a:pt x="298" y="8"/>
                  </a:lnTo>
                  <a:lnTo>
                    <a:pt x="280" y="12"/>
                  </a:lnTo>
                  <a:lnTo>
                    <a:pt x="261" y="16"/>
                  </a:lnTo>
                  <a:lnTo>
                    <a:pt x="244" y="20"/>
                  </a:lnTo>
                  <a:lnTo>
                    <a:pt x="227" y="26"/>
                  </a:lnTo>
                  <a:lnTo>
                    <a:pt x="209" y="31"/>
                  </a:lnTo>
                  <a:lnTo>
                    <a:pt x="192" y="37"/>
                  </a:lnTo>
                  <a:lnTo>
                    <a:pt x="177" y="44"/>
                  </a:lnTo>
                  <a:lnTo>
                    <a:pt x="161" y="50"/>
                  </a:lnTo>
                  <a:lnTo>
                    <a:pt x="146" y="58"/>
                  </a:lnTo>
                  <a:lnTo>
                    <a:pt x="132" y="67"/>
                  </a:lnTo>
                  <a:lnTo>
                    <a:pt x="117" y="74"/>
                  </a:lnTo>
                  <a:lnTo>
                    <a:pt x="105" y="84"/>
                  </a:lnTo>
                  <a:lnTo>
                    <a:pt x="92" y="93"/>
                  </a:lnTo>
                  <a:lnTo>
                    <a:pt x="80" y="102"/>
                  </a:lnTo>
                  <a:lnTo>
                    <a:pt x="69" y="112"/>
                  </a:lnTo>
                  <a:lnTo>
                    <a:pt x="58" y="123"/>
                  </a:lnTo>
                  <a:lnTo>
                    <a:pt x="48" y="132"/>
                  </a:lnTo>
                  <a:lnTo>
                    <a:pt x="40" y="143"/>
                  </a:lnTo>
                  <a:lnTo>
                    <a:pt x="32" y="155"/>
                  </a:lnTo>
                  <a:lnTo>
                    <a:pt x="25" y="166"/>
                  </a:lnTo>
                  <a:lnTo>
                    <a:pt x="18" y="178"/>
                  </a:lnTo>
                  <a:lnTo>
                    <a:pt x="13" y="190"/>
                  </a:lnTo>
                  <a:lnTo>
                    <a:pt x="8" y="202"/>
                  </a:lnTo>
                  <a:lnTo>
                    <a:pt x="5" y="215"/>
                  </a:lnTo>
                  <a:lnTo>
                    <a:pt x="2" y="226"/>
                  </a:lnTo>
                  <a:lnTo>
                    <a:pt x="1" y="239"/>
                  </a:lnTo>
                  <a:lnTo>
                    <a:pt x="0" y="252"/>
                  </a:lnTo>
                  <a:lnTo>
                    <a:pt x="1" y="256"/>
                  </a:lnTo>
                  <a:lnTo>
                    <a:pt x="2" y="259"/>
                  </a:lnTo>
                  <a:lnTo>
                    <a:pt x="3" y="262"/>
                  </a:lnTo>
                  <a:lnTo>
                    <a:pt x="5" y="264"/>
                  </a:lnTo>
                  <a:lnTo>
                    <a:pt x="8" y="266"/>
                  </a:lnTo>
                  <a:lnTo>
                    <a:pt x="11" y="269"/>
                  </a:lnTo>
                  <a:lnTo>
                    <a:pt x="15" y="270"/>
                  </a:lnTo>
                  <a:lnTo>
                    <a:pt x="18" y="270"/>
                  </a:lnTo>
                  <a:lnTo>
                    <a:pt x="21" y="270"/>
                  </a:lnTo>
                  <a:lnTo>
                    <a:pt x="25" y="269"/>
                  </a:lnTo>
                  <a:lnTo>
                    <a:pt x="28" y="266"/>
                  </a:lnTo>
                  <a:lnTo>
                    <a:pt x="31" y="264"/>
                  </a:lnTo>
                  <a:lnTo>
                    <a:pt x="33" y="262"/>
                  </a:lnTo>
                  <a:lnTo>
                    <a:pt x="34" y="259"/>
                  </a:lnTo>
                  <a:lnTo>
                    <a:pt x="35" y="256"/>
                  </a:lnTo>
                  <a:lnTo>
                    <a:pt x="36" y="252"/>
                  </a:lnTo>
                  <a:lnTo>
                    <a:pt x="36" y="242"/>
                  </a:lnTo>
                  <a:lnTo>
                    <a:pt x="38" y="231"/>
                  </a:lnTo>
                  <a:lnTo>
                    <a:pt x="41" y="220"/>
                  </a:lnTo>
                  <a:lnTo>
                    <a:pt x="44" y="209"/>
                  </a:lnTo>
                  <a:lnTo>
                    <a:pt x="47" y="199"/>
                  </a:lnTo>
                  <a:lnTo>
                    <a:pt x="53" y="190"/>
                  </a:lnTo>
                  <a:lnTo>
                    <a:pt x="58" y="179"/>
                  </a:lnTo>
                  <a:lnTo>
                    <a:pt x="66" y="169"/>
                  </a:lnTo>
                  <a:lnTo>
                    <a:pt x="73" y="161"/>
                  </a:lnTo>
                  <a:lnTo>
                    <a:pt x="81" y="151"/>
                  </a:lnTo>
                  <a:lnTo>
                    <a:pt x="89" y="142"/>
                  </a:lnTo>
                  <a:lnTo>
                    <a:pt x="99" y="132"/>
                  </a:lnTo>
                  <a:lnTo>
                    <a:pt x="110" y="125"/>
                  </a:lnTo>
                  <a:lnTo>
                    <a:pt x="121" y="116"/>
                  </a:lnTo>
                  <a:lnTo>
                    <a:pt x="132" y="109"/>
                  </a:lnTo>
                  <a:lnTo>
                    <a:pt x="145" y="101"/>
                  </a:lnTo>
                  <a:lnTo>
                    <a:pt x="156" y="94"/>
                  </a:lnTo>
                  <a:lnTo>
                    <a:pt x="170" y="86"/>
                  </a:lnTo>
                  <a:lnTo>
                    <a:pt x="183" y="80"/>
                  </a:lnTo>
                  <a:lnTo>
                    <a:pt x="197" y="74"/>
                  </a:lnTo>
                  <a:lnTo>
                    <a:pt x="228" y="62"/>
                  </a:lnTo>
                  <a:lnTo>
                    <a:pt x="259" y="54"/>
                  </a:lnTo>
                  <a:lnTo>
                    <a:pt x="275" y="49"/>
                  </a:lnTo>
                  <a:lnTo>
                    <a:pt x="291" y="46"/>
                  </a:lnTo>
                  <a:lnTo>
                    <a:pt x="309" y="43"/>
                  </a:lnTo>
                  <a:lnTo>
                    <a:pt x="326" y="41"/>
                  </a:lnTo>
                  <a:lnTo>
                    <a:pt x="343" y="39"/>
                  </a:lnTo>
                  <a:lnTo>
                    <a:pt x="361" y="37"/>
                  </a:lnTo>
                  <a:lnTo>
                    <a:pt x="378" y="36"/>
                  </a:lnTo>
                  <a:lnTo>
                    <a:pt x="396" y="36"/>
                  </a:lnTo>
                  <a:lnTo>
                    <a:pt x="399" y="35"/>
                  </a:lnTo>
                  <a:lnTo>
                    <a:pt x="403" y="34"/>
                  </a:lnTo>
                  <a:lnTo>
                    <a:pt x="406" y="33"/>
                  </a:lnTo>
                  <a:lnTo>
                    <a:pt x="409" y="31"/>
                  </a:lnTo>
                  <a:lnTo>
                    <a:pt x="411" y="28"/>
                  </a:lnTo>
                  <a:lnTo>
                    <a:pt x="412" y="24"/>
                  </a:lnTo>
                  <a:lnTo>
                    <a:pt x="413" y="21"/>
                  </a:lnTo>
                  <a:lnTo>
                    <a:pt x="415" y="18"/>
                  </a:lnTo>
                  <a:lnTo>
                    <a:pt x="413" y="15"/>
                  </a:lnTo>
                  <a:lnTo>
                    <a:pt x="412" y="10"/>
                  </a:lnTo>
                  <a:lnTo>
                    <a:pt x="411" y="8"/>
                  </a:lnTo>
                  <a:lnTo>
                    <a:pt x="409" y="5"/>
                  </a:lnTo>
                  <a:lnTo>
                    <a:pt x="406" y="3"/>
                  </a:lnTo>
                  <a:lnTo>
                    <a:pt x="403" y="2"/>
                  </a:lnTo>
                  <a:lnTo>
                    <a:pt x="399" y="1"/>
                  </a:lnTo>
                  <a:lnTo>
                    <a:pt x="3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sp>
          <p:nvSpPr>
            <p:cNvPr id="57" name="Freeform 105"/>
            <p:cNvSpPr>
              <a:spLocks noEditPoints="1"/>
            </p:cNvSpPr>
            <p:nvPr/>
          </p:nvSpPr>
          <p:spPr bwMode="auto">
            <a:xfrm>
              <a:off x="2734468" y="4611290"/>
              <a:ext cx="457200" cy="400050"/>
            </a:xfrm>
            <a:custGeom>
              <a:gdLst>
                <a:gd name="T0" fmla="*/ 476 w 1152"/>
                <a:gd name="T1" fmla="*/ 784 h 1008"/>
                <a:gd name="T2" fmla="*/ 441 w 1152"/>
                <a:gd name="T3" fmla="*/ 788 h 1008"/>
                <a:gd name="T4" fmla="*/ 409 w 1152"/>
                <a:gd name="T5" fmla="*/ 810 h 1008"/>
                <a:gd name="T6" fmla="*/ 352 w 1152"/>
                <a:gd name="T7" fmla="*/ 864 h 1008"/>
                <a:gd name="T8" fmla="*/ 316 w 1152"/>
                <a:gd name="T9" fmla="*/ 850 h 1008"/>
                <a:gd name="T10" fmla="*/ 325 w 1152"/>
                <a:gd name="T11" fmla="*/ 792 h 1008"/>
                <a:gd name="T12" fmla="*/ 314 w 1152"/>
                <a:gd name="T13" fmla="*/ 752 h 1008"/>
                <a:gd name="T14" fmla="*/ 261 w 1152"/>
                <a:gd name="T15" fmla="*/ 712 h 1008"/>
                <a:gd name="T16" fmla="*/ 159 w 1152"/>
                <a:gd name="T17" fmla="*/ 633 h 1008"/>
                <a:gd name="T18" fmla="*/ 94 w 1152"/>
                <a:gd name="T19" fmla="*/ 537 h 1008"/>
                <a:gd name="T20" fmla="*/ 72 w 1152"/>
                <a:gd name="T21" fmla="*/ 432 h 1008"/>
                <a:gd name="T22" fmla="*/ 88 w 1152"/>
                <a:gd name="T23" fmla="*/ 342 h 1008"/>
                <a:gd name="T24" fmla="*/ 133 w 1152"/>
                <a:gd name="T25" fmla="*/ 261 h 1008"/>
                <a:gd name="T26" fmla="*/ 204 w 1152"/>
                <a:gd name="T27" fmla="*/ 190 h 1008"/>
                <a:gd name="T28" fmla="*/ 294 w 1152"/>
                <a:gd name="T29" fmla="*/ 133 h 1008"/>
                <a:gd name="T30" fmla="*/ 403 w 1152"/>
                <a:gd name="T31" fmla="*/ 93 h 1008"/>
                <a:gd name="T32" fmla="*/ 524 w 1152"/>
                <a:gd name="T33" fmla="*/ 74 h 1008"/>
                <a:gd name="T34" fmla="*/ 653 w 1152"/>
                <a:gd name="T35" fmla="*/ 76 h 1008"/>
                <a:gd name="T36" fmla="*/ 772 w 1152"/>
                <a:gd name="T37" fmla="*/ 100 h 1008"/>
                <a:gd name="T38" fmla="*/ 877 w 1152"/>
                <a:gd name="T39" fmla="*/ 144 h 1008"/>
                <a:gd name="T40" fmla="*/ 965 w 1152"/>
                <a:gd name="T41" fmla="*/ 203 h 1008"/>
                <a:gd name="T42" fmla="*/ 1030 w 1152"/>
                <a:gd name="T43" fmla="*/ 276 h 1008"/>
                <a:gd name="T44" fmla="*/ 1070 w 1152"/>
                <a:gd name="T45" fmla="*/ 359 h 1008"/>
                <a:gd name="T46" fmla="*/ 1079 w 1152"/>
                <a:gd name="T47" fmla="*/ 451 h 1008"/>
                <a:gd name="T48" fmla="*/ 1057 w 1152"/>
                <a:gd name="T49" fmla="*/ 539 h 1008"/>
                <a:gd name="T50" fmla="*/ 1007 w 1152"/>
                <a:gd name="T51" fmla="*/ 618 h 1008"/>
                <a:gd name="T52" fmla="*/ 933 w 1152"/>
                <a:gd name="T53" fmla="*/ 686 h 1008"/>
                <a:gd name="T54" fmla="*/ 838 w 1152"/>
                <a:gd name="T55" fmla="*/ 740 h 1008"/>
                <a:gd name="T56" fmla="*/ 725 w 1152"/>
                <a:gd name="T57" fmla="*/ 776 h 1008"/>
                <a:gd name="T58" fmla="*/ 602 w 1152"/>
                <a:gd name="T59" fmla="*/ 791 h 1008"/>
                <a:gd name="T60" fmla="*/ 489 w 1152"/>
                <a:gd name="T61" fmla="*/ 5 h 1008"/>
                <a:gd name="T62" fmla="*/ 352 w 1152"/>
                <a:gd name="T63" fmla="*/ 34 h 1008"/>
                <a:gd name="T64" fmla="*/ 232 w 1152"/>
                <a:gd name="T65" fmla="*/ 86 h 1008"/>
                <a:gd name="T66" fmla="*/ 131 w 1152"/>
                <a:gd name="T67" fmla="*/ 157 h 1008"/>
                <a:gd name="T68" fmla="*/ 57 w 1152"/>
                <a:gd name="T69" fmla="*/ 244 h 1008"/>
                <a:gd name="T70" fmla="*/ 11 w 1152"/>
                <a:gd name="T71" fmla="*/ 345 h 1008"/>
                <a:gd name="T72" fmla="*/ 0 w 1152"/>
                <a:gd name="T73" fmla="*/ 445 h 1008"/>
                <a:gd name="T74" fmla="*/ 10 w 1152"/>
                <a:gd name="T75" fmla="*/ 513 h 1008"/>
                <a:gd name="T76" fmla="*/ 53 w 1152"/>
                <a:gd name="T77" fmla="*/ 614 h 1008"/>
                <a:gd name="T78" fmla="*/ 148 w 1152"/>
                <a:gd name="T79" fmla="*/ 722 h 1008"/>
                <a:gd name="T80" fmla="*/ 252 w 1152"/>
                <a:gd name="T81" fmla="*/ 791 h 1008"/>
                <a:gd name="T82" fmla="*/ 245 w 1152"/>
                <a:gd name="T83" fmla="*/ 841 h 1008"/>
                <a:gd name="T84" fmla="*/ 192 w 1152"/>
                <a:gd name="T85" fmla="*/ 948 h 1008"/>
                <a:gd name="T86" fmla="*/ 181 w 1152"/>
                <a:gd name="T87" fmla="*/ 982 h 1008"/>
                <a:gd name="T88" fmla="*/ 200 w 1152"/>
                <a:gd name="T89" fmla="*/ 1005 h 1008"/>
                <a:gd name="T90" fmla="*/ 242 w 1152"/>
                <a:gd name="T91" fmla="*/ 1003 h 1008"/>
                <a:gd name="T92" fmla="*/ 342 w 1152"/>
                <a:gd name="T93" fmla="*/ 959 h 1008"/>
                <a:gd name="T94" fmla="*/ 421 w 1152"/>
                <a:gd name="T95" fmla="*/ 900 h 1008"/>
                <a:gd name="T96" fmla="*/ 520 w 1152"/>
                <a:gd name="T97" fmla="*/ 862 h 1008"/>
                <a:gd name="T98" fmla="*/ 664 w 1152"/>
                <a:gd name="T99" fmla="*/ 859 h 1008"/>
                <a:gd name="T100" fmla="*/ 800 w 1152"/>
                <a:gd name="T101" fmla="*/ 830 h 1008"/>
                <a:gd name="T102" fmla="*/ 921 w 1152"/>
                <a:gd name="T103" fmla="*/ 778 h 1008"/>
                <a:gd name="T104" fmla="*/ 1020 w 1152"/>
                <a:gd name="T105" fmla="*/ 707 h 1008"/>
                <a:gd name="T106" fmla="*/ 1096 w 1152"/>
                <a:gd name="T107" fmla="*/ 619 h 1008"/>
                <a:gd name="T108" fmla="*/ 1140 w 1152"/>
                <a:gd name="T109" fmla="*/ 519 h 1008"/>
                <a:gd name="T110" fmla="*/ 1151 w 1152"/>
                <a:gd name="T111" fmla="*/ 410 h 1008"/>
                <a:gd name="T112" fmla="*/ 1126 w 1152"/>
                <a:gd name="T113" fmla="*/ 304 h 1008"/>
                <a:gd name="T114" fmla="*/ 1069 w 1152"/>
                <a:gd name="T115" fmla="*/ 208 h 1008"/>
                <a:gd name="T116" fmla="*/ 983 w 1152"/>
                <a:gd name="T117" fmla="*/ 127 h 1008"/>
                <a:gd name="T118" fmla="*/ 874 w 1152"/>
                <a:gd name="T119" fmla="*/ 62 h 1008"/>
                <a:gd name="T120" fmla="*/ 747 w 1152"/>
                <a:gd name="T121" fmla="*/ 20 h 1008"/>
                <a:gd name="T122" fmla="*/ 605 w 1152"/>
                <a:gd name="T123" fmla="*/ 0 h 10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007">
                  <a:moveTo>
                    <a:pt x="576" y="792"/>
                  </a:moveTo>
                  <a:lnTo>
                    <a:pt x="551" y="791"/>
                  </a:lnTo>
                  <a:lnTo>
                    <a:pt x="526" y="790"/>
                  </a:lnTo>
                  <a:lnTo>
                    <a:pt x="501" y="788"/>
                  </a:lnTo>
                  <a:lnTo>
                    <a:pt x="476" y="784"/>
                  </a:lnTo>
                  <a:lnTo>
                    <a:pt x="470" y="783"/>
                  </a:lnTo>
                  <a:lnTo>
                    <a:pt x="465" y="783"/>
                  </a:lnTo>
                  <a:lnTo>
                    <a:pt x="457" y="784"/>
                  </a:lnTo>
                  <a:lnTo>
                    <a:pt x="449" y="786"/>
                  </a:lnTo>
                  <a:lnTo>
                    <a:pt x="441" y="788"/>
                  </a:lnTo>
                  <a:lnTo>
                    <a:pt x="435" y="791"/>
                  </a:lnTo>
                  <a:lnTo>
                    <a:pt x="427" y="794"/>
                  </a:lnTo>
                  <a:lnTo>
                    <a:pt x="421" y="798"/>
                  </a:lnTo>
                  <a:lnTo>
                    <a:pt x="415" y="804"/>
                  </a:lnTo>
                  <a:lnTo>
                    <a:pt x="409" y="810"/>
                  </a:lnTo>
                  <a:lnTo>
                    <a:pt x="402" y="818"/>
                  </a:lnTo>
                  <a:lnTo>
                    <a:pt x="393" y="828"/>
                  </a:lnTo>
                  <a:lnTo>
                    <a:pt x="381" y="840"/>
                  </a:lnTo>
                  <a:lnTo>
                    <a:pt x="368" y="851"/>
                  </a:lnTo>
                  <a:lnTo>
                    <a:pt x="352" y="864"/>
                  </a:lnTo>
                  <a:lnTo>
                    <a:pt x="335" y="876"/>
                  </a:lnTo>
                  <a:lnTo>
                    <a:pt x="317" y="889"/>
                  </a:lnTo>
                  <a:lnTo>
                    <a:pt x="299" y="901"/>
                  </a:lnTo>
                  <a:lnTo>
                    <a:pt x="308" y="876"/>
                  </a:lnTo>
                  <a:lnTo>
                    <a:pt x="316" y="850"/>
                  </a:lnTo>
                  <a:lnTo>
                    <a:pt x="319" y="837"/>
                  </a:lnTo>
                  <a:lnTo>
                    <a:pt x="321" y="823"/>
                  </a:lnTo>
                  <a:lnTo>
                    <a:pt x="323" y="809"/>
                  </a:lnTo>
                  <a:lnTo>
                    <a:pt x="323" y="796"/>
                  </a:lnTo>
                  <a:lnTo>
                    <a:pt x="325" y="792"/>
                  </a:lnTo>
                  <a:lnTo>
                    <a:pt x="325" y="789"/>
                  </a:lnTo>
                  <a:lnTo>
                    <a:pt x="323" y="779"/>
                  </a:lnTo>
                  <a:lnTo>
                    <a:pt x="321" y="769"/>
                  </a:lnTo>
                  <a:lnTo>
                    <a:pt x="318" y="761"/>
                  </a:lnTo>
                  <a:lnTo>
                    <a:pt x="314" y="752"/>
                  </a:lnTo>
                  <a:lnTo>
                    <a:pt x="308" y="743"/>
                  </a:lnTo>
                  <a:lnTo>
                    <a:pt x="302" y="737"/>
                  </a:lnTo>
                  <a:lnTo>
                    <a:pt x="293" y="730"/>
                  </a:lnTo>
                  <a:lnTo>
                    <a:pt x="285" y="725"/>
                  </a:lnTo>
                  <a:lnTo>
                    <a:pt x="261" y="712"/>
                  </a:lnTo>
                  <a:lnTo>
                    <a:pt x="238" y="698"/>
                  </a:lnTo>
                  <a:lnTo>
                    <a:pt x="215" y="683"/>
                  </a:lnTo>
                  <a:lnTo>
                    <a:pt x="196" y="667"/>
                  </a:lnTo>
                  <a:lnTo>
                    <a:pt x="177" y="651"/>
                  </a:lnTo>
                  <a:lnTo>
                    <a:pt x="159" y="633"/>
                  </a:lnTo>
                  <a:lnTo>
                    <a:pt x="143" y="615"/>
                  </a:lnTo>
                  <a:lnTo>
                    <a:pt x="129" y="597"/>
                  </a:lnTo>
                  <a:lnTo>
                    <a:pt x="116" y="577"/>
                  </a:lnTo>
                  <a:lnTo>
                    <a:pt x="104" y="558"/>
                  </a:lnTo>
                  <a:lnTo>
                    <a:pt x="94" y="537"/>
                  </a:lnTo>
                  <a:lnTo>
                    <a:pt x="87" y="517"/>
                  </a:lnTo>
                  <a:lnTo>
                    <a:pt x="80" y="496"/>
                  </a:lnTo>
                  <a:lnTo>
                    <a:pt x="76" y="474"/>
                  </a:lnTo>
                  <a:lnTo>
                    <a:pt x="73" y="454"/>
                  </a:lnTo>
                  <a:lnTo>
                    <a:pt x="72" y="432"/>
                  </a:lnTo>
                  <a:lnTo>
                    <a:pt x="73" y="413"/>
                  </a:lnTo>
                  <a:lnTo>
                    <a:pt x="75" y="396"/>
                  </a:lnTo>
                  <a:lnTo>
                    <a:pt x="78" y="377"/>
                  </a:lnTo>
                  <a:lnTo>
                    <a:pt x="83" y="359"/>
                  </a:lnTo>
                  <a:lnTo>
                    <a:pt x="88" y="342"/>
                  </a:lnTo>
                  <a:lnTo>
                    <a:pt x="94" y="325"/>
                  </a:lnTo>
                  <a:lnTo>
                    <a:pt x="103" y="308"/>
                  </a:lnTo>
                  <a:lnTo>
                    <a:pt x="112" y="292"/>
                  </a:lnTo>
                  <a:lnTo>
                    <a:pt x="121" y="276"/>
                  </a:lnTo>
                  <a:lnTo>
                    <a:pt x="133" y="261"/>
                  </a:lnTo>
                  <a:lnTo>
                    <a:pt x="145" y="246"/>
                  </a:lnTo>
                  <a:lnTo>
                    <a:pt x="158" y="230"/>
                  </a:lnTo>
                  <a:lnTo>
                    <a:pt x="172" y="216"/>
                  </a:lnTo>
                  <a:lnTo>
                    <a:pt x="187" y="203"/>
                  </a:lnTo>
                  <a:lnTo>
                    <a:pt x="204" y="190"/>
                  </a:lnTo>
                  <a:lnTo>
                    <a:pt x="220" y="177"/>
                  </a:lnTo>
                  <a:lnTo>
                    <a:pt x="237" y="166"/>
                  </a:lnTo>
                  <a:lnTo>
                    <a:pt x="255" y="154"/>
                  </a:lnTo>
                  <a:lnTo>
                    <a:pt x="275" y="144"/>
                  </a:lnTo>
                  <a:lnTo>
                    <a:pt x="294" y="133"/>
                  </a:lnTo>
                  <a:lnTo>
                    <a:pt x="315" y="125"/>
                  </a:lnTo>
                  <a:lnTo>
                    <a:pt x="336" y="116"/>
                  </a:lnTo>
                  <a:lnTo>
                    <a:pt x="358" y="107"/>
                  </a:lnTo>
                  <a:lnTo>
                    <a:pt x="380" y="100"/>
                  </a:lnTo>
                  <a:lnTo>
                    <a:pt x="403" y="93"/>
                  </a:lnTo>
                  <a:lnTo>
                    <a:pt x="426" y="88"/>
                  </a:lnTo>
                  <a:lnTo>
                    <a:pt x="450" y="84"/>
                  </a:lnTo>
                  <a:lnTo>
                    <a:pt x="475" y="79"/>
                  </a:lnTo>
                  <a:lnTo>
                    <a:pt x="499" y="76"/>
                  </a:lnTo>
                  <a:lnTo>
                    <a:pt x="524" y="74"/>
                  </a:lnTo>
                  <a:lnTo>
                    <a:pt x="550" y="73"/>
                  </a:lnTo>
                  <a:lnTo>
                    <a:pt x="576" y="72"/>
                  </a:lnTo>
                  <a:lnTo>
                    <a:pt x="602" y="73"/>
                  </a:lnTo>
                  <a:lnTo>
                    <a:pt x="628" y="74"/>
                  </a:lnTo>
                  <a:lnTo>
                    <a:pt x="653" y="76"/>
                  </a:lnTo>
                  <a:lnTo>
                    <a:pt x="678" y="79"/>
                  </a:lnTo>
                  <a:lnTo>
                    <a:pt x="701" y="84"/>
                  </a:lnTo>
                  <a:lnTo>
                    <a:pt x="725" y="88"/>
                  </a:lnTo>
                  <a:lnTo>
                    <a:pt x="749" y="93"/>
                  </a:lnTo>
                  <a:lnTo>
                    <a:pt x="772" y="100"/>
                  </a:lnTo>
                  <a:lnTo>
                    <a:pt x="794" y="107"/>
                  </a:lnTo>
                  <a:lnTo>
                    <a:pt x="816" y="116"/>
                  </a:lnTo>
                  <a:lnTo>
                    <a:pt x="838" y="125"/>
                  </a:lnTo>
                  <a:lnTo>
                    <a:pt x="858" y="133"/>
                  </a:lnTo>
                  <a:lnTo>
                    <a:pt x="877" y="144"/>
                  </a:lnTo>
                  <a:lnTo>
                    <a:pt x="897" y="154"/>
                  </a:lnTo>
                  <a:lnTo>
                    <a:pt x="914" y="166"/>
                  </a:lnTo>
                  <a:lnTo>
                    <a:pt x="933" y="177"/>
                  </a:lnTo>
                  <a:lnTo>
                    <a:pt x="949" y="190"/>
                  </a:lnTo>
                  <a:lnTo>
                    <a:pt x="965" y="203"/>
                  </a:lnTo>
                  <a:lnTo>
                    <a:pt x="980" y="216"/>
                  </a:lnTo>
                  <a:lnTo>
                    <a:pt x="994" y="230"/>
                  </a:lnTo>
                  <a:lnTo>
                    <a:pt x="1007" y="246"/>
                  </a:lnTo>
                  <a:lnTo>
                    <a:pt x="1019" y="261"/>
                  </a:lnTo>
                  <a:lnTo>
                    <a:pt x="1030" y="276"/>
                  </a:lnTo>
                  <a:lnTo>
                    <a:pt x="1041" y="292"/>
                  </a:lnTo>
                  <a:lnTo>
                    <a:pt x="1049" y="308"/>
                  </a:lnTo>
                  <a:lnTo>
                    <a:pt x="1057" y="325"/>
                  </a:lnTo>
                  <a:lnTo>
                    <a:pt x="1064" y="342"/>
                  </a:lnTo>
                  <a:lnTo>
                    <a:pt x="1070" y="359"/>
                  </a:lnTo>
                  <a:lnTo>
                    <a:pt x="1074" y="377"/>
                  </a:lnTo>
                  <a:lnTo>
                    <a:pt x="1077" y="396"/>
                  </a:lnTo>
                  <a:lnTo>
                    <a:pt x="1079" y="413"/>
                  </a:lnTo>
                  <a:lnTo>
                    <a:pt x="1081" y="432"/>
                  </a:lnTo>
                  <a:lnTo>
                    <a:pt x="1079" y="451"/>
                  </a:lnTo>
                  <a:lnTo>
                    <a:pt x="1077" y="469"/>
                  </a:lnTo>
                  <a:lnTo>
                    <a:pt x="1074" y="486"/>
                  </a:lnTo>
                  <a:lnTo>
                    <a:pt x="1070" y="505"/>
                  </a:lnTo>
                  <a:lnTo>
                    <a:pt x="1064" y="522"/>
                  </a:lnTo>
                  <a:lnTo>
                    <a:pt x="1057" y="539"/>
                  </a:lnTo>
                  <a:lnTo>
                    <a:pt x="1049" y="555"/>
                  </a:lnTo>
                  <a:lnTo>
                    <a:pt x="1041" y="572"/>
                  </a:lnTo>
                  <a:lnTo>
                    <a:pt x="1030" y="588"/>
                  </a:lnTo>
                  <a:lnTo>
                    <a:pt x="1019" y="603"/>
                  </a:lnTo>
                  <a:lnTo>
                    <a:pt x="1007" y="618"/>
                  </a:lnTo>
                  <a:lnTo>
                    <a:pt x="994" y="633"/>
                  </a:lnTo>
                  <a:lnTo>
                    <a:pt x="980" y="647"/>
                  </a:lnTo>
                  <a:lnTo>
                    <a:pt x="965" y="660"/>
                  </a:lnTo>
                  <a:lnTo>
                    <a:pt x="949" y="674"/>
                  </a:lnTo>
                  <a:lnTo>
                    <a:pt x="933" y="686"/>
                  </a:lnTo>
                  <a:lnTo>
                    <a:pt x="914" y="698"/>
                  </a:lnTo>
                  <a:lnTo>
                    <a:pt x="897" y="710"/>
                  </a:lnTo>
                  <a:lnTo>
                    <a:pt x="877" y="721"/>
                  </a:lnTo>
                  <a:lnTo>
                    <a:pt x="858" y="730"/>
                  </a:lnTo>
                  <a:lnTo>
                    <a:pt x="838" y="740"/>
                  </a:lnTo>
                  <a:lnTo>
                    <a:pt x="816" y="749"/>
                  </a:lnTo>
                  <a:lnTo>
                    <a:pt x="794" y="756"/>
                  </a:lnTo>
                  <a:lnTo>
                    <a:pt x="772" y="764"/>
                  </a:lnTo>
                  <a:lnTo>
                    <a:pt x="749" y="770"/>
                  </a:lnTo>
                  <a:lnTo>
                    <a:pt x="725" y="776"/>
                  </a:lnTo>
                  <a:lnTo>
                    <a:pt x="701" y="780"/>
                  </a:lnTo>
                  <a:lnTo>
                    <a:pt x="678" y="784"/>
                  </a:lnTo>
                  <a:lnTo>
                    <a:pt x="653" y="788"/>
                  </a:lnTo>
                  <a:lnTo>
                    <a:pt x="628" y="790"/>
                  </a:lnTo>
                  <a:lnTo>
                    <a:pt x="602" y="791"/>
                  </a:lnTo>
                  <a:lnTo>
                    <a:pt x="576" y="792"/>
                  </a:lnTo>
                  <a:close/>
                  <a:moveTo>
                    <a:pt x="576" y="0"/>
                  </a:moveTo>
                  <a:lnTo>
                    <a:pt x="546" y="0"/>
                  </a:lnTo>
                  <a:lnTo>
                    <a:pt x="517" y="3"/>
                  </a:lnTo>
                  <a:lnTo>
                    <a:pt x="489" y="5"/>
                  </a:lnTo>
                  <a:lnTo>
                    <a:pt x="460" y="9"/>
                  </a:lnTo>
                  <a:lnTo>
                    <a:pt x="433" y="13"/>
                  </a:lnTo>
                  <a:lnTo>
                    <a:pt x="404" y="20"/>
                  </a:lnTo>
                  <a:lnTo>
                    <a:pt x="377" y="26"/>
                  </a:lnTo>
                  <a:lnTo>
                    <a:pt x="352" y="34"/>
                  </a:lnTo>
                  <a:lnTo>
                    <a:pt x="327" y="42"/>
                  </a:lnTo>
                  <a:lnTo>
                    <a:pt x="302" y="52"/>
                  </a:lnTo>
                  <a:lnTo>
                    <a:pt x="277" y="62"/>
                  </a:lnTo>
                  <a:lnTo>
                    <a:pt x="254" y="74"/>
                  </a:lnTo>
                  <a:lnTo>
                    <a:pt x="232" y="86"/>
                  </a:lnTo>
                  <a:lnTo>
                    <a:pt x="210" y="99"/>
                  </a:lnTo>
                  <a:lnTo>
                    <a:pt x="188" y="112"/>
                  </a:lnTo>
                  <a:lnTo>
                    <a:pt x="169" y="127"/>
                  </a:lnTo>
                  <a:lnTo>
                    <a:pt x="150" y="142"/>
                  </a:lnTo>
                  <a:lnTo>
                    <a:pt x="131" y="157"/>
                  </a:lnTo>
                  <a:lnTo>
                    <a:pt x="114" y="173"/>
                  </a:lnTo>
                  <a:lnTo>
                    <a:pt x="99" y="190"/>
                  </a:lnTo>
                  <a:lnTo>
                    <a:pt x="84" y="208"/>
                  </a:lnTo>
                  <a:lnTo>
                    <a:pt x="70" y="226"/>
                  </a:lnTo>
                  <a:lnTo>
                    <a:pt x="57" y="244"/>
                  </a:lnTo>
                  <a:lnTo>
                    <a:pt x="45" y="264"/>
                  </a:lnTo>
                  <a:lnTo>
                    <a:pt x="35" y="283"/>
                  </a:lnTo>
                  <a:lnTo>
                    <a:pt x="26" y="304"/>
                  </a:lnTo>
                  <a:lnTo>
                    <a:pt x="18" y="324"/>
                  </a:lnTo>
                  <a:lnTo>
                    <a:pt x="11" y="345"/>
                  </a:lnTo>
                  <a:lnTo>
                    <a:pt x="7" y="366"/>
                  </a:lnTo>
                  <a:lnTo>
                    <a:pt x="3" y="388"/>
                  </a:lnTo>
                  <a:lnTo>
                    <a:pt x="0" y="410"/>
                  </a:lnTo>
                  <a:lnTo>
                    <a:pt x="0" y="432"/>
                  </a:lnTo>
                  <a:lnTo>
                    <a:pt x="0" y="445"/>
                  </a:lnTo>
                  <a:lnTo>
                    <a:pt x="2" y="459"/>
                  </a:lnTo>
                  <a:lnTo>
                    <a:pt x="3" y="473"/>
                  </a:lnTo>
                  <a:lnTo>
                    <a:pt x="5" y="486"/>
                  </a:lnTo>
                  <a:lnTo>
                    <a:pt x="7" y="500"/>
                  </a:lnTo>
                  <a:lnTo>
                    <a:pt x="10" y="513"/>
                  </a:lnTo>
                  <a:lnTo>
                    <a:pt x="13" y="526"/>
                  </a:lnTo>
                  <a:lnTo>
                    <a:pt x="18" y="539"/>
                  </a:lnTo>
                  <a:lnTo>
                    <a:pt x="27" y="565"/>
                  </a:lnTo>
                  <a:lnTo>
                    <a:pt x="39" y="590"/>
                  </a:lnTo>
                  <a:lnTo>
                    <a:pt x="53" y="614"/>
                  </a:lnTo>
                  <a:lnTo>
                    <a:pt x="69" y="638"/>
                  </a:lnTo>
                  <a:lnTo>
                    <a:pt x="87" y="659"/>
                  </a:lnTo>
                  <a:lnTo>
                    <a:pt x="105" y="681"/>
                  </a:lnTo>
                  <a:lnTo>
                    <a:pt x="126" y="701"/>
                  </a:lnTo>
                  <a:lnTo>
                    <a:pt x="148" y="722"/>
                  </a:lnTo>
                  <a:lnTo>
                    <a:pt x="172" y="740"/>
                  </a:lnTo>
                  <a:lnTo>
                    <a:pt x="198" y="757"/>
                  </a:lnTo>
                  <a:lnTo>
                    <a:pt x="224" y="774"/>
                  </a:lnTo>
                  <a:lnTo>
                    <a:pt x="252" y="789"/>
                  </a:lnTo>
                  <a:lnTo>
                    <a:pt x="252" y="791"/>
                  </a:lnTo>
                  <a:lnTo>
                    <a:pt x="252" y="792"/>
                  </a:lnTo>
                  <a:lnTo>
                    <a:pt x="251" y="804"/>
                  </a:lnTo>
                  <a:lnTo>
                    <a:pt x="250" y="816"/>
                  </a:lnTo>
                  <a:lnTo>
                    <a:pt x="248" y="829"/>
                  </a:lnTo>
                  <a:lnTo>
                    <a:pt x="245" y="841"/>
                  </a:lnTo>
                  <a:lnTo>
                    <a:pt x="236" y="864"/>
                  </a:lnTo>
                  <a:lnTo>
                    <a:pt x="225" y="888"/>
                  </a:lnTo>
                  <a:lnTo>
                    <a:pt x="214" y="910"/>
                  </a:lnTo>
                  <a:lnTo>
                    <a:pt x="202" y="929"/>
                  </a:lnTo>
                  <a:lnTo>
                    <a:pt x="192" y="948"/>
                  </a:lnTo>
                  <a:lnTo>
                    <a:pt x="183" y="963"/>
                  </a:lnTo>
                  <a:lnTo>
                    <a:pt x="183" y="963"/>
                  </a:lnTo>
                  <a:lnTo>
                    <a:pt x="181" y="968"/>
                  </a:lnTo>
                  <a:lnTo>
                    <a:pt x="180" y="976"/>
                  </a:lnTo>
                  <a:lnTo>
                    <a:pt x="181" y="982"/>
                  </a:lnTo>
                  <a:lnTo>
                    <a:pt x="183" y="987"/>
                  </a:lnTo>
                  <a:lnTo>
                    <a:pt x="185" y="994"/>
                  </a:lnTo>
                  <a:lnTo>
                    <a:pt x="189" y="998"/>
                  </a:lnTo>
                  <a:lnTo>
                    <a:pt x="195" y="1003"/>
                  </a:lnTo>
                  <a:lnTo>
                    <a:pt x="200" y="1005"/>
                  </a:lnTo>
                  <a:lnTo>
                    <a:pt x="206" y="1007"/>
                  </a:lnTo>
                  <a:lnTo>
                    <a:pt x="212" y="1008"/>
                  </a:lnTo>
                  <a:lnTo>
                    <a:pt x="219" y="1008"/>
                  </a:lnTo>
                  <a:lnTo>
                    <a:pt x="222" y="1007"/>
                  </a:lnTo>
                  <a:lnTo>
                    <a:pt x="242" y="1003"/>
                  </a:lnTo>
                  <a:lnTo>
                    <a:pt x="264" y="997"/>
                  </a:lnTo>
                  <a:lnTo>
                    <a:pt x="283" y="990"/>
                  </a:lnTo>
                  <a:lnTo>
                    <a:pt x="304" y="980"/>
                  </a:lnTo>
                  <a:lnTo>
                    <a:pt x="323" y="970"/>
                  </a:lnTo>
                  <a:lnTo>
                    <a:pt x="342" y="959"/>
                  </a:lnTo>
                  <a:lnTo>
                    <a:pt x="359" y="948"/>
                  </a:lnTo>
                  <a:lnTo>
                    <a:pt x="376" y="936"/>
                  </a:lnTo>
                  <a:lnTo>
                    <a:pt x="393" y="924"/>
                  </a:lnTo>
                  <a:lnTo>
                    <a:pt x="407" y="912"/>
                  </a:lnTo>
                  <a:lnTo>
                    <a:pt x="421" y="900"/>
                  </a:lnTo>
                  <a:lnTo>
                    <a:pt x="433" y="889"/>
                  </a:lnTo>
                  <a:lnTo>
                    <a:pt x="452" y="870"/>
                  </a:lnTo>
                  <a:lnTo>
                    <a:pt x="465" y="856"/>
                  </a:lnTo>
                  <a:lnTo>
                    <a:pt x="492" y="859"/>
                  </a:lnTo>
                  <a:lnTo>
                    <a:pt x="520" y="862"/>
                  </a:lnTo>
                  <a:lnTo>
                    <a:pt x="548" y="863"/>
                  </a:lnTo>
                  <a:lnTo>
                    <a:pt x="576" y="864"/>
                  </a:lnTo>
                  <a:lnTo>
                    <a:pt x="605" y="863"/>
                  </a:lnTo>
                  <a:lnTo>
                    <a:pt x="634" y="861"/>
                  </a:lnTo>
                  <a:lnTo>
                    <a:pt x="664" y="859"/>
                  </a:lnTo>
                  <a:lnTo>
                    <a:pt x="692" y="855"/>
                  </a:lnTo>
                  <a:lnTo>
                    <a:pt x="720" y="850"/>
                  </a:lnTo>
                  <a:lnTo>
                    <a:pt x="747" y="845"/>
                  </a:lnTo>
                  <a:lnTo>
                    <a:pt x="774" y="837"/>
                  </a:lnTo>
                  <a:lnTo>
                    <a:pt x="800" y="830"/>
                  </a:lnTo>
                  <a:lnTo>
                    <a:pt x="826" y="821"/>
                  </a:lnTo>
                  <a:lnTo>
                    <a:pt x="850" y="811"/>
                  </a:lnTo>
                  <a:lnTo>
                    <a:pt x="874" y="802"/>
                  </a:lnTo>
                  <a:lnTo>
                    <a:pt x="898" y="790"/>
                  </a:lnTo>
                  <a:lnTo>
                    <a:pt x="921" y="778"/>
                  </a:lnTo>
                  <a:lnTo>
                    <a:pt x="942" y="765"/>
                  </a:lnTo>
                  <a:lnTo>
                    <a:pt x="963" y="752"/>
                  </a:lnTo>
                  <a:lnTo>
                    <a:pt x="983" y="737"/>
                  </a:lnTo>
                  <a:lnTo>
                    <a:pt x="1003" y="722"/>
                  </a:lnTo>
                  <a:lnTo>
                    <a:pt x="1020" y="707"/>
                  </a:lnTo>
                  <a:lnTo>
                    <a:pt x="1037" y="690"/>
                  </a:lnTo>
                  <a:lnTo>
                    <a:pt x="1054" y="673"/>
                  </a:lnTo>
                  <a:lnTo>
                    <a:pt x="1069" y="656"/>
                  </a:lnTo>
                  <a:lnTo>
                    <a:pt x="1083" y="638"/>
                  </a:lnTo>
                  <a:lnTo>
                    <a:pt x="1096" y="619"/>
                  </a:lnTo>
                  <a:lnTo>
                    <a:pt x="1106" y="600"/>
                  </a:lnTo>
                  <a:lnTo>
                    <a:pt x="1117" y="580"/>
                  </a:lnTo>
                  <a:lnTo>
                    <a:pt x="1126" y="560"/>
                  </a:lnTo>
                  <a:lnTo>
                    <a:pt x="1133" y="540"/>
                  </a:lnTo>
                  <a:lnTo>
                    <a:pt x="1140" y="519"/>
                  </a:lnTo>
                  <a:lnTo>
                    <a:pt x="1145" y="497"/>
                  </a:lnTo>
                  <a:lnTo>
                    <a:pt x="1149" y="476"/>
                  </a:lnTo>
                  <a:lnTo>
                    <a:pt x="1151" y="454"/>
                  </a:lnTo>
                  <a:lnTo>
                    <a:pt x="1152" y="432"/>
                  </a:lnTo>
                  <a:lnTo>
                    <a:pt x="1151" y="410"/>
                  </a:lnTo>
                  <a:lnTo>
                    <a:pt x="1149" y="388"/>
                  </a:lnTo>
                  <a:lnTo>
                    <a:pt x="1145" y="366"/>
                  </a:lnTo>
                  <a:lnTo>
                    <a:pt x="1140" y="345"/>
                  </a:lnTo>
                  <a:lnTo>
                    <a:pt x="1133" y="324"/>
                  </a:lnTo>
                  <a:lnTo>
                    <a:pt x="1126" y="304"/>
                  </a:lnTo>
                  <a:lnTo>
                    <a:pt x="1117" y="283"/>
                  </a:lnTo>
                  <a:lnTo>
                    <a:pt x="1106" y="264"/>
                  </a:lnTo>
                  <a:lnTo>
                    <a:pt x="1096" y="244"/>
                  </a:lnTo>
                  <a:lnTo>
                    <a:pt x="1083" y="226"/>
                  </a:lnTo>
                  <a:lnTo>
                    <a:pt x="1069" y="208"/>
                  </a:lnTo>
                  <a:lnTo>
                    <a:pt x="1054" y="190"/>
                  </a:lnTo>
                  <a:lnTo>
                    <a:pt x="1037" y="173"/>
                  </a:lnTo>
                  <a:lnTo>
                    <a:pt x="1020" y="157"/>
                  </a:lnTo>
                  <a:lnTo>
                    <a:pt x="1003" y="142"/>
                  </a:lnTo>
                  <a:lnTo>
                    <a:pt x="983" y="127"/>
                  </a:lnTo>
                  <a:lnTo>
                    <a:pt x="963" y="112"/>
                  </a:lnTo>
                  <a:lnTo>
                    <a:pt x="942" y="99"/>
                  </a:lnTo>
                  <a:lnTo>
                    <a:pt x="921" y="86"/>
                  </a:lnTo>
                  <a:lnTo>
                    <a:pt x="898" y="74"/>
                  </a:lnTo>
                  <a:lnTo>
                    <a:pt x="874" y="62"/>
                  </a:lnTo>
                  <a:lnTo>
                    <a:pt x="850" y="52"/>
                  </a:lnTo>
                  <a:lnTo>
                    <a:pt x="826" y="42"/>
                  </a:lnTo>
                  <a:lnTo>
                    <a:pt x="800" y="34"/>
                  </a:lnTo>
                  <a:lnTo>
                    <a:pt x="774" y="26"/>
                  </a:lnTo>
                  <a:lnTo>
                    <a:pt x="747" y="20"/>
                  </a:lnTo>
                  <a:lnTo>
                    <a:pt x="720" y="13"/>
                  </a:lnTo>
                  <a:lnTo>
                    <a:pt x="692" y="9"/>
                  </a:lnTo>
                  <a:lnTo>
                    <a:pt x="664" y="5"/>
                  </a:lnTo>
                  <a:lnTo>
                    <a:pt x="634" y="3"/>
                  </a:lnTo>
                  <a:lnTo>
                    <a:pt x="605" y="0"/>
                  </a:lnTo>
                  <a:lnTo>
                    <a:pt x="5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grpSp>
      <p:grpSp>
        <p:nvGrpSpPr>
          <p:cNvPr id="58" name="Group 73"/>
          <p:cNvGrpSpPr/>
          <p:nvPr/>
        </p:nvGrpSpPr>
        <p:grpSpPr>
          <a:xfrm>
            <a:off x="9781354" y="2695527"/>
            <a:ext cx="517481" cy="517480"/>
            <a:chOff x="4563268" y="1839515"/>
            <a:chExt cx="457201" cy="457200"/>
          </a:xfrm>
          <a:solidFill>
            <a:srgbClr val="162331"/>
          </a:solidFill>
        </p:grpSpPr>
        <p:sp>
          <p:nvSpPr>
            <p:cNvPr id="59" name="Freeform 137"/>
            <p:cNvSpPr/>
            <p:nvPr/>
          </p:nvSpPr>
          <p:spPr bwMode="auto">
            <a:xfrm>
              <a:off x="4812506" y="1896665"/>
              <a:ext cx="150813" cy="149225"/>
            </a:xfrm>
            <a:custGeom>
              <a:gdLst>
                <a:gd name="T0" fmla="*/ 342 w 378"/>
                <a:gd name="T1" fmla="*/ 360 h 378"/>
                <a:gd name="T2" fmla="*/ 343 w 378"/>
                <a:gd name="T3" fmla="*/ 367 h 378"/>
                <a:gd name="T4" fmla="*/ 347 w 378"/>
                <a:gd name="T5" fmla="*/ 372 h 378"/>
                <a:gd name="T6" fmla="*/ 353 w 378"/>
                <a:gd name="T7" fmla="*/ 377 h 378"/>
                <a:gd name="T8" fmla="*/ 360 w 378"/>
                <a:gd name="T9" fmla="*/ 378 h 378"/>
                <a:gd name="T10" fmla="*/ 367 w 378"/>
                <a:gd name="T11" fmla="*/ 377 h 378"/>
                <a:gd name="T12" fmla="*/ 373 w 378"/>
                <a:gd name="T13" fmla="*/ 372 h 378"/>
                <a:gd name="T14" fmla="*/ 376 w 378"/>
                <a:gd name="T15" fmla="*/ 367 h 378"/>
                <a:gd name="T16" fmla="*/ 378 w 378"/>
                <a:gd name="T17" fmla="*/ 360 h 378"/>
                <a:gd name="T18" fmla="*/ 378 w 378"/>
                <a:gd name="T19" fmla="*/ 359 h 378"/>
                <a:gd name="T20" fmla="*/ 376 w 378"/>
                <a:gd name="T21" fmla="*/ 323 h 378"/>
                <a:gd name="T22" fmla="*/ 371 w 378"/>
                <a:gd name="T23" fmla="*/ 287 h 378"/>
                <a:gd name="T24" fmla="*/ 361 w 378"/>
                <a:gd name="T25" fmla="*/ 253 h 378"/>
                <a:gd name="T26" fmla="*/ 349 w 378"/>
                <a:gd name="T27" fmla="*/ 220 h 378"/>
                <a:gd name="T28" fmla="*/ 334 w 378"/>
                <a:gd name="T29" fmla="*/ 189 h 378"/>
                <a:gd name="T30" fmla="*/ 316 w 378"/>
                <a:gd name="T31" fmla="*/ 158 h 378"/>
                <a:gd name="T32" fmla="*/ 295 w 378"/>
                <a:gd name="T33" fmla="*/ 131 h 378"/>
                <a:gd name="T34" fmla="*/ 273 w 378"/>
                <a:gd name="T35" fmla="*/ 105 h 378"/>
                <a:gd name="T36" fmla="*/ 247 w 378"/>
                <a:gd name="T37" fmla="*/ 83 h 378"/>
                <a:gd name="T38" fmla="*/ 220 w 378"/>
                <a:gd name="T39" fmla="*/ 62 h 378"/>
                <a:gd name="T40" fmla="*/ 190 w 378"/>
                <a:gd name="T41" fmla="*/ 44 h 378"/>
                <a:gd name="T42" fmla="*/ 158 w 378"/>
                <a:gd name="T43" fmla="*/ 29 h 378"/>
                <a:gd name="T44" fmla="*/ 126 w 378"/>
                <a:gd name="T45" fmla="*/ 17 h 378"/>
                <a:gd name="T46" fmla="*/ 91 w 378"/>
                <a:gd name="T47" fmla="*/ 7 h 378"/>
                <a:gd name="T48" fmla="*/ 56 w 378"/>
                <a:gd name="T49" fmla="*/ 2 h 378"/>
                <a:gd name="T50" fmla="*/ 19 w 378"/>
                <a:gd name="T51" fmla="*/ 1 h 378"/>
                <a:gd name="T52" fmla="*/ 18 w 378"/>
                <a:gd name="T53" fmla="*/ 0 h 378"/>
                <a:gd name="T54" fmla="*/ 11 w 378"/>
                <a:gd name="T55" fmla="*/ 2 h 378"/>
                <a:gd name="T56" fmla="*/ 5 w 378"/>
                <a:gd name="T57" fmla="*/ 5 h 378"/>
                <a:gd name="T58" fmla="*/ 2 w 378"/>
                <a:gd name="T59" fmla="*/ 12 h 378"/>
                <a:gd name="T60" fmla="*/ 0 w 378"/>
                <a:gd name="T61" fmla="*/ 18 h 378"/>
                <a:gd name="T62" fmla="*/ 2 w 378"/>
                <a:gd name="T63" fmla="*/ 24 h 378"/>
                <a:gd name="T64" fmla="*/ 5 w 378"/>
                <a:gd name="T65" fmla="*/ 31 h 378"/>
                <a:gd name="T66" fmla="*/ 11 w 378"/>
                <a:gd name="T67" fmla="*/ 34 h 378"/>
                <a:gd name="T68" fmla="*/ 18 w 378"/>
                <a:gd name="T69" fmla="*/ 36 h 378"/>
                <a:gd name="T70" fmla="*/ 34 w 378"/>
                <a:gd name="T71" fmla="*/ 36 h 378"/>
                <a:gd name="T72" fmla="*/ 68 w 378"/>
                <a:gd name="T73" fmla="*/ 40 h 378"/>
                <a:gd name="T74" fmla="*/ 99 w 378"/>
                <a:gd name="T75" fmla="*/ 46 h 378"/>
                <a:gd name="T76" fmla="*/ 129 w 378"/>
                <a:gd name="T77" fmla="*/ 56 h 378"/>
                <a:gd name="T78" fmla="*/ 158 w 378"/>
                <a:gd name="T79" fmla="*/ 68 h 378"/>
                <a:gd name="T80" fmla="*/ 185 w 378"/>
                <a:gd name="T81" fmla="*/ 83 h 378"/>
                <a:gd name="T82" fmla="*/ 211 w 378"/>
                <a:gd name="T83" fmla="*/ 100 h 378"/>
                <a:gd name="T84" fmla="*/ 236 w 378"/>
                <a:gd name="T85" fmla="*/ 121 h 378"/>
                <a:gd name="T86" fmla="*/ 258 w 378"/>
                <a:gd name="T87" fmla="*/ 142 h 378"/>
                <a:gd name="T88" fmla="*/ 277 w 378"/>
                <a:gd name="T89" fmla="*/ 166 h 378"/>
                <a:gd name="T90" fmla="*/ 295 w 378"/>
                <a:gd name="T91" fmla="*/ 192 h 378"/>
                <a:gd name="T92" fmla="*/ 310 w 378"/>
                <a:gd name="T93" fmla="*/ 220 h 378"/>
                <a:gd name="T94" fmla="*/ 322 w 378"/>
                <a:gd name="T95" fmla="*/ 249 h 378"/>
                <a:gd name="T96" fmla="*/ 332 w 378"/>
                <a:gd name="T97" fmla="*/ 279 h 378"/>
                <a:gd name="T98" fmla="*/ 339 w 378"/>
                <a:gd name="T99" fmla="*/ 311 h 378"/>
                <a:gd name="T100" fmla="*/ 342 w 378"/>
                <a:gd name="T101" fmla="*/ 343 h 3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378">
                  <a:moveTo>
                    <a:pt x="342" y="360"/>
                  </a:moveTo>
                  <a:lnTo>
                    <a:pt x="342" y="360"/>
                  </a:lnTo>
                  <a:lnTo>
                    <a:pt x="342" y="364"/>
                  </a:lnTo>
                  <a:lnTo>
                    <a:pt x="343" y="367"/>
                  </a:lnTo>
                  <a:lnTo>
                    <a:pt x="345" y="370"/>
                  </a:lnTo>
                  <a:lnTo>
                    <a:pt x="347" y="372"/>
                  </a:lnTo>
                  <a:lnTo>
                    <a:pt x="349" y="375"/>
                  </a:lnTo>
                  <a:lnTo>
                    <a:pt x="353" y="377"/>
                  </a:lnTo>
                  <a:lnTo>
                    <a:pt x="356" y="378"/>
                  </a:lnTo>
                  <a:lnTo>
                    <a:pt x="360" y="378"/>
                  </a:lnTo>
                  <a:lnTo>
                    <a:pt x="364" y="378"/>
                  </a:lnTo>
                  <a:lnTo>
                    <a:pt x="367" y="377"/>
                  </a:lnTo>
                  <a:lnTo>
                    <a:pt x="370" y="374"/>
                  </a:lnTo>
                  <a:lnTo>
                    <a:pt x="373" y="372"/>
                  </a:lnTo>
                  <a:lnTo>
                    <a:pt x="375" y="370"/>
                  </a:lnTo>
                  <a:lnTo>
                    <a:pt x="376" y="367"/>
                  </a:lnTo>
                  <a:lnTo>
                    <a:pt x="378" y="364"/>
                  </a:lnTo>
                  <a:lnTo>
                    <a:pt x="378" y="360"/>
                  </a:lnTo>
                  <a:lnTo>
                    <a:pt x="378" y="360"/>
                  </a:lnTo>
                  <a:lnTo>
                    <a:pt x="378" y="359"/>
                  </a:lnTo>
                  <a:lnTo>
                    <a:pt x="378" y="341"/>
                  </a:lnTo>
                  <a:lnTo>
                    <a:pt x="376" y="323"/>
                  </a:lnTo>
                  <a:lnTo>
                    <a:pt x="373" y="305"/>
                  </a:lnTo>
                  <a:lnTo>
                    <a:pt x="371" y="287"/>
                  </a:lnTo>
                  <a:lnTo>
                    <a:pt x="367" y="270"/>
                  </a:lnTo>
                  <a:lnTo>
                    <a:pt x="361" y="253"/>
                  </a:lnTo>
                  <a:lnTo>
                    <a:pt x="356" y="236"/>
                  </a:lnTo>
                  <a:lnTo>
                    <a:pt x="349" y="220"/>
                  </a:lnTo>
                  <a:lnTo>
                    <a:pt x="342" y="204"/>
                  </a:lnTo>
                  <a:lnTo>
                    <a:pt x="334" y="189"/>
                  </a:lnTo>
                  <a:lnTo>
                    <a:pt x="326" y="174"/>
                  </a:lnTo>
                  <a:lnTo>
                    <a:pt x="316" y="158"/>
                  </a:lnTo>
                  <a:lnTo>
                    <a:pt x="306" y="144"/>
                  </a:lnTo>
                  <a:lnTo>
                    <a:pt x="295" y="131"/>
                  </a:lnTo>
                  <a:lnTo>
                    <a:pt x="285" y="118"/>
                  </a:lnTo>
                  <a:lnTo>
                    <a:pt x="273" y="105"/>
                  </a:lnTo>
                  <a:lnTo>
                    <a:pt x="260" y="94"/>
                  </a:lnTo>
                  <a:lnTo>
                    <a:pt x="247" y="83"/>
                  </a:lnTo>
                  <a:lnTo>
                    <a:pt x="234" y="72"/>
                  </a:lnTo>
                  <a:lnTo>
                    <a:pt x="220" y="62"/>
                  </a:lnTo>
                  <a:lnTo>
                    <a:pt x="205" y="53"/>
                  </a:lnTo>
                  <a:lnTo>
                    <a:pt x="190" y="44"/>
                  </a:lnTo>
                  <a:lnTo>
                    <a:pt x="175" y="36"/>
                  </a:lnTo>
                  <a:lnTo>
                    <a:pt x="158" y="29"/>
                  </a:lnTo>
                  <a:lnTo>
                    <a:pt x="142" y="22"/>
                  </a:lnTo>
                  <a:lnTo>
                    <a:pt x="126" y="17"/>
                  </a:lnTo>
                  <a:lnTo>
                    <a:pt x="109" y="12"/>
                  </a:lnTo>
                  <a:lnTo>
                    <a:pt x="91" y="7"/>
                  </a:lnTo>
                  <a:lnTo>
                    <a:pt x="74" y="4"/>
                  </a:lnTo>
                  <a:lnTo>
                    <a:pt x="56" y="2"/>
                  </a:lnTo>
                  <a:lnTo>
                    <a:pt x="37" y="1"/>
                  </a:lnTo>
                  <a:lnTo>
                    <a:pt x="19" y="1"/>
                  </a:lnTo>
                  <a:lnTo>
                    <a:pt x="19" y="0"/>
                  </a:lnTo>
                  <a:lnTo>
                    <a:pt x="18" y="0"/>
                  </a:lnTo>
                  <a:lnTo>
                    <a:pt x="15" y="1"/>
                  </a:lnTo>
                  <a:lnTo>
                    <a:pt x="11" y="2"/>
                  </a:lnTo>
                  <a:lnTo>
                    <a:pt x="8" y="3"/>
                  </a:lnTo>
                  <a:lnTo>
                    <a:pt x="5" y="5"/>
                  </a:lnTo>
                  <a:lnTo>
                    <a:pt x="3" y="8"/>
                  </a:lnTo>
                  <a:lnTo>
                    <a:pt x="2" y="12"/>
                  </a:lnTo>
                  <a:lnTo>
                    <a:pt x="1" y="15"/>
                  </a:lnTo>
                  <a:lnTo>
                    <a:pt x="0" y="18"/>
                  </a:lnTo>
                  <a:lnTo>
                    <a:pt x="1" y="21"/>
                  </a:lnTo>
                  <a:lnTo>
                    <a:pt x="2" y="24"/>
                  </a:lnTo>
                  <a:lnTo>
                    <a:pt x="3" y="28"/>
                  </a:lnTo>
                  <a:lnTo>
                    <a:pt x="5" y="31"/>
                  </a:lnTo>
                  <a:lnTo>
                    <a:pt x="8" y="33"/>
                  </a:lnTo>
                  <a:lnTo>
                    <a:pt x="11" y="34"/>
                  </a:lnTo>
                  <a:lnTo>
                    <a:pt x="15" y="35"/>
                  </a:lnTo>
                  <a:lnTo>
                    <a:pt x="18" y="36"/>
                  </a:lnTo>
                  <a:lnTo>
                    <a:pt x="18" y="36"/>
                  </a:lnTo>
                  <a:lnTo>
                    <a:pt x="34" y="36"/>
                  </a:lnTo>
                  <a:lnTo>
                    <a:pt x="51" y="37"/>
                  </a:lnTo>
                  <a:lnTo>
                    <a:pt x="68" y="40"/>
                  </a:lnTo>
                  <a:lnTo>
                    <a:pt x="83" y="43"/>
                  </a:lnTo>
                  <a:lnTo>
                    <a:pt x="99" y="46"/>
                  </a:lnTo>
                  <a:lnTo>
                    <a:pt x="114" y="50"/>
                  </a:lnTo>
                  <a:lnTo>
                    <a:pt x="129" y="56"/>
                  </a:lnTo>
                  <a:lnTo>
                    <a:pt x="144" y="61"/>
                  </a:lnTo>
                  <a:lnTo>
                    <a:pt x="158" y="68"/>
                  </a:lnTo>
                  <a:lnTo>
                    <a:pt x="172" y="75"/>
                  </a:lnTo>
                  <a:lnTo>
                    <a:pt x="185" y="83"/>
                  </a:lnTo>
                  <a:lnTo>
                    <a:pt x="199" y="91"/>
                  </a:lnTo>
                  <a:lnTo>
                    <a:pt x="211" y="100"/>
                  </a:lnTo>
                  <a:lnTo>
                    <a:pt x="224" y="110"/>
                  </a:lnTo>
                  <a:lnTo>
                    <a:pt x="236" y="121"/>
                  </a:lnTo>
                  <a:lnTo>
                    <a:pt x="247" y="131"/>
                  </a:lnTo>
                  <a:lnTo>
                    <a:pt x="258" y="142"/>
                  </a:lnTo>
                  <a:lnTo>
                    <a:pt x="267" y="154"/>
                  </a:lnTo>
                  <a:lnTo>
                    <a:pt x="277" y="166"/>
                  </a:lnTo>
                  <a:lnTo>
                    <a:pt x="287" y="179"/>
                  </a:lnTo>
                  <a:lnTo>
                    <a:pt x="295" y="192"/>
                  </a:lnTo>
                  <a:lnTo>
                    <a:pt x="303" y="206"/>
                  </a:lnTo>
                  <a:lnTo>
                    <a:pt x="310" y="220"/>
                  </a:lnTo>
                  <a:lnTo>
                    <a:pt x="316" y="234"/>
                  </a:lnTo>
                  <a:lnTo>
                    <a:pt x="322" y="249"/>
                  </a:lnTo>
                  <a:lnTo>
                    <a:pt x="328" y="264"/>
                  </a:lnTo>
                  <a:lnTo>
                    <a:pt x="332" y="279"/>
                  </a:lnTo>
                  <a:lnTo>
                    <a:pt x="335" y="294"/>
                  </a:lnTo>
                  <a:lnTo>
                    <a:pt x="339" y="311"/>
                  </a:lnTo>
                  <a:lnTo>
                    <a:pt x="340" y="327"/>
                  </a:lnTo>
                  <a:lnTo>
                    <a:pt x="342" y="343"/>
                  </a:lnTo>
                  <a:lnTo>
                    <a:pt x="342"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sp>
          <p:nvSpPr>
            <p:cNvPr id="60" name="Freeform 138"/>
            <p:cNvSpPr>
              <a:spLocks noEditPoints="1"/>
            </p:cNvSpPr>
            <p:nvPr/>
          </p:nvSpPr>
          <p:spPr bwMode="auto">
            <a:xfrm>
              <a:off x="4563268" y="1839515"/>
              <a:ext cx="457200" cy="457200"/>
            </a:xfrm>
            <a:custGeom>
              <a:gdLst>
                <a:gd name="T0" fmla="*/ 1071 w 1152"/>
                <a:gd name="T1" fmla="*/ 923 h 1152"/>
                <a:gd name="T2" fmla="*/ 1059 w 1152"/>
                <a:gd name="T3" fmla="*/ 932 h 1152"/>
                <a:gd name="T4" fmla="*/ 1044 w 1152"/>
                <a:gd name="T5" fmla="*/ 936 h 1152"/>
                <a:gd name="T6" fmla="*/ 216 w 1152"/>
                <a:gd name="T7" fmla="*/ 108 h 1152"/>
                <a:gd name="T8" fmla="*/ 219 w 1152"/>
                <a:gd name="T9" fmla="*/ 93 h 1152"/>
                <a:gd name="T10" fmla="*/ 229 w 1152"/>
                <a:gd name="T11" fmla="*/ 80 h 1152"/>
                <a:gd name="T12" fmla="*/ 245 w 1152"/>
                <a:gd name="T13" fmla="*/ 72 h 1152"/>
                <a:gd name="T14" fmla="*/ 266 w 1152"/>
                <a:gd name="T15" fmla="*/ 75 h 1152"/>
                <a:gd name="T16" fmla="*/ 1069 w 1152"/>
                <a:gd name="T17" fmla="*/ 875 h 1152"/>
                <a:gd name="T18" fmla="*/ 1078 w 1152"/>
                <a:gd name="T19" fmla="*/ 888 h 1152"/>
                <a:gd name="T20" fmla="*/ 1080 w 1152"/>
                <a:gd name="T21" fmla="*/ 903 h 1152"/>
                <a:gd name="T22" fmla="*/ 1077 w 1152"/>
                <a:gd name="T23" fmla="*/ 914 h 1152"/>
                <a:gd name="T24" fmla="*/ 532 w 1152"/>
                <a:gd name="T25" fmla="*/ 940 h 1152"/>
                <a:gd name="T26" fmla="*/ 216 w 1152"/>
                <a:gd name="T27" fmla="*/ 604 h 1152"/>
                <a:gd name="T28" fmla="*/ 549 w 1152"/>
                <a:gd name="T29" fmla="*/ 936 h 1152"/>
                <a:gd name="T30" fmla="*/ 378 w 1152"/>
                <a:gd name="T31" fmla="*/ 1075 h 1152"/>
                <a:gd name="T32" fmla="*/ 360 w 1152"/>
                <a:gd name="T33" fmla="*/ 1080 h 1152"/>
                <a:gd name="T34" fmla="*/ 341 w 1152"/>
                <a:gd name="T35" fmla="*/ 1075 h 1152"/>
                <a:gd name="T36" fmla="*/ 77 w 1152"/>
                <a:gd name="T37" fmla="*/ 810 h 1152"/>
                <a:gd name="T38" fmla="*/ 72 w 1152"/>
                <a:gd name="T39" fmla="*/ 792 h 1152"/>
                <a:gd name="T40" fmla="*/ 77 w 1152"/>
                <a:gd name="T41" fmla="*/ 773 h 1152"/>
                <a:gd name="T42" fmla="*/ 195 w 1152"/>
                <a:gd name="T43" fmla="*/ 653 h 1152"/>
                <a:gd name="T44" fmla="*/ 499 w 1152"/>
                <a:gd name="T45" fmla="*/ 957 h 1152"/>
                <a:gd name="T46" fmla="*/ 328 w 1152"/>
                <a:gd name="T47" fmla="*/ 31 h 1152"/>
                <a:gd name="T48" fmla="*/ 302 w 1152"/>
                <a:gd name="T49" fmla="*/ 13 h 1152"/>
                <a:gd name="T50" fmla="*/ 273 w 1152"/>
                <a:gd name="T51" fmla="*/ 2 h 1152"/>
                <a:gd name="T52" fmla="*/ 242 w 1152"/>
                <a:gd name="T53" fmla="*/ 0 h 1152"/>
                <a:gd name="T54" fmla="*/ 211 w 1152"/>
                <a:gd name="T55" fmla="*/ 9 h 1152"/>
                <a:gd name="T56" fmla="*/ 190 w 1152"/>
                <a:gd name="T57" fmla="*/ 19 h 1152"/>
                <a:gd name="T58" fmla="*/ 172 w 1152"/>
                <a:gd name="T59" fmla="*/ 36 h 1152"/>
                <a:gd name="T60" fmla="*/ 158 w 1152"/>
                <a:gd name="T61" fmla="*/ 55 h 1152"/>
                <a:gd name="T62" fmla="*/ 149 w 1152"/>
                <a:gd name="T63" fmla="*/ 77 h 1152"/>
                <a:gd name="T64" fmla="*/ 145 w 1152"/>
                <a:gd name="T65" fmla="*/ 99 h 1152"/>
                <a:gd name="T66" fmla="*/ 31 w 1152"/>
                <a:gd name="T67" fmla="*/ 716 h 1152"/>
                <a:gd name="T68" fmla="*/ 13 w 1152"/>
                <a:gd name="T69" fmla="*/ 742 h 1152"/>
                <a:gd name="T70" fmla="*/ 2 w 1152"/>
                <a:gd name="T71" fmla="*/ 771 h 1152"/>
                <a:gd name="T72" fmla="*/ 1 w 1152"/>
                <a:gd name="T73" fmla="*/ 802 h 1152"/>
                <a:gd name="T74" fmla="*/ 7 w 1152"/>
                <a:gd name="T75" fmla="*/ 833 h 1152"/>
                <a:gd name="T76" fmla="*/ 25 w 1152"/>
                <a:gd name="T77" fmla="*/ 860 h 1152"/>
                <a:gd name="T78" fmla="*/ 292 w 1152"/>
                <a:gd name="T79" fmla="*/ 1128 h 1152"/>
                <a:gd name="T80" fmla="*/ 320 w 1152"/>
                <a:gd name="T81" fmla="*/ 1144 h 1152"/>
                <a:gd name="T82" fmla="*/ 350 w 1152"/>
                <a:gd name="T83" fmla="*/ 1151 h 1152"/>
                <a:gd name="T84" fmla="*/ 381 w 1152"/>
                <a:gd name="T85" fmla="*/ 1150 h 1152"/>
                <a:gd name="T86" fmla="*/ 410 w 1152"/>
                <a:gd name="T87" fmla="*/ 1139 h 1152"/>
                <a:gd name="T88" fmla="*/ 436 w 1152"/>
                <a:gd name="T89" fmla="*/ 1120 h 1152"/>
                <a:gd name="T90" fmla="*/ 1052 w 1152"/>
                <a:gd name="T91" fmla="*/ 1008 h 1152"/>
                <a:gd name="T92" fmla="*/ 1076 w 1152"/>
                <a:gd name="T93" fmla="*/ 1003 h 1152"/>
                <a:gd name="T94" fmla="*/ 1097 w 1152"/>
                <a:gd name="T95" fmla="*/ 994 h 1152"/>
                <a:gd name="T96" fmla="*/ 1117 w 1152"/>
                <a:gd name="T97" fmla="*/ 981 h 1152"/>
                <a:gd name="T98" fmla="*/ 1132 w 1152"/>
                <a:gd name="T99" fmla="*/ 962 h 1152"/>
                <a:gd name="T100" fmla="*/ 1144 w 1152"/>
                <a:gd name="T101" fmla="*/ 942 h 1152"/>
                <a:gd name="T102" fmla="*/ 1150 w 1152"/>
                <a:gd name="T103" fmla="*/ 918 h 1152"/>
                <a:gd name="T104" fmla="*/ 1152 w 1152"/>
                <a:gd name="T105" fmla="*/ 894 h 1152"/>
                <a:gd name="T106" fmla="*/ 1148 w 1152"/>
                <a:gd name="T107" fmla="*/ 872 h 1152"/>
                <a:gd name="T108" fmla="*/ 1139 w 1152"/>
                <a:gd name="T109" fmla="*/ 849 h 1152"/>
                <a:gd name="T110" fmla="*/ 1126 w 1152"/>
                <a:gd name="T111" fmla="*/ 829 h 1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2" h="1152">
                  <a:moveTo>
                    <a:pt x="1077" y="914"/>
                  </a:moveTo>
                  <a:lnTo>
                    <a:pt x="1075" y="919"/>
                  </a:lnTo>
                  <a:lnTo>
                    <a:pt x="1071" y="923"/>
                  </a:lnTo>
                  <a:lnTo>
                    <a:pt x="1068" y="927"/>
                  </a:lnTo>
                  <a:lnTo>
                    <a:pt x="1064" y="930"/>
                  </a:lnTo>
                  <a:lnTo>
                    <a:pt x="1059" y="932"/>
                  </a:lnTo>
                  <a:lnTo>
                    <a:pt x="1054" y="934"/>
                  </a:lnTo>
                  <a:lnTo>
                    <a:pt x="1050" y="935"/>
                  </a:lnTo>
                  <a:lnTo>
                    <a:pt x="1044" y="936"/>
                  </a:lnTo>
                  <a:lnTo>
                    <a:pt x="1033" y="936"/>
                  </a:lnTo>
                  <a:lnTo>
                    <a:pt x="216" y="119"/>
                  </a:lnTo>
                  <a:lnTo>
                    <a:pt x="216" y="108"/>
                  </a:lnTo>
                  <a:lnTo>
                    <a:pt x="216" y="103"/>
                  </a:lnTo>
                  <a:lnTo>
                    <a:pt x="218" y="97"/>
                  </a:lnTo>
                  <a:lnTo>
                    <a:pt x="219" y="93"/>
                  </a:lnTo>
                  <a:lnTo>
                    <a:pt x="222" y="87"/>
                  </a:lnTo>
                  <a:lnTo>
                    <a:pt x="226" y="84"/>
                  </a:lnTo>
                  <a:lnTo>
                    <a:pt x="229" y="80"/>
                  </a:lnTo>
                  <a:lnTo>
                    <a:pt x="233" y="77"/>
                  </a:lnTo>
                  <a:lnTo>
                    <a:pt x="239" y="75"/>
                  </a:lnTo>
                  <a:lnTo>
                    <a:pt x="245" y="72"/>
                  </a:lnTo>
                  <a:lnTo>
                    <a:pt x="252" y="72"/>
                  </a:lnTo>
                  <a:lnTo>
                    <a:pt x="259" y="72"/>
                  </a:lnTo>
                  <a:lnTo>
                    <a:pt x="266" y="75"/>
                  </a:lnTo>
                  <a:lnTo>
                    <a:pt x="272" y="78"/>
                  </a:lnTo>
                  <a:lnTo>
                    <a:pt x="277" y="82"/>
                  </a:lnTo>
                  <a:lnTo>
                    <a:pt x="1069" y="875"/>
                  </a:lnTo>
                  <a:lnTo>
                    <a:pt x="1073" y="879"/>
                  </a:lnTo>
                  <a:lnTo>
                    <a:pt x="1076" y="883"/>
                  </a:lnTo>
                  <a:lnTo>
                    <a:pt x="1078" y="888"/>
                  </a:lnTo>
                  <a:lnTo>
                    <a:pt x="1079" y="893"/>
                  </a:lnTo>
                  <a:lnTo>
                    <a:pt x="1080" y="899"/>
                  </a:lnTo>
                  <a:lnTo>
                    <a:pt x="1080" y="903"/>
                  </a:lnTo>
                  <a:lnTo>
                    <a:pt x="1079" y="908"/>
                  </a:lnTo>
                  <a:lnTo>
                    <a:pt x="1077" y="914"/>
                  </a:lnTo>
                  <a:lnTo>
                    <a:pt x="1077" y="914"/>
                  </a:lnTo>
                  <a:close/>
                  <a:moveTo>
                    <a:pt x="549" y="936"/>
                  </a:moveTo>
                  <a:lnTo>
                    <a:pt x="541" y="937"/>
                  </a:lnTo>
                  <a:lnTo>
                    <a:pt x="532" y="940"/>
                  </a:lnTo>
                  <a:lnTo>
                    <a:pt x="213" y="619"/>
                  </a:lnTo>
                  <a:lnTo>
                    <a:pt x="215" y="611"/>
                  </a:lnTo>
                  <a:lnTo>
                    <a:pt x="216" y="604"/>
                  </a:lnTo>
                  <a:lnTo>
                    <a:pt x="216" y="170"/>
                  </a:lnTo>
                  <a:lnTo>
                    <a:pt x="983" y="936"/>
                  </a:lnTo>
                  <a:lnTo>
                    <a:pt x="549" y="936"/>
                  </a:lnTo>
                  <a:close/>
                  <a:moveTo>
                    <a:pt x="498" y="957"/>
                  </a:moveTo>
                  <a:lnTo>
                    <a:pt x="385" y="1069"/>
                  </a:lnTo>
                  <a:lnTo>
                    <a:pt x="378" y="1075"/>
                  </a:lnTo>
                  <a:lnTo>
                    <a:pt x="371" y="1078"/>
                  </a:lnTo>
                  <a:lnTo>
                    <a:pt x="365" y="1080"/>
                  </a:lnTo>
                  <a:lnTo>
                    <a:pt x="360" y="1080"/>
                  </a:lnTo>
                  <a:lnTo>
                    <a:pt x="355" y="1080"/>
                  </a:lnTo>
                  <a:lnTo>
                    <a:pt x="349" y="1078"/>
                  </a:lnTo>
                  <a:lnTo>
                    <a:pt x="341" y="1075"/>
                  </a:lnTo>
                  <a:lnTo>
                    <a:pt x="335" y="1069"/>
                  </a:lnTo>
                  <a:lnTo>
                    <a:pt x="83" y="818"/>
                  </a:lnTo>
                  <a:lnTo>
                    <a:pt x="77" y="810"/>
                  </a:lnTo>
                  <a:lnTo>
                    <a:pt x="73" y="804"/>
                  </a:lnTo>
                  <a:lnTo>
                    <a:pt x="72" y="797"/>
                  </a:lnTo>
                  <a:lnTo>
                    <a:pt x="72" y="792"/>
                  </a:lnTo>
                  <a:lnTo>
                    <a:pt x="72" y="787"/>
                  </a:lnTo>
                  <a:lnTo>
                    <a:pt x="73" y="781"/>
                  </a:lnTo>
                  <a:lnTo>
                    <a:pt x="77" y="773"/>
                  </a:lnTo>
                  <a:lnTo>
                    <a:pt x="83" y="767"/>
                  </a:lnTo>
                  <a:lnTo>
                    <a:pt x="195" y="654"/>
                  </a:lnTo>
                  <a:lnTo>
                    <a:pt x="195" y="653"/>
                  </a:lnTo>
                  <a:lnTo>
                    <a:pt x="195" y="653"/>
                  </a:lnTo>
                  <a:lnTo>
                    <a:pt x="499" y="957"/>
                  </a:lnTo>
                  <a:lnTo>
                    <a:pt x="499" y="957"/>
                  </a:lnTo>
                  <a:lnTo>
                    <a:pt x="498" y="957"/>
                  </a:lnTo>
                  <a:lnTo>
                    <a:pt x="498" y="957"/>
                  </a:lnTo>
                  <a:close/>
                  <a:moveTo>
                    <a:pt x="328" y="31"/>
                  </a:moveTo>
                  <a:lnTo>
                    <a:pt x="321" y="25"/>
                  </a:lnTo>
                  <a:lnTo>
                    <a:pt x="312" y="18"/>
                  </a:lnTo>
                  <a:lnTo>
                    <a:pt x="302" y="13"/>
                  </a:lnTo>
                  <a:lnTo>
                    <a:pt x="293" y="8"/>
                  </a:lnTo>
                  <a:lnTo>
                    <a:pt x="283" y="4"/>
                  </a:lnTo>
                  <a:lnTo>
                    <a:pt x="273" y="2"/>
                  </a:lnTo>
                  <a:lnTo>
                    <a:pt x="262" y="0"/>
                  </a:lnTo>
                  <a:lnTo>
                    <a:pt x="252" y="0"/>
                  </a:lnTo>
                  <a:lnTo>
                    <a:pt x="242" y="0"/>
                  </a:lnTo>
                  <a:lnTo>
                    <a:pt x="231" y="2"/>
                  </a:lnTo>
                  <a:lnTo>
                    <a:pt x="221" y="4"/>
                  </a:lnTo>
                  <a:lnTo>
                    <a:pt x="211" y="9"/>
                  </a:lnTo>
                  <a:lnTo>
                    <a:pt x="203" y="12"/>
                  </a:lnTo>
                  <a:lnTo>
                    <a:pt x="196" y="15"/>
                  </a:lnTo>
                  <a:lnTo>
                    <a:pt x="190" y="19"/>
                  </a:lnTo>
                  <a:lnTo>
                    <a:pt x="184" y="25"/>
                  </a:lnTo>
                  <a:lnTo>
                    <a:pt x="177" y="30"/>
                  </a:lnTo>
                  <a:lnTo>
                    <a:pt x="172" y="36"/>
                  </a:lnTo>
                  <a:lnTo>
                    <a:pt x="167" y="42"/>
                  </a:lnTo>
                  <a:lnTo>
                    <a:pt x="162" y="48"/>
                  </a:lnTo>
                  <a:lnTo>
                    <a:pt x="158" y="55"/>
                  </a:lnTo>
                  <a:lnTo>
                    <a:pt x="154" y="62"/>
                  </a:lnTo>
                  <a:lnTo>
                    <a:pt x="151" y="69"/>
                  </a:lnTo>
                  <a:lnTo>
                    <a:pt x="149" y="77"/>
                  </a:lnTo>
                  <a:lnTo>
                    <a:pt x="147" y="84"/>
                  </a:lnTo>
                  <a:lnTo>
                    <a:pt x="146" y="92"/>
                  </a:lnTo>
                  <a:lnTo>
                    <a:pt x="145" y="99"/>
                  </a:lnTo>
                  <a:lnTo>
                    <a:pt x="144" y="108"/>
                  </a:lnTo>
                  <a:lnTo>
                    <a:pt x="144" y="604"/>
                  </a:lnTo>
                  <a:lnTo>
                    <a:pt x="31" y="716"/>
                  </a:lnTo>
                  <a:lnTo>
                    <a:pt x="25" y="724"/>
                  </a:lnTo>
                  <a:lnTo>
                    <a:pt x="18" y="732"/>
                  </a:lnTo>
                  <a:lnTo>
                    <a:pt x="13" y="742"/>
                  </a:lnTo>
                  <a:lnTo>
                    <a:pt x="7" y="752"/>
                  </a:lnTo>
                  <a:lnTo>
                    <a:pt x="4" y="761"/>
                  </a:lnTo>
                  <a:lnTo>
                    <a:pt x="2" y="771"/>
                  </a:lnTo>
                  <a:lnTo>
                    <a:pt x="1" y="782"/>
                  </a:lnTo>
                  <a:lnTo>
                    <a:pt x="0" y="792"/>
                  </a:lnTo>
                  <a:lnTo>
                    <a:pt x="1" y="802"/>
                  </a:lnTo>
                  <a:lnTo>
                    <a:pt x="2" y="812"/>
                  </a:lnTo>
                  <a:lnTo>
                    <a:pt x="4" y="823"/>
                  </a:lnTo>
                  <a:lnTo>
                    <a:pt x="7" y="833"/>
                  </a:lnTo>
                  <a:lnTo>
                    <a:pt x="13" y="842"/>
                  </a:lnTo>
                  <a:lnTo>
                    <a:pt x="18" y="851"/>
                  </a:lnTo>
                  <a:lnTo>
                    <a:pt x="25" y="860"/>
                  </a:lnTo>
                  <a:lnTo>
                    <a:pt x="31" y="868"/>
                  </a:lnTo>
                  <a:lnTo>
                    <a:pt x="284" y="1120"/>
                  </a:lnTo>
                  <a:lnTo>
                    <a:pt x="292" y="1128"/>
                  </a:lnTo>
                  <a:lnTo>
                    <a:pt x="300" y="1134"/>
                  </a:lnTo>
                  <a:lnTo>
                    <a:pt x="310" y="1139"/>
                  </a:lnTo>
                  <a:lnTo>
                    <a:pt x="320" y="1144"/>
                  </a:lnTo>
                  <a:lnTo>
                    <a:pt x="329" y="1148"/>
                  </a:lnTo>
                  <a:lnTo>
                    <a:pt x="339" y="1150"/>
                  </a:lnTo>
                  <a:lnTo>
                    <a:pt x="350" y="1151"/>
                  </a:lnTo>
                  <a:lnTo>
                    <a:pt x="360" y="1152"/>
                  </a:lnTo>
                  <a:lnTo>
                    <a:pt x="370" y="1151"/>
                  </a:lnTo>
                  <a:lnTo>
                    <a:pt x="381" y="1150"/>
                  </a:lnTo>
                  <a:lnTo>
                    <a:pt x="391" y="1148"/>
                  </a:lnTo>
                  <a:lnTo>
                    <a:pt x="401" y="1144"/>
                  </a:lnTo>
                  <a:lnTo>
                    <a:pt x="410" y="1139"/>
                  </a:lnTo>
                  <a:lnTo>
                    <a:pt x="419" y="1134"/>
                  </a:lnTo>
                  <a:lnTo>
                    <a:pt x="429" y="1128"/>
                  </a:lnTo>
                  <a:lnTo>
                    <a:pt x="436" y="1120"/>
                  </a:lnTo>
                  <a:lnTo>
                    <a:pt x="549" y="1008"/>
                  </a:lnTo>
                  <a:lnTo>
                    <a:pt x="1044" y="1008"/>
                  </a:lnTo>
                  <a:lnTo>
                    <a:pt x="1052" y="1008"/>
                  </a:lnTo>
                  <a:lnTo>
                    <a:pt x="1060" y="1007"/>
                  </a:lnTo>
                  <a:lnTo>
                    <a:pt x="1068" y="1005"/>
                  </a:lnTo>
                  <a:lnTo>
                    <a:pt x="1076" y="1003"/>
                  </a:lnTo>
                  <a:lnTo>
                    <a:pt x="1083" y="1001"/>
                  </a:lnTo>
                  <a:lnTo>
                    <a:pt x="1091" y="998"/>
                  </a:lnTo>
                  <a:lnTo>
                    <a:pt x="1097" y="994"/>
                  </a:lnTo>
                  <a:lnTo>
                    <a:pt x="1104" y="989"/>
                  </a:lnTo>
                  <a:lnTo>
                    <a:pt x="1110" y="985"/>
                  </a:lnTo>
                  <a:lnTo>
                    <a:pt x="1117" y="981"/>
                  </a:lnTo>
                  <a:lnTo>
                    <a:pt x="1122" y="974"/>
                  </a:lnTo>
                  <a:lnTo>
                    <a:pt x="1127" y="969"/>
                  </a:lnTo>
                  <a:lnTo>
                    <a:pt x="1132" y="962"/>
                  </a:lnTo>
                  <a:lnTo>
                    <a:pt x="1136" y="956"/>
                  </a:lnTo>
                  <a:lnTo>
                    <a:pt x="1140" y="948"/>
                  </a:lnTo>
                  <a:lnTo>
                    <a:pt x="1144" y="942"/>
                  </a:lnTo>
                  <a:lnTo>
                    <a:pt x="1147" y="934"/>
                  </a:lnTo>
                  <a:lnTo>
                    <a:pt x="1149" y="926"/>
                  </a:lnTo>
                  <a:lnTo>
                    <a:pt x="1150" y="918"/>
                  </a:lnTo>
                  <a:lnTo>
                    <a:pt x="1151" y="910"/>
                  </a:lnTo>
                  <a:lnTo>
                    <a:pt x="1152" y="903"/>
                  </a:lnTo>
                  <a:lnTo>
                    <a:pt x="1152" y="894"/>
                  </a:lnTo>
                  <a:lnTo>
                    <a:pt x="1151" y="887"/>
                  </a:lnTo>
                  <a:lnTo>
                    <a:pt x="1150" y="879"/>
                  </a:lnTo>
                  <a:lnTo>
                    <a:pt x="1148" y="872"/>
                  </a:lnTo>
                  <a:lnTo>
                    <a:pt x="1146" y="864"/>
                  </a:lnTo>
                  <a:lnTo>
                    <a:pt x="1143" y="856"/>
                  </a:lnTo>
                  <a:lnTo>
                    <a:pt x="1139" y="849"/>
                  </a:lnTo>
                  <a:lnTo>
                    <a:pt x="1135" y="842"/>
                  </a:lnTo>
                  <a:lnTo>
                    <a:pt x="1131" y="836"/>
                  </a:lnTo>
                  <a:lnTo>
                    <a:pt x="1126" y="829"/>
                  </a:lnTo>
                  <a:lnTo>
                    <a:pt x="1120" y="824"/>
                  </a:lnTo>
                  <a:lnTo>
                    <a:pt x="328"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sp>
          <p:nvSpPr>
            <p:cNvPr id="61" name="Freeform 139"/>
            <p:cNvSpPr/>
            <p:nvPr/>
          </p:nvSpPr>
          <p:spPr bwMode="auto">
            <a:xfrm>
              <a:off x="4806156" y="1839515"/>
              <a:ext cx="214313" cy="214313"/>
            </a:xfrm>
            <a:custGeom>
              <a:gdLst>
                <a:gd name="T0" fmla="*/ 36 w 540"/>
                <a:gd name="T1" fmla="*/ 72 h 540"/>
                <a:gd name="T2" fmla="*/ 80 w 540"/>
                <a:gd name="T3" fmla="*/ 75 h 540"/>
                <a:gd name="T4" fmla="*/ 123 w 540"/>
                <a:gd name="T5" fmla="*/ 81 h 540"/>
                <a:gd name="T6" fmla="*/ 164 w 540"/>
                <a:gd name="T7" fmla="*/ 92 h 540"/>
                <a:gd name="T8" fmla="*/ 204 w 540"/>
                <a:gd name="T9" fmla="*/ 106 h 540"/>
                <a:gd name="T10" fmla="*/ 242 w 540"/>
                <a:gd name="T11" fmla="*/ 124 h 540"/>
                <a:gd name="T12" fmla="*/ 278 w 540"/>
                <a:gd name="T13" fmla="*/ 146 h 540"/>
                <a:gd name="T14" fmla="*/ 310 w 540"/>
                <a:gd name="T15" fmla="*/ 171 h 540"/>
                <a:gd name="T16" fmla="*/ 342 w 540"/>
                <a:gd name="T17" fmla="*/ 199 h 540"/>
                <a:gd name="T18" fmla="*/ 370 w 540"/>
                <a:gd name="T19" fmla="*/ 230 h 540"/>
                <a:gd name="T20" fmla="*/ 394 w 540"/>
                <a:gd name="T21" fmla="*/ 262 h 540"/>
                <a:gd name="T22" fmla="*/ 416 w 540"/>
                <a:gd name="T23" fmla="*/ 298 h 540"/>
                <a:gd name="T24" fmla="*/ 434 w 540"/>
                <a:gd name="T25" fmla="*/ 336 h 540"/>
                <a:gd name="T26" fmla="*/ 448 w 540"/>
                <a:gd name="T27" fmla="*/ 376 h 540"/>
                <a:gd name="T28" fmla="*/ 459 w 540"/>
                <a:gd name="T29" fmla="*/ 417 h 540"/>
                <a:gd name="T30" fmla="*/ 466 w 540"/>
                <a:gd name="T31" fmla="*/ 460 h 540"/>
                <a:gd name="T32" fmla="*/ 468 w 540"/>
                <a:gd name="T33" fmla="*/ 504 h 540"/>
                <a:gd name="T34" fmla="*/ 469 w 540"/>
                <a:gd name="T35" fmla="*/ 511 h 540"/>
                <a:gd name="T36" fmla="*/ 474 w 540"/>
                <a:gd name="T37" fmla="*/ 524 h 540"/>
                <a:gd name="T38" fmla="*/ 484 w 540"/>
                <a:gd name="T39" fmla="*/ 534 h 540"/>
                <a:gd name="T40" fmla="*/ 497 w 540"/>
                <a:gd name="T41" fmla="*/ 539 h 540"/>
                <a:gd name="T42" fmla="*/ 511 w 540"/>
                <a:gd name="T43" fmla="*/ 539 h 540"/>
                <a:gd name="T44" fmla="*/ 524 w 540"/>
                <a:gd name="T45" fmla="*/ 534 h 540"/>
                <a:gd name="T46" fmla="*/ 534 w 540"/>
                <a:gd name="T47" fmla="*/ 524 h 540"/>
                <a:gd name="T48" fmla="*/ 539 w 540"/>
                <a:gd name="T49" fmla="*/ 511 h 540"/>
                <a:gd name="T50" fmla="*/ 540 w 540"/>
                <a:gd name="T51" fmla="*/ 504 h 540"/>
                <a:gd name="T52" fmla="*/ 539 w 540"/>
                <a:gd name="T53" fmla="*/ 477 h 540"/>
                <a:gd name="T54" fmla="*/ 534 w 540"/>
                <a:gd name="T55" fmla="*/ 427 h 540"/>
                <a:gd name="T56" fmla="*/ 524 w 540"/>
                <a:gd name="T57" fmla="*/ 378 h 540"/>
                <a:gd name="T58" fmla="*/ 509 w 540"/>
                <a:gd name="T59" fmla="*/ 330 h 540"/>
                <a:gd name="T60" fmla="*/ 491 w 540"/>
                <a:gd name="T61" fmla="*/ 285 h 540"/>
                <a:gd name="T62" fmla="*/ 467 w 540"/>
                <a:gd name="T63" fmla="*/ 243 h 540"/>
                <a:gd name="T64" fmla="*/ 440 w 540"/>
                <a:gd name="T65" fmla="*/ 203 h 540"/>
                <a:gd name="T66" fmla="*/ 410 w 540"/>
                <a:gd name="T67" fmla="*/ 165 h 540"/>
                <a:gd name="T68" fmla="*/ 375 w 540"/>
                <a:gd name="T69" fmla="*/ 132 h 540"/>
                <a:gd name="T70" fmla="*/ 338 w 540"/>
                <a:gd name="T71" fmla="*/ 100 h 540"/>
                <a:gd name="T72" fmla="*/ 297 w 540"/>
                <a:gd name="T73" fmla="*/ 73 h 540"/>
                <a:gd name="T74" fmla="*/ 255 w 540"/>
                <a:gd name="T75" fmla="*/ 50 h 540"/>
                <a:gd name="T76" fmla="*/ 210 w 540"/>
                <a:gd name="T77" fmla="*/ 31 h 540"/>
                <a:gd name="T78" fmla="*/ 162 w 540"/>
                <a:gd name="T79" fmla="*/ 16 h 540"/>
                <a:gd name="T80" fmla="*/ 114 w 540"/>
                <a:gd name="T81" fmla="*/ 6 h 540"/>
                <a:gd name="T82" fmla="*/ 63 w 540"/>
                <a:gd name="T83" fmla="*/ 1 h 540"/>
                <a:gd name="T84" fmla="*/ 37 w 540"/>
                <a:gd name="T85" fmla="*/ 0 h 540"/>
                <a:gd name="T86" fmla="*/ 28 w 540"/>
                <a:gd name="T87" fmla="*/ 1 h 540"/>
                <a:gd name="T88" fmla="*/ 15 w 540"/>
                <a:gd name="T89" fmla="*/ 6 h 540"/>
                <a:gd name="T90" fmla="*/ 6 w 540"/>
                <a:gd name="T91" fmla="*/ 16 h 540"/>
                <a:gd name="T92" fmla="*/ 0 w 540"/>
                <a:gd name="T93" fmla="*/ 29 h 540"/>
                <a:gd name="T94" fmla="*/ 0 w 540"/>
                <a:gd name="T95" fmla="*/ 43 h 540"/>
                <a:gd name="T96" fmla="*/ 6 w 540"/>
                <a:gd name="T97" fmla="*/ 56 h 540"/>
                <a:gd name="T98" fmla="*/ 15 w 540"/>
                <a:gd name="T99" fmla="*/ 66 h 540"/>
                <a:gd name="T100" fmla="*/ 28 w 540"/>
                <a:gd name="T101" fmla="*/ 71 h 5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40">
                  <a:moveTo>
                    <a:pt x="36" y="72"/>
                  </a:moveTo>
                  <a:lnTo>
                    <a:pt x="36" y="72"/>
                  </a:lnTo>
                  <a:lnTo>
                    <a:pt x="59" y="72"/>
                  </a:lnTo>
                  <a:lnTo>
                    <a:pt x="80" y="75"/>
                  </a:lnTo>
                  <a:lnTo>
                    <a:pt x="102" y="77"/>
                  </a:lnTo>
                  <a:lnTo>
                    <a:pt x="123" y="81"/>
                  </a:lnTo>
                  <a:lnTo>
                    <a:pt x="144" y="85"/>
                  </a:lnTo>
                  <a:lnTo>
                    <a:pt x="164" y="92"/>
                  </a:lnTo>
                  <a:lnTo>
                    <a:pt x="184" y="98"/>
                  </a:lnTo>
                  <a:lnTo>
                    <a:pt x="204" y="106"/>
                  </a:lnTo>
                  <a:lnTo>
                    <a:pt x="223" y="114"/>
                  </a:lnTo>
                  <a:lnTo>
                    <a:pt x="242" y="124"/>
                  </a:lnTo>
                  <a:lnTo>
                    <a:pt x="259" y="135"/>
                  </a:lnTo>
                  <a:lnTo>
                    <a:pt x="278" y="146"/>
                  </a:lnTo>
                  <a:lnTo>
                    <a:pt x="294" y="158"/>
                  </a:lnTo>
                  <a:lnTo>
                    <a:pt x="310" y="171"/>
                  </a:lnTo>
                  <a:lnTo>
                    <a:pt x="326" y="185"/>
                  </a:lnTo>
                  <a:lnTo>
                    <a:pt x="342" y="199"/>
                  </a:lnTo>
                  <a:lnTo>
                    <a:pt x="356" y="214"/>
                  </a:lnTo>
                  <a:lnTo>
                    <a:pt x="370" y="230"/>
                  </a:lnTo>
                  <a:lnTo>
                    <a:pt x="382" y="246"/>
                  </a:lnTo>
                  <a:lnTo>
                    <a:pt x="394" y="262"/>
                  </a:lnTo>
                  <a:lnTo>
                    <a:pt x="405" y="281"/>
                  </a:lnTo>
                  <a:lnTo>
                    <a:pt x="416" y="298"/>
                  </a:lnTo>
                  <a:lnTo>
                    <a:pt x="426" y="318"/>
                  </a:lnTo>
                  <a:lnTo>
                    <a:pt x="434" y="336"/>
                  </a:lnTo>
                  <a:lnTo>
                    <a:pt x="442" y="355"/>
                  </a:lnTo>
                  <a:lnTo>
                    <a:pt x="448" y="376"/>
                  </a:lnTo>
                  <a:lnTo>
                    <a:pt x="454" y="396"/>
                  </a:lnTo>
                  <a:lnTo>
                    <a:pt x="459" y="417"/>
                  </a:lnTo>
                  <a:lnTo>
                    <a:pt x="463" y="438"/>
                  </a:lnTo>
                  <a:lnTo>
                    <a:pt x="466" y="460"/>
                  </a:lnTo>
                  <a:lnTo>
                    <a:pt x="467" y="482"/>
                  </a:lnTo>
                  <a:lnTo>
                    <a:pt x="468" y="504"/>
                  </a:lnTo>
                  <a:lnTo>
                    <a:pt x="468" y="504"/>
                  </a:lnTo>
                  <a:lnTo>
                    <a:pt x="469" y="511"/>
                  </a:lnTo>
                  <a:lnTo>
                    <a:pt x="471" y="518"/>
                  </a:lnTo>
                  <a:lnTo>
                    <a:pt x="474" y="524"/>
                  </a:lnTo>
                  <a:lnTo>
                    <a:pt x="479" y="529"/>
                  </a:lnTo>
                  <a:lnTo>
                    <a:pt x="484" y="534"/>
                  </a:lnTo>
                  <a:lnTo>
                    <a:pt x="490" y="537"/>
                  </a:lnTo>
                  <a:lnTo>
                    <a:pt x="497" y="539"/>
                  </a:lnTo>
                  <a:lnTo>
                    <a:pt x="504" y="540"/>
                  </a:lnTo>
                  <a:lnTo>
                    <a:pt x="511" y="539"/>
                  </a:lnTo>
                  <a:lnTo>
                    <a:pt x="518" y="537"/>
                  </a:lnTo>
                  <a:lnTo>
                    <a:pt x="524" y="534"/>
                  </a:lnTo>
                  <a:lnTo>
                    <a:pt x="529" y="529"/>
                  </a:lnTo>
                  <a:lnTo>
                    <a:pt x="534" y="524"/>
                  </a:lnTo>
                  <a:lnTo>
                    <a:pt x="537" y="518"/>
                  </a:lnTo>
                  <a:lnTo>
                    <a:pt x="539" y="511"/>
                  </a:lnTo>
                  <a:lnTo>
                    <a:pt x="540" y="504"/>
                  </a:lnTo>
                  <a:lnTo>
                    <a:pt x="540" y="504"/>
                  </a:lnTo>
                  <a:lnTo>
                    <a:pt x="540" y="503"/>
                  </a:lnTo>
                  <a:lnTo>
                    <a:pt x="539" y="477"/>
                  </a:lnTo>
                  <a:lnTo>
                    <a:pt x="537" y="453"/>
                  </a:lnTo>
                  <a:lnTo>
                    <a:pt x="534" y="427"/>
                  </a:lnTo>
                  <a:lnTo>
                    <a:pt x="529" y="403"/>
                  </a:lnTo>
                  <a:lnTo>
                    <a:pt x="524" y="378"/>
                  </a:lnTo>
                  <a:lnTo>
                    <a:pt x="518" y="354"/>
                  </a:lnTo>
                  <a:lnTo>
                    <a:pt x="509" y="330"/>
                  </a:lnTo>
                  <a:lnTo>
                    <a:pt x="500" y="308"/>
                  </a:lnTo>
                  <a:lnTo>
                    <a:pt x="491" y="285"/>
                  </a:lnTo>
                  <a:lnTo>
                    <a:pt x="479" y="264"/>
                  </a:lnTo>
                  <a:lnTo>
                    <a:pt x="467" y="243"/>
                  </a:lnTo>
                  <a:lnTo>
                    <a:pt x="454" y="222"/>
                  </a:lnTo>
                  <a:lnTo>
                    <a:pt x="440" y="203"/>
                  </a:lnTo>
                  <a:lnTo>
                    <a:pt x="425" y="184"/>
                  </a:lnTo>
                  <a:lnTo>
                    <a:pt x="410" y="165"/>
                  </a:lnTo>
                  <a:lnTo>
                    <a:pt x="392" y="148"/>
                  </a:lnTo>
                  <a:lnTo>
                    <a:pt x="375" y="132"/>
                  </a:lnTo>
                  <a:lnTo>
                    <a:pt x="357" y="116"/>
                  </a:lnTo>
                  <a:lnTo>
                    <a:pt x="338" y="100"/>
                  </a:lnTo>
                  <a:lnTo>
                    <a:pt x="318" y="86"/>
                  </a:lnTo>
                  <a:lnTo>
                    <a:pt x="297" y="73"/>
                  </a:lnTo>
                  <a:lnTo>
                    <a:pt x="277" y="62"/>
                  </a:lnTo>
                  <a:lnTo>
                    <a:pt x="255" y="50"/>
                  </a:lnTo>
                  <a:lnTo>
                    <a:pt x="232" y="40"/>
                  </a:lnTo>
                  <a:lnTo>
                    <a:pt x="210" y="31"/>
                  </a:lnTo>
                  <a:lnTo>
                    <a:pt x="186" y="23"/>
                  </a:lnTo>
                  <a:lnTo>
                    <a:pt x="162" y="16"/>
                  </a:lnTo>
                  <a:lnTo>
                    <a:pt x="139" y="11"/>
                  </a:lnTo>
                  <a:lnTo>
                    <a:pt x="114" y="6"/>
                  </a:lnTo>
                  <a:lnTo>
                    <a:pt x="89" y="3"/>
                  </a:lnTo>
                  <a:lnTo>
                    <a:pt x="63" y="1"/>
                  </a:lnTo>
                  <a:lnTo>
                    <a:pt x="37" y="0"/>
                  </a:lnTo>
                  <a:lnTo>
                    <a:pt x="37" y="0"/>
                  </a:lnTo>
                  <a:lnTo>
                    <a:pt x="36" y="0"/>
                  </a:lnTo>
                  <a:lnTo>
                    <a:pt x="28" y="1"/>
                  </a:lnTo>
                  <a:lnTo>
                    <a:pt x="22" y="3"/>
                  </a:lnTo>
                  <a:lnTo>
                    <a:pt x="15" y="6"/>
                  </a:lnTo>
                  <a:lnTo>
                    <a:pt x="11" y="11"/>
                  </a:lnTo>
                  <a:lnTo>
                    <a:pt x="6" y="16"/>
                  </a:lnTo>
                  <a:lnTo>
                    <a:pt x="2" y="22"/>
                  </a:lnTo>
                  <a:lnTo>
                    <a:pt x="0" y="29"/>
                  </a:lnTo>
                  <a:lnTo>
                    <a:pt x="0" y="36"/>
                  </a:lnTo>
                  <a:lnTo>
                    <a:pt x="0" y="43"/>
                  </a:lnTo>
                  <a:lnTo>
                    <a:pt x="2" y="50"/>
                  </a:lnTo>
                  <a:lnTo>
                    <a:pt x="6" y="56"/>
                  </a:lnTo>
                  <a:lnTo>
                    <a:pt x="11" y="62"/>
                  </a:lnTo>
                  <a:lnTo>
                    <a:pt x="15" y="66"/>
                  </a:lnTo>
                  <a:lnTo>
                    <a:pt x="22" y="69"/>
                  </a:lnTo>
                  <a:lnTo>
                    <a:pt x="28" y="71"/>
                  </a:lnTo>
                  <a:lnTo>
                    <a:pt x="3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latin typeface="字魂58号-创中黑" panose="00000500000000000000" pitchFamily="2" charset="-122"/>
                <a:ea typeface="字魂58号-创中黑" panose="00000500000000000000" pitchFamily="2" charset="-122"/>
              </a:endParaRPr>
            </a:p>
          </p:txBody>
        </p:sp>
      </p:grpSp>
    </p:spTree>
  </p:cSld>
  <p:clrMapOvr>
    <a:masterClrMapping/>
  </p:clrMapOvr>
  <mc:AlternateContent>
    <mc:Choice xmlns:p14="http://schemas.microsoft.com/office/powerpoint/2010/main" Requires="p14">
      <p:transition spd="slow" advTm="2000" p14:dur="16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additive="base">
                                        <p:cTn id="65" dur="500" fill="hold"/>
                                        <p:tgtEl>
                                          <p:spTgt spid="58"/>
                                        </p:tgtEl>
                                        <p:attrNameLst>
                                          <p:attrName>ppt_x</p:attrName>
                                        </p:attrNameLst>
                                      </p:cBhvr>
                                      <p:tavLst>
                                        <p:tav tm="0">
                                          <p:val>
                                            <p:strVal val="#ppt_x"/>
                                          </p:val>
                                        </p:tav>
                                        <p:tav tm="100000">
                                          <p:val>
                                            <p:strVal val="#ppt_x"/>
                                          </p:val>
                                        </p:tav>
                                      </p:tavLst>
                                    </p:anim>
                                    <p:anim calcmode="lin" valueType="num">
                                      <p:cBhvr additive="base">
                                        <p:cTn id="6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4" grpId="0"/>
      <p:bldP spid="37" grpId="0" animBg="1"/>
      <p:bldP spid="39" grpId="0" animBg="1"/>
      <p:bldP spid="40" grpId="0" animBg="1"/>
      <p:bldP spid="41" grpId="0"/>
      <p:bldP spid="43" grpId="0"/>
      <p:bldP spid="4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1051275" y="1994156"/>
            <a:ext cx="4992323" cy="4007067"/>
            <a:chOff x="1849438" y="1806752"/>
            <a:chExt cx="4248472" cy="3410017"/>
          </a:xfrm>
        </p:grpSpPr>
        <p:grpSp>
          <p:nvGrpSpPr>
            <p:cNvPr id="35" name="组合 34"/>
            <p:cNvGrpSpPr/>
            <p:nvPr/>
          </p:nvGrpSpPr>
          <p:grpSpPr>
            <a:xfrm>
              <a:off x="1849438" y="1806752"/>
              <a:ext cx="4248472" cy="3154784"/>
              <a:chOff x="4427984" y="1245228"/>
              <a:chExt cx="4032448" cy="3154784"/>
            </a:xfrm>
          </p:grpSpPr>
          <p:cxnSp>
            <p:nvCxnSpPr>
              <p:cNvPr id="53" name="直接连接符 52"/>
              <p:cNvCxnSpPr/>
              <p:nvPr/>
            </p:nvCxnSpPr>
            <p:spPr>
              <a:xfrm>
                <a:off x="5004048" y="1368880"/>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004048" y="1698936"/>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004048" y="202899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004048" y="2359048"/>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004048" y="2689104"/>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004048" y="3019160"/>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004048" y="3349216"/>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004048" y="367927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004048" y="4009328"/>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004048" y="433938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TextBox 15"/>
              <p:cNvSpPr txBox="1"/>
              <p:nvPr/>
            </p:nvSpPr>
            <p:spPr>
              <a:xfrm>
                <a:off x="4427984" y="1245228"/>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1000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4" name="TextBox 16"/>
              <p:cNvSpPr txBox="1"/>
              <p:nvPr/>
            </p:nvSpPr>
            <p:spPr>
              <a:xfrm>
                <a:off x="4427984" y="1568113"/>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900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5" name="TextBox 17"/>
              <p:cNvSpPr txBox="1"/>
              <p:nvPr/>
            </p:nvSpPr>
            <p:spPr>
              <a:xfrm>
                <a:off x="4427984" y="1890998"/>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800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6" name="TextBox 18"/>
              <p:cNvSpPr txBox="1"/>
              <p:nvPr/>
            </p:nvSpPr>
            <p:spPr>
              <a:xfrm>
                <a:off x="4427984" y="2213883"/>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700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7" name="TextBox 19"/>
              <p:cNvSpPr txBox="1"/>
              <p:nvPr/>
            </p:nvSpPr>
            <p:spPr>
              <a:xfrm>
                <a:off x="4427984" y="2536768"/>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600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8" name="TextBox 20"/>
              <p:cNvSpPr txBox="1"/>
              <p:nvPr/>
            </p:nvSpPr>
            <p:spPr>
              <a:xfrm>
                <a:off x="4427984" y="2859653"/>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500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69" name="TextBox 21"/>
              <p:cNvSpPr txBox="1"/>
              <p:nvPr/>
            </p:nvSpPr>
            <p:spPr>
              <a:xfrm>
                <a:off x="4427984" y="3182538"/>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400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70" name="TextBox 22"/>
              <p:cNvSpPr txBox="1"/>
              <p:nvPr/>
            </p:nvSpPr>
            <p:spPr>
              <a:xfrm>
                <a:off x="4427984" y="3505423"/>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300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71" name="TextBox 23"/>
              <p:cNvSpPr txBox="1"/>
              <p:nvPr/>
            </p:nvSpPr>
            <p:spPr>
              <a:xfrm>
                <a:off x="4427984" y="3828308"/>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200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72" name="TextBox 24"/>
              <p:cNvSpPr txBox="1"/>
              <p:nvPr/>
            </p:nvSpPr>
            <p:spPr>
              <a:xfrm>
                <a:off x="4427984" y="4151190"/>
                <a:ext cx="576064" cy="248822"/>
              </a:xfrm>
              <a:prstGeom prst="rect">
                <a:avLst/>
              </a:prstGeom>
              <a:noFill/>
            </p:spPr>
            <p:txBody>
              <a:bodyPr wrap="square" rtlCol="0">
                <a:spAutoFit/>
              </a:bodyPr>
              <a:lstStyle/>
              <a:p>
                <a:pPr algn="ctr"/>
                <a:r>
                  <a:rPr lang="en-US" altLang="zh-CN"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100</a:t>
                </a:r>
                <a:endParaRPr lang="zh-CN" altLang="en-US" sz="13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grpSp>
        <p:sp>
          <p:nvSpPr>
            <p:cNvPr id="36" name="矩形 2"/>
            <p:cNvSpPr/>
            <p:nvPr/>
          </p:nvSpPr>
          <p:spPr>
            <a:xfrm>
              <a:off x="3073000" y="3465630"/>
              <a:ext cx="288000" cy="1440000"/>
            </a:xfrm>
            <a:prstGeom prst="rect">
              <a:avLst/>
            </a:prstGeom>
            <a:gradFill>
              <a:gsLst>
                <a:gs pos="4000">
                  <a:srgbClr val="C3955D"/>
                </a:gs>
                <a:gs pos="100000">
                  <a:srgbClr val="F7E7C2"/>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37" name="矩形 4"/>
            <p:cNvSpPr/>
            <p:nvPr/>
          </p:nvSpPr>
          <p:spPr>
            <a:xfrm>
              <a:off x="3913285" y="3717630"/>
              <a:ext cx="288000" cy="1188000"/>
            </a:xfrm>
            <a:prstGeom prst="rect">
              <a:avLst/>
            </a:prstGeom>
            <a:gradFill>
              <a:gsLst>
                <a:gs pos="4000">
                  <a:srgbClr val="C3955D"/>
                </a:gs>
                <a:gs pos="100000">
                  <a:srgbClr val="F7E7C2"/>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38" name="矩形 6"/>
            <p:cNvSpPr/>
            <p:nvPr/>
          </p:nvSpPr>
          <p:spPr>
            <a:xfrm>
              <a:off x="4753570" y="3213630"/>
              <a:ext cx="288000" cy="1692000"/>
            </a:xfrm>
            <a:prstGeom prst="rect">
              <a:avLst/>
            </a:prstGeom>
            <a:gradFill>
              <a:gsLst>
                <a:gs pos="4000">
                  <a:srgbClr val="C3955D"/>
                </a:gs>
                <a:gs pos="100000">
                  <a:srgbClr val="F7E7C2"/>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39" name="矩形 8"/>
            <p:cNvSpPr/>
            <p:nvPr/>
          </p:nvSpPr>
          <p:spPr>
            <a:xfrm>
              <a:off x="5593854" y="2673656"/>
              <a:ext cx="288000" cy="2232000"/>
            </a:xfrm>
            <a:prstGeom prst="rect">
              <a:avLst/>
            </a:prstGeom>
            <a:gradFill>
              <a:gsLst>
                <a:gs pos="4000">
                  <a:srgbClr val="C3955D"/>
                </a:gs>
                <a:gs pos="100000">
                  <a:srgbClr val="F7E7C2"/>
                </a:gs>
              </a:gsLst>
              <a:lin ang="15000000" scaled="0"/>
            </a:gra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0" name="15"/>
            <p:cNvSpPr txBox="1"/>
            <p:nvPr/>
          </p:nvSpPr>
          <p:spPr>
            <a:xfrm>
              <a:off x="2913246" y="3160525"/>
              <a:ext cx="581400" cy="257691"/>
            </a:xfrm>
            <a:prstGeom prst="rect">
              <a:avLst/>
            </a:prstGeom>
            <a:noFill/>
          </p:spPr>
          <p:txBody>
            <a:bodyPr wrap="square" lIns="101764" tIns="50880" rIns="101764" bIns="50880" rtlCol="0">
              <a:spAutoFit/>
            </a:bodyPr>
            <a:lstStyle/>
            <a:p>
              <a:pPr algn="ctr"/>
              <a:r>
                <a:rPr lang="en-US" altLang="zh-CN" sz="1300" b="1">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530</a:t>
              </a:r>
              <a:endParaRPr lang="zh-CN" altLang="en-US" sz="1300" b="1">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1" name="12"/>
            <p:cNvSpPr txBox="1"/>
            <p:nvPr/>
          </p:nvSpPr>
          <p:spPr>
            <a:xfrm>
              <a:off x="3769611" y="3427190"/>
              <a:ext cx="581400" cy="257691"/>
            </a:xfrm>
            <a:prstGeom prst="rect">
              <a:avLst/>
            </a:prstGeom>
            <a:noFill/>
          </p:spPr>
          <p:txBody>
            <a:bodyPr wrap="square" lIns="101764" tIns="50880" rIns="101764" bIns="50880" rtlCol="0">
              <a:spAutoFit/>
            </a:bodyPr>
            <a:lstStyle/>
            <a:p>
              <a:pPr algn="ctr"/>
              <a:r>
                <a:rPr lang="en-US" altLang="zh-CN" sz="1300" b="1">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460</a:t>
              </a:r>
              <a:endParaRPr lang="zh-CN" altLang="en-US" sz="1300" b="1">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2" name="20"/>
            <p:cNvSpPr txBox="1"/>
            <p:nvPr/>
          </p:nvSpPr>
          <p:spPr>
            <a:xfrm>
              <a:off x="4583595" y="2907079"/>
              <a:ext cx="653032" cy="257691"/>
            </a:xfrm>
            <a:prstGeom prst="rect">
              <a:avLst/>
            </a:prstGeom>
            <a:noFill/>
          </p:spPr>
          <p:txBody>
            <a:bodyPr wrap="square" lIns="101764" tIns="50880" rIns="101764" bIns="50880" rtlCol="0">
              <a:spAutoFit/>
            </a:bodyPr>
            <a:lstStyle/>
            <a:p>
              <a:pPr algn="ctr"/>
              <a:r>
                <a:rPr lang="en-US" altLang="zh-CN" sz="1300" b="1">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610</a:t>
              </a:r>
              <a:endParaRPr lang="zh-CN" altLang="en-US" sz="1300" b="1">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3" name="16"/>
            <p:cNvSpPr txBox="1"/>
            <p:nvPr/>
          </p:nvSpPr>
          <p:spPr>
            <a:xfrm>
              <a:off x="5447224" y="2377064"/>
              <a:ext cx="581400" cy="257691"/>
            </a:xfrm>
            <a:prstGeom prst="rect">
              <a:avLst/>
            </a:prstGeom>
            <a:noFill/>
          </p:spPr>
          <p:txBody>
            <a:bodyPr wrap="square" lIns="101764" tIns="50880" rIns="101764" bIns="50880" rtlCol="0">
              <a:spAutoFit/>
            </a:bodyPr>
            <a:lstStyle/>
            <a:p>
              <a:pPr algn="ctr"/>
              <a:r>
                <a:rPr lang="en-US" altLang="zh-CN" sz="1300" b="1">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780</a:t>
              </a:r>
              <a:endParaRPr lang="zh-CN" altLang="en-US" sz="1300" b="1">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4" name="TextBox 49"/>
            <p:cNvSpPr txBox="1"/>
            <p:nvPr/>
          </p:nvSpPr>
          <p:spPr>
            <a:xfrm>
              <a:off x="2712892" y="4972174"/>
              <a:ext cx="764020" cy="244595"/>
            </a:xfrm>
            <a:prstGeom prst="rect">
              <a:avLst/>
            </a:prstGeom>
            <a:noFill/>
          </p:spPr>
          <p:txBody>
            <a:bodyPr wrap="square" lIns="101764" tIns="50880" rIns="101764" bIns="50880" rtlCol="0">
              <a:spAutoFit/>
            </a:bodyPr>
            <a:lstStyle/>
            <a:p>
              <a:pPr algn="ctr"/>
              <a:r>
                <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项目一</a:t>
              </a:r>
              <a:endPar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5" name="TextBox 50"/>
            <p:cNvSpPr txBox="1"/>
            <p:nvPr/>
          </p:nvSpPr>
          <p:spPr>
            <a:xfrm>
              <a:off x="3576988" y="4972174"/>
              <a:ext cx="764020" cy="244595"/>
            </a:xfrm>
            <a:prstGeom prst="rect">
              <a:avLst/>
            </a:prstGeom>
            <a:noFill/>
          </p:spPr>
          <p:txBody>
            <a:bodyPr wrap="square" lIns="101764" tIns="50880" rIns="101764" bIns="50880" rtlCol="0">
              <a:spAutoFit/>
            </a:bodyPr>
            <a:lstStyle/>
            <a:p>
              <a:pPr algn="ctr"/>
              <a:r>
                <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项目二</a:t>
              </a:r>
              <a:endPar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6" name="TextBox 51"/>
            <p:cNvSpPr txBox="1"/>
            <p:nvPr/>
          </p:nvSpPr>
          <p:spPr>
            <a:xfrm>
              <a:off x="4369076" y="4972174"/>
              <a:ext cx="764020" cy="244595"/>
            </a:xfrm>
            <a:prstGeom prst="rect">
              <a:avLst/>
            </a:prstGeom>
            <a:noFill/>
          </p:spPr>
          <p:txBody>
            <a:bodyPr wrap="square" lIns="101764" tIns="50880" rIns="101764" bIns="50880" rtlCol="0">
              <a:spAutoFit/>
            </a:bodyPr>
            <a:lstStyle/>
            <a:p>
              <a:pPr algn="ctr"/>
              <a:r>
                <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项目三</a:t>
              </a:r>
              <a:endPar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7" name="TextBox 52"/>
            <p:cNvSpPr txBox="1"/>
            <p:nvPr/>
          </p:nvSpPr>
          <p:spPr>
            <a:xfrm>
              <a:off x="5224656" y="4972174"/>
              <a:ext cx="764020" cy="244595"/>
            </a:xfrm>
            <a:prstGeom prst="rect">
              <a:avLst/>
            </a:prstGeom>
            <a:noFill/>
          </p:spPr>
          <p:txBody>
            <a:bodyPr wrap="square" lIns="101764" tIns="50880" rIns="101764" bIns="50880" rtlCol="0">
              <a:spAutoFit/>
            </a:bodyPr>
            <a:lstStyle/>
            <a:p>
              <a:pPr algn="ctr"/>
              <a:r>
                <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项目四</a:t>
              </a:r>
              <a:endPar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8" name="TextBox 53"/>
            <p:cNvSpPr txBox="1"/>
            <p:nvPr/>
          </p:nvSpPr>
          <p:spPr>
            <a:xfrm>
              <a:off x="4344790" y="2002385"/>
              <a:ext cx="1057026" cy="244595"/>
            </a:xfrm>
            <a:prstGeom prst="rect">
              <a:avLst/>
            </a:prstGeom>
            <a:noFill/>
          </p:spPr>
          <p:txBody>
            <a:bodyPr wrap="square" lIns="101764" tIns="50880" rIns="101764" bIns="50880" rtlCol="0">
              <a:spAutoFit/>
            </a:bodyPr>
            <a:lstStyle/>
            <a:p>
              <a:r>
                <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rPr>
                <a:t>单位：万元</a:t>
              </a:r>
              <a:endParaRPr lang="zh-CN" altLang="en-US" sz="1200">
                <a:solidFill>
                  <a:srgbClr val="F6E1AC"/>
                </a:solidFill>
                <a:latin typeface="字魂58号-创中黑" panose="00000500000000000000" pitchFamily="2" charset="-122"/>
                <a:ea typeface="字魂58号-创中黑" panose="00000500000000000000" pitchFamily="2" charset="-122"/>
                <a:cs typeface="+mn-ea"/>
                <a:sym typeface="微软雅黑" panose="020b0503020204020204" pitchFamily="34" charset="-122"/>
              </a:endParaRPr>
            </a:p>
          </p:txBody>
        </p:sp>
        <p:sp>
          <p:nvSpPr>
            <p:cNvPr id="49" name="矩形 3"/>
            <p:cNvSpPr/>
            <p:nvPr/>
          </p:nvSpPr>
          <p:spPr>
            <a:xfrm>
              <a:off x="3583738" y="3069654"/>
              <a:ext cx="288000" cy="1836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sym typeface="微软雅黑" panose="020b0503020204020204" pitchFamily="34" charset="-122"/>
              </a:endParaRPr>
            </a:p>
          </p:txBody>
        </p:sp>
        <p:sp>
          <p:nvSpPr>
            <p:cNvPr id="50" name="矩形 5"/>
            <p:cNvSpPr/>
            <p:nvPr/>
          </p:nvSpPr>
          <p:spPr>
            <a:xfrm>
              <a:off x="4420777" y="3501656"/>
              <a:ext cx="288000" cy="1404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sym typeface="微软雅黑" panose="020b0503020204020204" pitchFamily="34" charset="-122"/>
              </a:endParaRPr>
            </a:p>
          </p:txBody>
        </p:sp>
        <p:sp>
          <p:nvSpPr>
            <p:cNvPr id="51" name="矩形 7"/>
            <p:cNvSpPr/>
            <p:nvPr/>
          </p:nvSpPr>
          <p:spPr>
            <a:xfrm>
              <a:off x="5257816" y="3609630"/>
              <a:ext cx="288000" cy="1296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sym typeface="微软雅黑" panose="020b0503020204020204" pitchFamily="34" charset="-122"/>
              </a:endParaRPr>
            </a:p>
          </p:txBody>
        </p:sp>
        <p:sp>
          <p:nvSpPr>
            <p:cNvPr id="52" name="矩形 1"/>
            <p:cNvSpPr/>
            <p:nvPr/>
          </p:nvSpPr>
          <p:spPr>
            <a:xfrm>
              <a:off x="2746699" y="3717630"/>
              <a:ext cx="288000" cy="1188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sym typeface="微软雅黑" panose="020b0503020204020204" pitchFamily="34" charset="-122"/>
              </a:endParaRPr>
            </a:p>
          </p:txBody>
        </p:sp>
      </p:grpSp>
      <p:sp>
        <p:nvSpPr>
          <p:cNvPr id="73" name="TextBox 271"/>
          <p:cNvSpPr txBox="1"/>
          <p:nvPr/>
        </p:nvSpPr>
        <p:spPr>
          <a:xfrm>
            <a:off x="7084603" y="3395847"/>
            <a:ext cx="4184265" cy="738664"/>
          </a:xfrm>
          <a:prstGeom prst="rect">
            <a:avLst/>
          </a:prstGeom>
          <a:noFill/>
        </p:spPr>
        <p:txBody>
          <a:bodyPr wrap="square" rtlCol="0">
            <a:spAutoFit/>
          </a:bodyPr>
          <a:lstStyle/>
          <a:p>
            <a:pPr algn="just"/>
            <a:r>
              <a:rPr lang="id-ID" sz="1400">
                <a:solidFill>
                  <a:srgbClr val="F6E1AC"/>
                </a:solidFill>
                <a:latin typeface="字魂58号-创中黑" panose="00000500000000000000" pitchFamily="2" charset="-122"/>
                <a:ea typeface="字魂58号-创中黑" panose="00000500000000000000" pitchFamily="2" charset="-122"/>
              </a:rPr>
              <a:t>For every 6 emails received, we get 3 Phone calls. Suitable for all categories business and personal presentation</a:t>
            </a:r>
            <a:r>
              <a:rPr lang="id-ID" sz="1400" b="1">
                <a:solidFill>
                  <a:srgbClr val="F6E1AC"/>
                </a:solidFill>
                <a:latin typeface="字魂58号-创中黑" panose="00000500000000000000" pitchFamily="2" charset="-122"/>
                <a:ea typeface="字魂58号-创中黑" panose="00000500000000000000" pitchFamily="2" charset="-122"/>
              </a:rPr>
              <a:t>.</a:t>
            </a:r>
            <a:endParaRPr lang="id-ID" sz="1400">
              <a:solidFill>
                <a:srgbClr val="F6E1AC"/>
              </a:solidFill>
              <a:latin typeface="字魂58号-创中黑" panose="00000500000000000000" pitchFamily="2" charset="-122"/>
              <a:ea typeface="字魂58号-创中黑" panose="00000500000000000000" pitchFamily="2" charset="-122"/>
            </a:endParaRPr>
          </a:p>
        </p:txBody>
      </p:sp>
      <p:sp>
        <p:nvSpPr>
          <p:cNvPr id="74" name="TextBox 272"/>
          <p:cNvSpPr txBox="1"/>
          <p:nvPr/>
        </p:nvSpPr>
        <p:spPr>
          <a:xfrm>
            <a:off x="7079827" y="2118820"/>
            <a:ext cx="1415772" cy="461665"/>
          </a:xfrm>
          <a:prstGeom prst="rect">
            <a:avLst/>
          </a:prstGeom>
          <a:noFill/>
        </p:spPr>
        <p:txBody>
          <a:bodyPr wrap="none" rtlCol="0">
            <a:spAutoFit/>
          </a:bodyPr>
          <a:lstStyle/>
          <a:p>
            <a:r>
              <a:rPr lang="zh-CN" altLang="en-US" sz="2400" b="1">
                <a:solidFill>
                  <a:srgbClr val="F6E1AC"/>
                </a:solidFill>
                <a:latin typeface="字魂58号-创中黑" panose="00000500000000000000" pitchFamily="2" charset="-122"/>
                <a:ea typeface="字魂58号-创中黑" panose="00000500000000000000" pitchFamily="2" charset="-122"/>
              </a:rPr>
              <a:t>输入标题</a:t>
            </a:r>
            <a:endParaRPr lang="id-ID" sz="2400" b="1">
              <a:solidFill>
                <a:srgbClr val="F6E1AC"/>
              </a:solidFill>
              <a:latin typeface="字魂58号-创中黑" panose="00000500000000000000" pitchFamily="2" charset="-122"/>
              <a:ea typeface="字魂58号-创中黑" panose="00000500000000000000" pitchFamily="2" charset="-122"/>
            </a:endParaRPr>
          </a:p>
        </p:txBody>
      </p:sp>
      <p:sp>
        <p:nvSpPr>
          <p:cNvPr id="75" name="TextBox 273"/>
          <p:cNvSpPr txBox="1"/>
          <p:nvPr/>
        </p:nvSpPr>
        <p:spPr>
          <a:xfrm>
            <a:off x="8724829" y="2617860"/>
            <a:ext cx="2497663" cy="646331"/>
          </a:xfrm>
          <a:prstGeom prst="rect">
            <a:avLst/>
          </a:prstGeom>
          <a:noFill/>
        </p:spPr>
        <p:txBody>
          <a:bodyPr wrap="square" rtlCol="0">
            <a:spAutoFit/>
          </a:bodyPr>
          <a:lstStyle/>
          <a:p>
            <a:pPr algn="just"/>
            <a:r>
              <a:rPr lang="id-ID" sz="1200">
                <a:solidFill>
                  <a:srgbClr val="F6E1AC"/>
                </a:solidFill>
                <a:latin typeface="字魂58号-创中黑" panose="00000500000000000000" pitchFamily="2" charset="-122"/>
                <a:ea typeface="字魂58号-创中黑" panose="00000500000000000000" pitchFamily="2" charset="-122"/>
              </a:rPr>
              <a:t>Of shopping carts are abandoned right before the transaction its completed. Suitable for all categories</a:t>
            </a:r>
            <a:endParaRPr lang="id-ID" sz="1200">
              <a:solidFill>
                <a:srgbClr val="F6E1AC"/>
              </a:solidFill>
              <a:latin typeface="字魂58号-创中黑" panose="00000500000000000000" pitchFamily="2" charset="-122"/>
              <a:ea typeface="字魂58号-创中黑" panose="00000500000000000000" pitchFamily="2" charset="-122"/>
            </a:endParaRPr>
          </a:p>
        </p:txBody>
      </p:sp>
      <p:sp>
        <p:nvSpPr>
          <p:cNvPr id="76" name="TextBox 274"/>
          <p:cNvSpPr txBox="1"/>
          <p:nvPr/>
        </p:nvSpPr>
        <p:spPr>
          <a:xfrm>
            <a:off x="7079827" y="2479361"/>
            <a:ext cx="1645002" cy="923330"/>
          </a:xfrm>
          <a:prstGeom prst="rect">
            <a:avLst/>
          </a:prstGeom>
          <a:noFill/>
        </p:spPr>
        <p:txBody>
          <a:bodyPr wrap="none" rtlCol="0">
            <a:spAutoFit/>
          </a:bodyPr>
          <a:lstStyle/>
          <a:p>
            <a:r>
              <a:rPr lang="en-US" sz="5400" b="1">
                <a:solidFill>
                  <a:srgbClr val="F6E1AC"/>
                </a:solidFill>
                <a:latin typeface="字魂58号-创中黑" panose="00000500000000000000" pitchFamily="2" charset="-122"/>
                <a:ea typeface="字魂58号-创中黑" panose="00000500000000000000" pitchFamily="2" charset="-122"/>
              </a:rPr>
              <a:t>80</a:t>
            </a:r>
            <a:r>
              <a:rPr lang="id-ID" sz="5400" b="1">
                <a:solidFill>
                  <a:srgbClr val="F6E1AC"/>
                </a:solidFill>
                <a:latin typeface="字魂58号-创中黑" panose="00000500000000000000" pitchFamily="2" charset="-122"/>
                <a:ea typeface="字魂58号-创中黑" panose="00000500000000000000" pitchFamily="2" charset="-122"/>
              </a:rPr>
              <a:t>%</a:t>
            </a:r>
            <a:endParaRPr lang="id-ID" sz="5400" b="1">
              <a:solidFill>
                <a:srgbClr val="F6E1AC"/>
              </a:solidFill>
              <a:latin typeface="字魂58号-创中黑" panose="00000500000000000000" pitchFamily="2" charset="-122"/>
              <a:ea typeface="字魂58号-创中黑" panose="00000500000000000000" pitchFamily="2" charset="-122"/>
            </a:endParaRPr>
          </a:p>
        </p:txBody>
      </p:sp>
      <p:grpSp>
        <p:nvGrpSpPr>
          <p:cNvPr id="77" name="组合 76"/>
          <p:cNvGrpSpPr/>
          <p:nvPr/>
        </p:nvGrpSpPr>
        <p:grpSpPr>
          <a:xfrm>
            <a:off x="7114477" y="4763582"/>
            <a:ext cx="2525297" cy="624992"/>
            <a:chOff x="9308302" y="355804"/>
            <a:chExt cx="1885106" cy="466550"/>
          </a:xfrm>
          <a:gradFill>
            <a:gsLst>
              <a:gs pos="100000">
                <a:srgbClr val="004391"/>
              </a:gs>
              <a:gs pos="0">
                <a:srgbClr val="00C3E1"/>
              </a:gs>
            </a:gsLst>
            <a:lin ang="5400000" scaled="1"/>
          </a:gradFill>
        </p:grpSpPr>
        <p:sp>
          <p:nvSpPr>
            <p:cNvPr id="78" name="椭圆 77"/>
            <p:cNvSpPr/>
            <p:nvPr/>
          </p:nvSpPr>
          <p:spPr>
            <a:xfrm>
              <a:off x="10726859" y="355804"/>
              <a:ext cx="466549" cy="466549"/>
            </a:xfrm>
            <a:prstGeom prst="ellipse">
              <a:avLst/>
            </a:prstGeom>
            <a:gradFill>
              <a:gsLst>
                <a:gs pos="100000">
                  <a:srgbClr val="C3955D"/>
                </a:gs>
                <a:gs pos="0">
                  <a:srgbClr val="CFB48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endParaRPr>
            </a:p>
          </p:txBody>
        </p:sp>
        <p:sp>
          <p:nvSpPr>
            <p:cNvPr id="79" name="椭圆 78"/>
            <p:cNvSpPr/>
            <p:nvPr/>
          </p:nvSpPr>
          <p:spPr>
            <a:xfrm>
              <a:off x="10017581" y="355805"/>
              <a:ext cx="466549" cy="466549"/>
            </a:xfrm>
            <a:prstGeom prst="ellipse">
              <a:avLst/>
            </a:prstGeom>
            <a:gradFill>
              <a:gsLst>
                <a:gs pos="100000">
                  <a:srgbClr val="C3955D"/>
                </a:gs>
                <a:gs pos="0">
                  <a:srgbClr val="CFB48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endParaRPr>
            </a:p>
          </p:txBody>
        </p:sp>
        <p:sp>
          <p:nvSpPr>
            <p:cNvPr id="80" name="椭圆 79"/>
            <p:cNvSpPr/>
            <p:nvPr/>
          </p:nvSpPr>
          <p:spPr>
            <a:xfrm>
              <a:off x="9308302" y="355805"/>
              <a:ext cx="466549" cy="466549"/>
            </a:xfrm>
            <a:prstGeom prst="ellipse">
              <a:avLst/>
            </a:prstGeom>
            <a:gradFill>
              <a:gsLst>
                <a:gs pos="100000">
                  <a:srgbClr val="C3955D"/>
                </a:gs>
                <a:gs pos="0">
                  <a:srgbClr val="CFB48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E1AC"/>
                </a:solidFill>
                <a:latin typeface="字魂58号-创中黑" panose="00000500000000000000" pitchFamily="2" charset="-122"/>
                <a:ea typeface="字魂58号-创中黑" panose="00000500000000000000" pitchFamily="2" charset="-122"/>
              </a:endParaRPr>
            </a:p>
          </p:txBody>
        </p:sp>
      </p:grpSp>
      <p:sp>
        <p:nvSpPr>
          <p:cNvPr id="81" name="Freeform 26"/>
          <p:cNvSpPr>
            <a:spLocks noEditPoints="1"/>
          </p:cNvSpPr>
          <p:nvPr/>
        </p:nvSpPr>
        <p:spPr bwMode="auto">
          <a:xfrm>
            <a:off x="8225698" y="4907486"/>
            <a:ext cx="330649" cy="330649"/>
          </a:xfrm>
          <a:custGeom>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chemeClr val="bg1"/>
          </a:solidFill>
          <a:ln>
            <a:solidFill>
              <a:srgbClr val="162331"/>
            </a:solidFill>
          </a:ln>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grpSp>
        <p:nvGrpSpPr>
          <p:cNvPr id="82" name="Group 37"/>
          <p:cNvGrpSpPr/>
          <p:nvPr/>
        </p:nvGrpSpPr>
        <p:grpSpPr>
          <a:xfrm>
            <a:off x="9157875" y="4880910"/>
            <a:ext cx="364238" cy="357299"/>
            <a:chOff x="9459912" y="1135063"/>
            <a:chExt cx="500063" cy="490537"/>
          </a:xfrm>
          <a:solidFill>
            <a:schemeClr val="bg1"/>
          </a:solidFill>
        </p:grpSpPr>
        <p:sp>
          <p:nvSpPr>
            <p:cNvPr id="83" name="Freeform 5"/>
            <p:cNvSpPr>
              <a:spLocks noEditPoints="1"/>
            </p:cNvSpPr>
            <p:nvPr/>
          </p:nvSpPr>
          <p:spPr bwMode="auto">
            <a:xfrm>
              <a:off x="9459912" y="1135063"/>
              <a:ext cx="500063" cy="490537"/>
            </a:xfrm>
            <a:custGeom>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162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sp>
          <p:nvSpPr>
            <p:cNvPr id="84" name="Freeform 6"/>
            <p:cNvSpPr>
              <a:spLocks noEditPoints="1"/>
            </p:cNvSpPr>
            <p:nvPr/>
          </p:nvSpPr>
          <p:spPr bwMode="auto">
            <a:xfrm>
              <a:off x="9640888" y="1308100"/>
              <a:ext cx="134938" cy="138112"/>
            </a:xfrm>
            <a:custGeom>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162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sp>
          <p:nvSpPr>
            <p:cNvPr id="85" name="Freeform 7"/>
            <p:cNvSpPr/>
            <p:nvPr/>
          </p:nvSpPr>
          <p:spPr bwMode="auto">
            <a:xfrm>
              <a:off x="9629775" y="1473200"/>
              <a:ext cx="73025" cy="79375"/>
            </a:xfrm>
            <a:custGeom>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sp>
          <p:nvSpPr>
            <p:cNvPr id="86" name="Freeform 8"/>
            <p:cNvSpPr/>
            <p:nvPr/>
          </p:nvSpPr>
          <p:spPr bwMode="auto">
            <a:xfrm>
              <a:off x="9717088" y="1211263"/>
              <a:ext cx="77788" cy="80962"/>
            </a:xfrm>
            <a:custGeom>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grpSp>
      <p:grpSp>
        <p:nvGrpSpPr>
          <p:cNvPr id="87" name="Group 42"/>
          <p:cNvGrpSpPr/>
          <p:nvPr/>
        </p:nvGrpSpPr>
        <p:grpSpPr>
          <a:xfrm>
            <a:off x="7288124" y="4904169"/>
            <a:ext cx="322214" cy="320468"/>
            <a:chOff x="1681163" y="946150"/>
            <a:chExt cx="585787" cy="582613"/>
          </a:xfrm>
          <a:solidFill>
            <a:schemeClr val="bg1"/>
          </a:solidFill>
        </p:grpSpPr>
        <p:sp>
          <p:nvSpPr>
            <p:cNvPr id="88" name="Freeform 5"/>
            <p:cNvSpPr>
              <a:spLocks noEditPoints="1"/>
            </p:cNvSpPr>
            <p:nvPr/>
          </p:nvSpPr>
          <p:spPr bwMode="auto">
            <a:xfrm>
              <a:off x="1681163" y="946150"/>
              <a:ext cx="585787" cy="582613"/>
            </a:xfrm>
            <a:custGeom>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solidFill>
              <a:srgbClr val="162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sp>
          <p:nvSpPr>
            <p:cNvPr id="89" name="Freeform 6"/>
            <p:cNvSpPr>
              <a:spLocks noEditPoints="1"/>
            </p:cNvSpPr>
            <p:nvPr/>
          </p:nvSpPr>
          <p:spPr bwMode="auto">
            <a:xfrm>
              <a:off x="2052638" y="1041400"/>
              <a:ext cx="119062" cy="117475"/>
            </a:xfrm>
            <a:custGeom>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F6E1AC"/>
                </a:solidFill>
                <a:latin typeface="字魂58号-创中黑" panose="00000500000000000000" pitchFamily="2" charset="-122"/>
                <a:ea typeface="字魂58号-创中黑" panose="00000500000000000000" pitchFamily="2" charset="-122"/>
              </a:endParaRPr>
            </a:p>
          </p:txBody>
        </p:sp>
      </p:grpSp>
    </p:spTree>
  </p:cSld>
  <p:clrMapOvr>
    <a:masterClrMapping/>
  </p:clrMapOvr>
  <mc:AlternateContent>
    <mc:Choice xmlns:p14="http://schemas.microsoft.com/office/powerpoint/2010/main" Requires="p14">
      <p:transition spd="slow" advTm="2000" p14:dur="16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fltVal val="0"/>
                                          </p:val>
                                        </p:tav>
                                        <p:tav tm="100000">
                                          <p:val>
                                            <p:strVal val="#ppt_w"/>
                                          </p:val>
                                        </p:tav>
                                      </p:tavLst>
                                    </p:anim>
                                    <p:anim calcmode="lin" valueType="num">
                                      <p:cBhvr>
                                        <p:cTn id="33" dur="500" fill="hold"/>
                                        <p:tgtEl>
                                          <p:spTgt spid="82"/>
                                        </p:tgtEl>
                                        <p:attrNameLst>
                                          <p:attrName>ppt_h</p:attrName>
                                        </p:attrNameLst>
                                      </p:cBhvr>
                                      <p:tavLst>
                                        <p:tav tm="0">
                                          <p:val>
                                            <p:fltVal val="0"/>
                                          </p:val>
                                        </p:tav>
                                        <p:tav tm="100000">
                                          <p:val>
                                            <p:strVal val="#ppt_h"/>
                                          </p:val>
                                        </p:tav>
                                      </p:tavLst>
                                    </p:anim>
                                    <p:animEffect transition="in" filter="fade">
                                      <p:cBhvr>
                                        <p:cTn id="34" dur="500"/>
                                        <p:tgtEl>
                                          <p:spTgt spid="82"/>
                                        </p:tgtEl>
                                      </p:cBhvr>
                                    </p:animEffect>
                                  </p:childTnLst>
                                </p:cTn>
                              </p:par>
                              <p:par>
                                <p:cTn id="35" presetID="53" presetClass="entr" presetSubtype="16"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3" grpId="0"/>
      <p:bldP spid="74" grpId="0"/>
      <p:bldP spid="75" grpId="0"/>
      <p:bldP spid="76" grpId="0"/>
      <p:bldP spid="81"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季度成绩</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Rectángulo redondeado 41"/>
          <p:cNvSpPr/>
          <p:nvPr/>
        </p:nvSpPr>
        <p:spPr>
          <a:xfrm>
            <a:off x="8516436" y="2432227"/>
            <a:ext cx="1623874" cy="1623874"/>
          </a:xfrm>
          <a:prstGeom prst="roundRect">
            <a:avLst/>
          </a:prstGeom>
          <a:gradFill>
            <a:gsLst>
              <a:gs pos="0">
                <a:srgbClr val="CFB481"/>
              </a:gs>
              <a:gs pos="100000">
                <a:srgbClr val="F6E1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0" name="Rectángulo redondeado 40"/>
          <p:cNvSpPr/>
          <p:nvPr/>
        </p:nvSpPr>
        <p:spPr>
          <a:xfrm>
            <a:off x="6244658" y="2434519"/>
            <a:ext cx="1623874" cy="1623874"/>
          </a:xfrm>
          <a:prstGeom prst="roundRect">
            <a:avLst/>
          </a:prstGeom>
          <a:gradFill>
            <a:gsLst>
              <a:gs pos="0">
                <a:srgbClr val="CFB481"/>
              </a:gs>
              <a:gs pos="100000">
                <a:srgbClr val="F6E1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1" name="Rectángulo redondeado 39"/>
          <p:cNvSpPr/>
          <p:nvPr/>
        </p:nvSpPr>
        <p:spPr>
          <a:xfrm>
            <a:off x="3980950" y="2434519"/>
            <a:ext cx="1623874" cy="1623874"/>
          </a:xfrm>
          <a:prstGeom prst="roundRect">
            <a:avLst/>
          </a:prstGeom>
          <a:gradFill>
            <a:gsLst>
              <a:gs pos="0">
                <a:srgbClr val="CFB481"/>
              </a:gs>
              <a:gs pos="100000">
                <a:srgbClr val="F6E1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2" name="Rectángulo redondeado 38"/>
          <p:cNvSpPr/>
          <p:nvPr/>
        </p:nvSpPr>
        <p:spPr>
          <a:xfrm>
            <a:off x="1717242" y="2434523"/>
            <a:ext cx="1623874" cy="1623874"/>
          </a:xfrm>
          <a:prstGeom prst="roundRect">
            <a:avLst/>
          </a:prstGeom>
          <a:gradFill>
            <a:gsLst>
              <a:gs pos="0">
                <a:srgbClr val="CFB481"/>
              </a:gs>
              <a:gs pos="100000">
                <a:srgbClr val="F6E1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3" name="CuadroTexto 18"/>
          <p:cNvSpPr txBox="1"/>
          <p:nvPr/>
        </p:nvSpPr>
        <p:spPr>
          <a:xfrm>
            <a:off x="1577492" y="1817819"/>
            <a:ext cx="1903378" cy="400110"/>
          </a:xfrm>
          <a:prstGeom prst="rect">
            <a:avLst/>
          </a:prstGeom>
          <a:noFill/>
        </p:spPr>
        <p:txBody>
          <a:bodyPr wrap="square" rtlCol="0">
            <a:spAutoFit/>
          </a:bodyPr>
          <a:lstStyle/>
          <a:p>
            <a:pPr algn="ctr"/>
            <a:r>
              <a:rPr lang="es-ES" sz="2000" b="1">
                <a:solidFill>
                  <a:srgbClr val="F6E1AC"/>
                </a:solidFill>
                <a:latin typeface="字魂27号-布丁体" panose="00000500000000000000" charset="-122"/>
                <a:ea typeface="字魂27号-布丁体" panose="00000500000000000000" charset="-122"/>
                <a:sym typeface="Arial Narrow" panose="020b0606020202030204" pitchFamily="34" charset="0"/>
              </a:rPr>
              <a:t>PRODUCT A</a:t>
            </a:r>
            <a:endParaRPr lang="es-ES" sz="2000" b="1">
              <a:solidFill>
                <a:srgbClr val="F6E1AC"/>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4" name="CuadroTexto 19"/>
          <p:cNvSpPr txBox="1"/>
          <p:nvPr/>
        </p:nvSpPr>
        <p:spPr>
          <a:xfrm>
            <a:off x="3843890" y="1817817"/>
            <a:ext cx="1903378" cy="400110"/>
          </a:xfrm>
          <a:prstGeom prst="rect">
            <a:avLst/>
          </a:prstGeom>
          <a:noFill/>
        </p:spPr>
        <p:txBody>
          <a:bodyPr wrap="square" rtlCol="0">
            <a:spAutoFit/>
          </a:bodyPr>
          <a:lstStyle/>
          <a:p>
            <a:pPr algn="ctr"/>
            <a:r>
              <a:rPr lang="es-ES" sz="2000" b="1">
                <a:solidFill>
                  <a:srgbClr val="F6E1AC"/>
                </a:solidFill>
                <a:latin typeface="字魂27号-布丁体" panose="00000500000000000000" charset="-122"/>
                <a:ea typeface="字魂27号-布丁体" panose="00000500000000000000" charset="-122"/>
                <a:sym typeface="Arial Narrow" panose="020b0606020202030204" pitchFamily="34" charset="0"/>
              </a:rPr>
              <a:t>PRODUCT B</a:t>
            </a:r>
            <a:endParaRPr lang="es-ES" sz="2000" b="1">
              <a:solidFill>
                <a:srgbClr val="F6E1AC"/>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5" name="CuadroTexto 20"/>
          <p:cNvSpPr txBox="1"/>
          <p:nvPr/>
        </p:nvSpPr>
        <p:spPr>
          <a:xfrm>
            <a:off x="6110288" y="1817818"/>
            <a:ext cx="1903378" cy="400110"/>
          </a:xfrm>
          <a:prstGeom prst="rect">
            <a:avLst/>
          </a:prstGeom>
          <a:noFill/>
        </p:spPr>
        <p:txBody>
          <a:bodyPr wrap="square" rtlCol="0">
            <a:spAutoFit/>
          </a:bodyPr>
          <a:lstStyle/>
          <a:p>
            <a:pPr algn="ctr"/>
            <a:r>
              <a:rPr lang="es-ES" sz="2000" b="1">
                <a:solidFill>
                  <a:srgbClr val="F6E1AC"/>
                </a:solidFill>
                <a:latin typeface="字魂27号-布丁体" panose="00000500000000000000" charset="-122"/>
                <a:ea typeface="字魂27号-布丁体" panose="00000500000000000000" charset="-122"/>
                <a:sym typeface="Arial Narrow" panose="020b0606020202030204" pitchFamily="34" charset="0"/>
              </a:rPr>
              <a:t>PRODUCT C</a:t>
            </a:r>
            <a:endParaRPr lang="es-ES" sz="2000" b="1">
              <a:solidFill>
                <a:srgbClr val="F6E1AC"/>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6" name="CuadroTexto 21"/>
          <p:cNvSpPr txBox="1"/>
          <p:nvPr/>
        </p:nvSpPr>
        <p:spPr>
          <a:xfrm>
            <a:off x="8376686" y="1817817"/>
            <a:ext cx="1903378" cy="400110"/>
          </a:xfrm>
          <a:prstGeom prst="rect">
            <a:avLst/>
          </a:prstGeom>
          <a:noFill/>
        </p:spPr>
        <p:txBody>
          <a:bodyPr wrap="square" rtlCol="0">
            <a:spAutoFit/>
          </a:bodyPr>
          <a:lstStyle/>
          <a:p>
            <a:pPr algn="ctr"/>
            <a:r>
              <a:rPr lang="es-ES" sz="2000" b="1">
                <a:solidFill>
                  <a:srgbClr val="F6E1AC"/>
                </a:solidFill>
                <a:latin typeface="字魂27号-布丁体" panose="00000500000000000000" charset="-122"/>
                <a:ea typeface="字魂27号-布丁体" panose="00000500000000000000" charset="-122"/>
                <a:sym typeface="Arial Narrow" panose="020b0606020202030204" pitchFamily="34" charset="0"/>
              </a:rPr>
              <a:t>PRODUCT D</a:t>
            </a:r>
            <a:endParaRPr lang="es-ES" sz="2000" b="1">
              <a:solidFill>
                <a:srgbClr val="F6E1AC"/>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7" name="Rectángulo 22"/>
          <p:cNvSpPr/>
          <p:nvPr/>
        </p:nvSpPr>
        <p:spPr>
          <a:xfrm>
            <a:off x="1577488" y="4305770"/>
            <a:ext cx="1903382" cy="1815882"/>
          </a:xfrm>
          <a:prstGeom prst="rect">
            <a:avLst/>
          </a:prstGeom>
        </p:spPr>
        <p:txBody>
          <a:bodyPr wrap="square">
            <a:spAutoFit/>
          </a:bodyPr>
          <a:lstStyle/>
          <a:p>
            <a:pPr algn="ctr"/>
            <a:r>
              <a:rPr lang="es-ES" sz="1400">
                <a:solidFill>
                  <a:srgbClr val="F6E1AC"/>
                </a:solidFill>
                <a:latin typeface="字魂27号-布丁体" panose="00000500000000000000" charset="-122"/>
                <a:ea typeface="字魂27号-布丁体" panose="00000500000000000000" charset="-122"/>
                <a:sym typeface="Arial Narrow" panose="020b0606020202030204" pitchFamily="34" charset="0"/>
              </a:rPr>
              <a:t>Lorem ipsum dolor sit amet, consectetur adipiscing elit. Mauris interdum, sapien et pellentesque sollicitudin. </a:t>
            </a:r>
            <a:endParaRPr lang="es-ES" sz="1400">
              <a:solidFill>
                <a:srgbClr val="F6E1AC"/>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8" name="Rectángulo 23"/>
          <p:cNvSpPr/>
          <p:nvPr/>
        </p:nvSpPr>
        <p:spPr>
          <a:xfrm>
            <a:off x="3843886" y="4305769"/>
            <a:ext cx="1903382" cy="1815882"/>
          </a:xfrm>
          <a:prstGeom prst="rect">
            <a:avLst/>
          </a:prstGeom>
        </p:spPr>
        <p:txBody>
          <a:bodyPr wrap="square">
            <a:spAutoFit/>
          </a:bodyPr>
          <a:lstStyle/>
          <a:p>
            <a:pPr algn="ctr"/>
            <a:r>
              <a:rPr lang="es-ES" sz="1400">
                <a:solidFill>
                  <a:srgbClr val="F6E1AC"/>
                </a:solidFill>
                <a:latin typeface="字魂27号-布丁体" panose="00000500000000000000" charset="-122"/>
                <a:ea typeface="字魂27号-布丁体" panose="00000500000000000000" charset="-122"/>
                <a:sym typeface="Arial Narrow" panose="020b0606020202030204" pitchFamily="34" charset="0"/>
              </a:rPr>
              <a:t>Lorem ipsum dolor sit amet, consectetur adipiscing elit. Mauris interdum, sapien et pellentesque sollicitudin. </a:t>
            </a:r>
            <a:endParaRPr lang="es-ES" sz="1400">
              <a:solidFill>
                <a:srgbClr val="F6E1AC"/>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39" name="Rectángulo 24"/>
          <p:cNvSpPr/>
          <p:nvPr/>
        </p:nvSpPr>
        <p:spPr>
          <a:xfrm>
            <a:off x="6110284" y="4305769"/>
            <a:ext cx="1903382" cy="1815882"/>
          </a:xfrm>
          <a:prstGeom prst="rect">
            <a:avLst/>
          </a:prstGeom>
        </p:spPr>
        <p:txBody>
          <a:bodyPr wrap="square">
            <a:spAutoFit/>
          </a:bodyPr>
          <a:lstStyle/>
          <a:p>
            <a:pPr algn="ctr"/>
            <a:r>
              <a:rPr lang="es-ES" sz="1400">
                <a:solidFill>
                  <a:srgbClr val="F6E1AC"/>
                </a:solidFill>
                <a:latin typeface="字魂27号-布丁体" panose="00000500000000000000" charset="-122"/>
                <a:ea typeface="字魂27号-布丁体" panose="00000500000000000000" charset="-122"/>
                <a:sym typeface="Arial Narrow" panose="020b0606020202030204" pitchFamily="34" charset="0"/>
              </a:rPr>
              <a:t>Lorem ipsum dolor sit amet, consectetur adipiscing elit. Mauris interdum, sapien et pellentesque sollicitudin. </a:t>
            </a:r>
            <a:endParaRPr lang="es-ES" sz="1400">
              <a:solidFill>
                <a:srgbClr val="F6E1AC"/>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0" name="Rectángulo 25"/>
          <p:cNvSpPr/>
          <p:nvPr/>
        </p:nvSpPr>
        <p:spPr>
          <a:xfrm>
            <a:off x="8376682" y="4305768"/>
            <a:ext cx="1903382" cy="1815882"/>
          </a:xfrm>
          <a:prstGeom prst="rect">
            <a:avLst/>
          </a:prstGeom>
        </p:spPr>
        <p:txBody>
          <a:bodyPr wrap="square">
            <a:spAutoFit/>
          </a:bodyPr>
          <a:lstStyle/>
          <a:p>
            <a:pPr algn="ctr"/>
            <a:r>
              <a:rPr lang="es-ES" sz="1400">
                <a:solidFill>
                  <a:srgbClr val="F6E1AC"/>
                </a:solidFill>
                <a:latin typeface="字魂27号-布丁体" panose="00000500000000000000" charset="-122"/>
                <a:ea typeface="字魂27号-布丁体" panose="00000500000000000000" charset="-122"/>
                <a:sym typeface="Arial Narrow" panose="020b0606020202030204" pitchFamily="34" charset="0"/>
              </a:rPr>
              <a:t>Lorem ipsum dolor sit amet, consectetur adipiscing elit. Mauris interdum, sapien et pellentesque sollicitudin. </a:t>
            </a:r>
            <a:endParaRPr lang="es-ES" sz="1400">
              <a:solidFill>
                <a:srgbClr val="F6E1AC"/>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1" name="CuadroTexto 30"/>
          <p:cNvSpPr txBox="1"/>
          <p:nvPr/>
        </p:nvSpPr>
        <p:spPr>
          <a:xfrm>
            <a:off x="1854767" y="3156313"/>
            <a:ext cx="1348824" cy="646331"/>
          </a:xfrm>
          <a:prstGeom prst="rect">
            <a:avLst/>
          </a:prstGeom>
          <a:noFill/>
        </p:spPr>
        <p:txBody>
          <a:bodyPr wrap="square" rtlCol="0">
            <a:spAutoFit/>
          </a:bodyPr>
          <a:lstStyle/>
          <a:p>
            <a:pPr algn="ctr"/>
            <a:r>
              <a:rPr lang="es-ES">
                <a:solidFill>
                  <a:srgbClr val="051525"/>
                </a:solidFill>
                <a:latin typeface="字魂27号-布丁体" panose="00000500000000000000" charset="-122"/>
                <a:ea typeface="字魂27号-布丁体" panose="00000500000000000000" charset="-122"/>
                <a:sym typeface="Arial Narrow" panose="020b0606020202030204" pitchFamily="34" charset="0"/>
              </a:rPr>
              <a:t>Market Sales</a:t>
            </a:r>
            <a:endParaRPr lang="es-ES">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2" name="CuadroTexto 31"/>
          <p:cNvSpPr txBox="1"/>
          <p:nvPr/>
        </p:nvSpPr>
        <p:spPr>
          <a:xfrm>
            <a:off x="4118475" y="3156313"/>
            <a:ext cx="1348824" cy="646331"/>
          </a:xfrm>
          <a:prstGeom prst="rect">
            <a:avLst/>
          </a:prstGeom>
          <a:noFill/>
        </p:spPr>
        <p:txBody>
          <a:bodyPr wrap="square" rtlCol="0">
            <a:spAutoFit/>
          </a:bodyPr>
          <a:lstStyle/>
          <a:p>
            <a:pPr algn="ctr"/>
            <a:r>
              <a:rPr lang="es-ES">
                <a:solidFill>
                  <a:srgbClr val="051525"/>
                </a:solidFill>
                <a:latin typeface="字魂27号-布丁体" panose="00000500000000000000" charset="-122"/>
                <a:ea typeface="字魂27号-布丁体" panose="00000500000000000000" charset="-122"/>
                <a:sym typeface="Arial Narrow" panose="020b0606020202030204" pitchFamily="34" charset="0"/>
              </a:rPr>
              <a:t>Market Sales</a:t>
            </a:r>
            <a:endParaRPr lang="es-ES">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3" name="CuadroTexto 32"/>
          <p:cNvSpPr txBox="1"/>
          <p:nvPr/>
        </p:nvSpPr>
        <p:spPr>
          <a:xfrm>
            <a:off x="6387564" y="3156312"/>
            <a:ext cx="1348824" cy="646331"/>
          </a:xfrm>
          <a:prstGeom prst="rect">
            <a:avLst/>
          </a:prstGeom>
          <a:noFill/>
        </p:spPr>
        <p:txBody>
          <a:bodyPr wrap="square" rtlCol="0">
            <a:spAutoFit/>
          </a:bodyPr>
          <a:lstStyle/>
          <a:p>
            <a:pPr algn="ctr"/>
            <a:r>
              <a:rPr lang="es-ES">
                <a:solidFill>
                  <a:srgbClr val="051525"/>
                </a:solidFill>
                <a:latin typeface="字魂27号-布丁体" panose="00000500000000000000" charset="-122"/>
                <a:ea typeface="字魂27号-布丁体" panose="00000500000000000000" charset="-122"/>
                <a:sym typeface="Arial Narrow" panose="020b0606020202030204" pitchFamily="34" charset="0"/>
              </a:rPr>
              <a:t>Market Sales</a:t>
            </a:r>
            <a:endParaRPr lang="es-ES">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4" name="CuadroTexto 33"/>
          <p:cNvSpPr txBox="1"/>
          <p:nvPr/>
        </p:nvSpPr>
        <p:spPr>
          <a:xfrm>
            <a:off x="8653961" y="3156311"/>
            <a:ext cx="1348824" cy="646331"/>
          </a:xfrm>
          <a:prstGeom prst="rect">
            <a:avLst/>
          </a:prstGeom>
          <a:noFill/>
        </p:spPr>
        <p:txBody>
          <a:bodyPr wrap="square" rtlCol="0">
            <a:spAutoFit/>
          </a:bodyPr>
          <a:lstStyle/>
          <a:p>
            <a:pPr algn="ctr"/>
            <a:r>
              <a:rPr lang="es-ES">
                <a:solidFill>
                  <a:srgbClr val="051525"/>
                </a:solidFill>
                <a:latin typeface="字魂27号-布丁体" panose="00000500000000000000" charset="-122"/>
                <a:ea typeface="字魂27号-布丁体" panose="00000500000000000000" charset="-122"/>
                <a:sym typeface="Arial Narrow" panose="020b0606020202030204" pitchFamily="34" charset="0"/>
              </a:rPr>
              <a:t>Market Sales</a:t>
            </a:r>
            <a:endParaRPr lang="es-ES">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5" name="Rectángulo redondeado 42"/>
          <p:cNvSpPr/>
          <p:nvPr/>
        </p:nvSpPr>
        <p:spPr>
          <a:xfrm>
            <a:off x="1827308" y="2509575"/>
            <a:ext cx="1409001" cy="1469178"/>
          </a:xfrm>
          <a:prstGeom prst="roundRect">
            <a:avLst/>
          </a:prstGeom>
          <a:noFill/>
          <a:ln>
            <a:solidFill>
              <a:srgbClr val="051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6" name="Rectángulo redondeado 43"/>
          <p:cNvSpPr/>
          <p:nvPr/>
        </p:nvSpPr>
        <p:spPr>
          <a:xfrm>
            <a:off x="4088386" y="2510836"/>
            <a:ext cx="1409001" cy="1469178"/>
          </a:xfrm>
          <a:prstGeom prst="roundRect">
            <a:avLst/>
          </a:prstGeom>
          <a:noFill/>
          <a:ln>
            <a:solidFill>
              <a:srgbClr val="051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7" name="Rectángulo redondeado 44"/>
          <p:cNvSpPr/>
          <p:nvPr/>
        </p:nvSpPr>
        <p:spPr>
          <a:xfrm>
            <a:off x="6349861" y="2509575"/>
            <a:ext cx="1409001" cy="1469178"/>
          </a:xfrm>
          <a:prstGeom prst="roundRect">
            <a:avLst/>
          </a:prstGeom>
          <a:noFill/>
          <a:ln>
            <a:solidFill>
              <a:srgbClr val="051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8" name="Rectángulo redondeado 45"/>
          <p:cNvSpPr/>
          <p:nvPr/>
        </p:nvSpPr>
        <p:spPr>
          <a:xfrm>
            <a:off x="8626502" y="2510544"/>
            <a:ext cx="1409001" cy="1469178"/>
          </a:xfrm>
          <a:prstGeom prst="roundRect">
            <a:avLst/>
          </a:prstGeom>
          <a:noFill/>
          <a:ln>
            <a:solidFill>
              <a:srgbClr val="051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49" name="Freeform 90"/>
          <p:cNvSpPr/>
          <p:nvPr/>
        </p:nvSpPr>
        <p:spPr bwMode="auto">
          <a:xfrm>
            <a:off x="2395752" y="2698383"/>
            <a:ext cx="193818" cy="389051"/>
          </a:xfrm>
          <a:custGeom>
            <a:gdLst>
              <a:gd name="T0" fmla="*/ 32 w 58"/>
              <a:gd name="T1" fmla="*/ 0 h 116"/>
              <a:gd name="T2" fmla="*/ 38 w 58"/>
              <a:gd name="T3" fmla="*/ 1 h 116"/>
              <a:gd name="T4" fmla="*/ 38 w 58"/>
              <a:gd name="T5" fmla="*/ 12 h 116"/>
              <a:gd name="T6" fmla="*/ 44 w 58"/>
              <a:gd name="T7" fmla="*/ 12 h 116"/>
              <a:gd name="T8" fmla="*/ 44 w 58"/>
              <a:gd name="T9" fmla="*/ 4 h 116"/>
              <a:gd name="T10" fmla="*/ 57 w 58"/>
              <a:gd name="T11" fmla="*/ 22 h 116"/>
              <a:gd name="T12" fmla="*/ 43 w 58"/>
              <a:gd name="T13" fmla="*/ 22 h 116"/>
              <a:gd name="T14" fmla="*/ 43 w 58"/>
              <a:gd name="T15" fmla="*/ 31 h 116"/>
              <a:gd name="T16" fmla="*/ 58 w 58"/>
              <a:gd name="T17" fmla="*/ 31 h 116"/>
              <a:gd name="T18" fmla="*/ 58 w 58"/>
              <a:gd name="T19" fmla="*/ 38 h 116"/>
              <a:gd name="T20" fmla="*/ 43 w 58"/>
              <a:gd name="T21" fmla="*/ 38 h 116"/>
              <a:gd name="T22" fmla="*/ 43 w 58"/>
              <a:gd name="T23" fmla="*/ 47 h 116"/>
              <a:gd name="T24" fmla="*/ 58 w 58"/>
              <a:gd name="T25" fmla="*/ 47 h 116"/>
              <a:gd name="T26" fmla="*/ 58 w 58"/>
              <a:gd name="T27" fmla="*/ 55 h 116"/>
              <a:gd name="T28" fmla="*/ 43 w 58"/>
              <a:gd name="T29" fmla="*/ 55 h 116"/>
              <a:gd name="T30" fmla="*/ 43 w 58"/>
              <a:gd name="T31" fmla="*/ 64 h 116"/>
              <a:gd name="T32" fmla="*/ 57 w 58"/>
              <a:gd name="T33" fmla="*/ 64 h 116"/>
              <a:gd name="T34" fmla="*/ 37 w 58"/>
              <a:gd name="T35" fmla="*/ 85 h 116"/>
              <a:gd name="T36" fmla="*/ 37 w 58"/>
              <a:gd name="T37" fmla="*/ 106 h 116"/>
              <a:gd name="T38" fmla="*/ 57 w 58"/>
              <a:gd name="T39" fmla="*/ 106 h 116"/>
              <a:gd name="T40" fmla="*/ 57 w 58"/>
              <a:gd name="T41" fmla="*/ 116 h 116"/>
              <a:gd name="T42" fmla="*/ 1 w 58"/>
              <a:gd name="T43" fmla="*/ 116 h 116"/>
              <a:gd name="T44" fmla="*/ 1 w 58"/>
              <a:gd name="T45" fmla="*/ 106 h 116"/>
              <a:gd name="T46" fmla="*/ 22 w 58"/>
              <a:gd name="T47" fmla="*/ 106 h 116"/>
              <a:gd name="T48" fmla="*/ 22 w 58"/>
              <a:gd name="T49" fmla="*/ 85 h 116"/>
              <a:gd name="T50" fmla="*/ 1 w 58"/>
              <a:gd name="T51" fmla="*/ 64 h 116"/>
              <a:gd name="T52" fmla="*/ 16 w 58"/>
              <a:gd name="T53" fmla="*/ 64 h 116"/>
              <a:gd name="T54" fmla="*/ 16 w 58"/>
              <a:gd name="T55" fmla="*/ 55 h 116"/>
              <a:gd name="T56" fmla="*/ 0 w 58"/>
              <a:gd name="T57" fmla="*/ 55 h 116"/>
              <a:gd name="T58" fmla="*/ 0 w 58"/>
              <a:gd name="T59" fmla="*/ 47 h 116"/>
              <a:gd name="T60" fmla="*/ 16 w 58"/>
              <a:gd name="T61" fmla="*/ 47 h 116"/>
              <a:gd name="T62" fmla="*/ 16 w 58"/>
              <a:gd name="T63" fmla="*/ 38 h 116"/>
              <a:gd name="T64" fmla="*/ 0 w 58"/>
              <a:gd name="T65" fmla="*/ 38 h 116"/>
              <a:gd name="T66" fmla="*/ 0 w 58"/>
              <a:gd name="T67" fmla="*/ 31 h 116"/>
              <a:gd name="T68" fmla="*/ 16 w 58"/>
              <a:gd name="T69" fmla="*/ 31 h 116"/>
              <a:gd name="T70" fmla="*/ 16 w 58"/>
              <a:gd name="T71" fmla="*/ 22 h 116"/>
              <a:gd name="T72" fmla="*/ 1 w 58"/>
              <a:gd name="T73" fmla="*/ 22 h 116"/>
              <a:gd name="T74" fmla="*/ 13 w 58"/>
              <a:gd name="T75" fmla="*/ 4 h 116"/>
              <a:gd name="T76" fmla="*/ 13 w 58"/>
              <a:gd name="T77" fmla="*/ 12 h 116"/>
              <a:gd name="T78" fmla="*/ 20 w 58"/>
              <a:gd name="T79" fmla="*/ 12 h 116"/>
              <a:gd name="T80" fmla="*/ 20 w 58"/>
              <a:gd name="T81" fmla="*/ 1 h 116"/>
              <a:gd name="T82" fmla="*/ 26 w 58"/>
              <a:gd name="T83" fmla="*/ 0 h 116"/>
              <a:gd name="T84" fmla="*/ 26 w 58"/>
              <a:gd name="T85" fmla="*/ 12 h 116"/>
              <a:gd name="T86" fmla="*/ 32 w 58"/>
              <a:gd name="T87" fmla="*/ 12 h 116"/>
              <a:gd name="T88" fmla="*/ 32 w 58"/>
              <a:gd name="T89" fmla="*/ 0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115">
                <a:moveTo>
                  <a:pt x="32" y="0"/>
                </a:moveTo>
                <a:cubicBezTo>
                  <a:pt x="34" y="0"/>
                  <a:pt x="36" y="0"/>
                  <a:pt x="38" y="1"/>
                </a:cubicBezTo>
                <a:cubicBezTo>
                  <a:pt x="38" y="12"/>
                  <a:pt x="38" y="12"/>
                  <a:pt x="38" y="12"/>
                </a:cubicBezTo>
                <a:cubicBezTo>
                  <a:pt x="44" y="12"/>
                  <a:pt x="44" y="12"/>
                  <a:pt x="44" y="12"/>
                </a:cubicBezTo>
                <a:cubicBezTo>
                  <a:pt x="44" y="4"/>
                  <a:pt x="44" y="4"/>
                  <a:pt x="44" y="4"/>
                </a:cubicBezTo>
                <a:cubicBezTo>
                  <a:pt x="51" y="8"/>
                  <a:pt x="55" y="15"/>
                  <a:pt x="57" y="22"/>
                </a:cubicBezTo>
                <a:cubicBezTo>
                  <a:pt x="43" y="22"/>
                  <a:pt x="43" y="22"/>
                  <a:pt x="43" y="22"/>
                </a:cubicBezTo>
                <a:cubicBezTo>
                  <a:pt x="43" y="31"/>
                  <a:pt x="43" y="31"/>
                  <a:pt x="43" y="31"/>
                </a:cubicBezTo>
                <a:cubicBezTo>
                  <a:pt x="58" y="31"/>
                  <a:pt x="58" y="31"/>
                  <a:pt x="58" y="31"/>
                </a:cubicBezTo>
                <a:cubicBezTo>
                  <a:pt x="58" y="38"/>
                  <a:pt x="58" y="38"/>
                  <a:pt x="58" y="38"/>
                </a:cubicBezTo>
                <a:cubicBezTo>
                  <a:pt x="43" y="38"/>
                  <a:pt x="43" y="38"/>
                  <a:pt x="43" y="38"/>
                </a:cubicBezTo>
                <a:cubicBezTo>
                  <a:pt x="43" y="47"/>
                  <a:pt x="43" y="47"/>
                  <a:pt x="43" y="47"/>
                </a:cubicBezTo>
                <a:cubicBezTo>
                  <a:pt x="58" y="47"/>
                  <a:pt x="58" y="47"/>
                  <a:pt x="58" y="47"/>
                </a:cubicBezTo>
                <a:cubicBezTo>
                  <a:pt x="58" y="55"/>
                  <a:pt x="58" y="55"/>
                  <a:pt x="58" y="55"/>
                </a:cubicBezTo>
                <a:cubicBezTo>
                  <a:pt x="43" y="55"/>
                  <a:pt x="43" y="55"/>
                  <a:pt x="43" y="55"/>
                </a:cubicBezTo>
                <a:cubicBezTo>
                  <a:pt x="43" y="64"/>
                  <a:pt x="43" y="64"/>
                  <a:pt x="43" y="64"/>
                </a:cubicBezTo>
                <a:cubicBezTo>
                  <a:pt x="57" y="64"/>
                  <a:pt x="57" y="64"/>
                  <a:pt x="57" y="64"/>
                </a:cubicBezTo>
                <a:cubicBezTo>
                  <a:pt x="55" y="74"/>
                  <a:pt x="47" y="82"/>
                  <a:pt x="37" y="85"/>
                </a:cubicBezTo>
                <a:cubicBezTo>
                  <a:pt x="37" y="106"/>
                  <a:pt x="37" y="106"/>
                  <a:pt x="37" y="106"/>
                </a:cubicBezTo>
                <a:cubicBezTo>
                  <a:pt x="57" y="106"/>
                  <a:pt x="57" y="106"/>
                  <a:pt x="57" y="106"/>
                </a:cubicBezTo>
                <a:cubicBezTo>
                  <a:pt x="57" y="116"/>
                  <a:pt x="57" y="116"/>
                  <a:pt x="57" y="116"/>
                </a:cubicBezTo>
                <a:cubicBezTo>
                  <a:pt x="1" y="116"/>
                  <a:pt x="1" y="116"/>
                  <a:pt x="1" y="116"/>
                </a:cubicBezTo>
                <a:cubicBezTo>
                  <a:pt x="1" y="106"/>
                  <a:pt x="1" y="106"/>
                  <a:pt x="1" y="106"/>
                </a:cubicBezTo>
                <a:cubicBezTo>
                  <a:pt x="22" y="106"/>
                  <a:pt x="22" y="106"/>
                  <a:pt x="22" y="106"/>
                </a:cubicBezTo>
                <a:cubicBezTo>
                  <a:pt x="22" y="85"/>
                  <a:pt x="22" y="85"/>
                  <a:pt x="22" y="85"/>
                </a:cubicBezTo>
                <a:cubicBezTo>
                  <a:pt x="11" y="83"/>
                  <a:pt x="3" y="74"/>
                  <a:pt x="1" y="64"/>
                </a:cubicBezTo>
                <a:cubicBezTo>
                  <a:pt x="16" y="64"/>
                  <a:pt x="16" y="64"/>
                  <a:pt x="16" y="64"/>
                </a:cubicBezTo>
                <a:cubicBezTo>
                  <a:pt x="16" y="55"/>
                  <a:pt x="16" y="55"/>
                  <a:pt x="16" y="55"/>
                </a:cubicBezTo>
                <a:cubicBezTo>
                  <a:pt x="0" y="55"/>
                  <a:pt x="0" y="55"/>
                  <a:pt x="0" y="55"/>
                </a:cubicBezTo>
                <a:cubicBezTo>
                  <a:pt x="0" y="47"/>
                  <a:pt x="0" y="47"/>
                  <a:pt x="0" y="47"/>
                </a:cubicBezTo>
                <a:cubicBezTo>
                  <a:pt x="16" y="47"/>
                  <a:pt x="16" y="47"/>
                  <a:pt x="16" y="47"/>
                </a:cubicBezTo>
                <a:cubicBezTo>
                  <a:pt x="16" y="38"/>
                  <a:pt x="16" y="38"/>
                  <a:pt x="16" y="38"/>
                </a:cubicBezTo>
                <a:cubicBezTo>
                  <a:pt x="0" y="38"/>
                  <a:pt x="0" y="38"/>
                  <a:pt x="0" y="38"/>
                </a:cubicBezTo>
                <a:cubicBezTo>
                  <a:pt x="0" y="31"/>
                  <a:pt x="0" y="31"/>
                  <a:pt x="0" y="31"/>
                </a:cubicBezTo>
                <a:cubicBezTo>
                  <a:pt x="16" y="31"/>
                  <a:pt x="16" y="31"/>
                  <a:pt x="16" y="31"/>
                </a:cubicBezTo>
                <a:cubicBezTo>
                  <a:pt x="16" y="22"/>
                  <a:pt x="16" y="22"/>
                  <a:pt x="16" y="22"/>
                </a:cubicBezTo>
                <a:cubicBezTo>
                  <a:pt x="1" y="22"/>
                  <a:pt x="1" y="22"/>
                  <a:pt x="1" y="22"/>
                </a:cubicBezTo>
                <a:cubicBezTo>
                  <a:pt x="2" y="15"/>
                  <a:pt x="7" y="8"/>
                  <a:pt x="13" y="4"/>
                </a:cubicBezTo>
                <a:cubicBezTo>
                  <a:pt x="13" y="12"/>
                  <a:pt x="13" y="12"/>
                  <a:pt x="13" y="12"/>
                </a:cubicBezTo>
                <a:cubicBezTo>
                  <a:pt x="20" y="12"/>
                  <a:pt x="20" y="12"/>
                  <a:pt x="20" y="12"/>
                </a:cubicBezTo>
                <a:cubicBezTo>
                  <a:pt x="20" y="1"/>
                  <a:pt x="20" y="1"/>
                  <a:pt x="20" y="1"/>
                </a:cubicBezTo>
                <a:cubicBezTo>
                  <a:pt x="22" y="0"/>
                  <a:pt x="24" y="0"/>
                  <a:pt x="26" y="0"/>
                </a:cubicBezTo>
                <a:cubicBezTo>
                  <a:pt x="26" y="12"/>
                  <a:pt x="26" y="12"/>
                  <a:pt x="26" y="12"/>
                </a:cubicBezTo>
                <a:cubicBezTo>
                  <a:pt x="32" y="12"/>
                  <a:pt x="32" y="12"/>
                  <a:pt x="32" y="12"/>
                </a:cubicBezTo>
                <a:lnTo>
                  <a:pt x="32" y="0"/>
                </a:lnTo>
                <a:close/>
              </a:path>
            </a:pathLst>
          </a:custGeom>
          <a:solidFill>
            <a:srgbClr val="051525"/>
          </a:solidFill>
          <a:ln>
            <a:noFill/>
          </a:ln>
        </p:spPr>
        <p:txBody>
          <a:bodyPr vert="horz" wrap="square" lIns="91440" tIns="45720" rIns="91440" bIns="45720" numCol="1" anchor="t" anchorCtr="0" compatLnSpc="1"/>
          <a:lstStyle/>
          <a:p>
            <a:endParaRPr lang="zh-CN" altLang="en-U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50" name="Freeform 11"/>
          <p:cNvSpPr>
            <a:spLocks noEditPoints="1"/>
          </p:cNvSpPr>
          <p:nvPr/>
        </p:nvSpPr>
        <p:spPr bwMode="auto">
          <a:xfrm>
            <a:off x="6882050" y="2716278"/>
            <a:ext cx="329960" cy="322529"/>
          </a:xfrm>
          <a:custGeom>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rgbClr val="051525"/>
          </a:solidFill>
          <a:ln>
            <a:noFill/>
          </a:ln>
        </p:spPr>
        <p:txBody>
          <a:bodyPr vert="horz" wrap="square" lIns="91440" tIns="45720" rIns="91440" bIns="45720" numCol="1" anchor="t" anchorCtr="0" compatLnSpc="1"/>
          <a:lstStyle/>
          <a:p>
            <a:endParaRPr lang="zh-CN" altLang="en-U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51" name="Freeform 91"/>
          <p:cNvSpPr>
            <a:spLocks noEditPoints="1"/>
          </p:cNvSpPr>
          <p:nvPr/>
        </p:nvSpPr>
        <p:spPr bwMode="auto">
          <a:xfrm>
            <a:off x="4603844" y="2728169"/>
            <a:ext cx="383467" cy="310638"/>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51525"/>
          </a:solidFill>
          <a:ln>
            <a:noFill/>
          </a:ln>
        </p:spPr>
        <p:txBody>
          <a:bodyPr vert="horz" wrap="square" lIns="91440" tIns="45720" rIns="91440" bIns="45720" numCol="1" anchor="t" anchorCtr="0" compatLnSpc="1"/>
          <a:lstStyle/>
          <a:p>
            <a:endParaRPr lang="zh-CN" altLang="en-U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
        <p:nvSpPr>
          <p:cNvPr id="52" name="Freeform 96"/>
          <p:cNvSpPr>
            <a:spLocks noEditPoints="1"/>
          </p:cNvSpPr>
          <p:nvPr/>
        </p:nvSpPr>
        <p:spPr bwMode="auto">
          <a:xfrm>
            <a:off x="9182714" y="2650716"/>
            <a:ext cx="291316" cy="393872"/>
          </a:xfrm>
          <a:custGeom>
            <a:gdLst>
              <a:gd name="T0" fmla="*/ 15 w 83"/>
              <a:gd name="T1" fmla="*/ 35 h 112"/>
              <a:gd name="T2" fmla="*/ 38 w 83"/>
              <a:gd name="T3" fmla="*/ 78 h 112"/>
              <a:gd name="T4" fmla="*/ 80 w 83"/>
              <a:gd name="T5" fmla="*/ 55 h 112"/>
              <a:gd name="T6" fmla="*/ 58 w 83"/>
              <a:gd name="T7" fmla="*/ 13 h 112"/>
              <a:gd name="T8" fmla="*/ 34 w 83"/>
              <a:gd name="T9" fmla="*/ 68 h 112"/>
              <a:gd name="T10" fmla="*/ 46 w 83"/>
              <a:gd name="T11" fmla="*/ 72 h 112"/>
              <a:gd name="T12" fmla="*/ 34 w 83"/>
              <a:gd name="T13" fmla="*/ 68 h 112"/>
              <a:gd name="T14" fmla="*/ 56 w 83"/>
              <a:gd name="T15" fmla="*/ 61 h 112"/>
              <a:gd name="T16" fmla="*/ 62 w 83"/>
              <a:gd name="T17" fmla="*/ 60 h 112"/>
              <a:gd name="T18" fmla="*/ 51 w 83"/>
              <a:gd name="T19" fmla="*/ 66 h 112"/>
              <a:gd name="T20" fmla="*/ 69 w 83"/>
              <a:gd name="T21" fmla="*/ 52 h 112"/>
              <a:gd name="T22" fmla="*/ 73 w 83"/>
              <a:gd name="T23" fmla="*/ 53 h 112"/>
              <a:gd name="T24" fmla="*/ 69 w 83"/>
              <a:gd name="T25" fmla="*/ 52 h 112"/>
              <a:gd name="T26" fmla="*/ 54 w 83"/>
              <a:gd name="T27" fmla="*/ 24 h 112"/>
              <a:gd name="T28" fmla="*/ 56 w 83"/>
              <a:gd name="T29" fmla="*/ 20 h 112"/>
              <a:gd name="T30" fmla="*/ 46 w 83"/>
              <a:gd name="T31" fmla="*/ 27 h 112"/>
              <a:gd name="T32" fmla="*/ 33 w 83"/>
              <a:gd name="T33" fmla="*/ 33 h 112"/>
              <a:gd name="T34" fmla="*/ 35 w 83"/>
              <a:gd name="T35" fmla="*/ 22 h 112"/>
              <a:gd name="T36" fmla="*/ 46 w 83"/>
              <a:gd name="T37" fmla="*/ 27 h 112"/>
              <a:gd name="T38" fmla="*/ 21 w 83"/>
              <a:gd name="T39" fmla="*/ 44 h 112"/>
              <a:gd name="T40" fmla="*/ 25 w 83"/>
              <a:gd name="T41" fmla="*/ 32 h 112"/>
              <a:gd name="T42" fmla="*/ 33 w 83"/>
              <a:gd name="T43" fmla="*/ 60 h 112"/>
              <a:gd name="T44" fmla="*/ 27 w 83"/>
              <a:gd name="T45" fmla="*/ 49 h 112"/>
              <a:gd name="T46" fmla="*/ 32 w 83"/>
              <a:gd name="T47" fmla="*/ 54 h 112"/>
              <a:gd name="T48" fmla="*/ 33 w 83"/>
              <a:gd name="T49" fmla="*/ 60 h 112"/>
              <a:gd name="T50" fmla="*/ 43 w 83"/>
              <a:gd name="T51" fmla="*/ 36 h 112"/>
              <a:gd name="T52" fmla="*/ 57 w 83"/>
              <a:gd name="T53" fmla="*/ 41 h 112"/>
              <a:gd name="T54" fmla="*/ 52 w 83"/>
              <a:gd name="T55" fmla="*/ 54 h 112"/>
              <a:gd name="T56" fmla="*/ 39 w 83"/>
              <a:gd name="T57" fmla="*/ 50 h 112"/>
              <a:gd name="T58" fmla="*/ 60 w 83"/>
              <a:gd name="T59" fmla="*/ 31 h 112"/>
              <a:gd name="T60" fmla="*/ 71 w 83"/>
              <a:gd name="T61" fmla="*/ 33 h 112"/>
              <a:gd name="T62" fmla="*/ 66 w 83"/>
              <a:gd name="T63" fmla="*/ 44 h 112"/>
              <a:gd name="T64" fmla="*/ 60 w 83"/>
              <a:gd name="T65" fmla="*/ 31 h 112"/>
              <a:gd name="T66" fmla="*/ 71 w 83"/>
              <a:gd name="T67" fmla="*/ 112 h 112"/>
              <a:gd name="T68" fmla="*/ 30 w 83"/>
              <a:gd name="T69" fmla="*/ 104 h 112"/>
              <a:gd name="T70" fmla="*/ 44 w 83"/>
              <a:gd name="T71" fmla="*/ 93 h 112"/>
              <a:gd name="T72" fmla="*/ 0 w 83"/>
              <a:gd name="T73" fmla="*/ 45 h 112"/>
              <a:gd name="T74" fmla="*/ 32 w 83"/>
              <a:gd name="T75" fmla="*/ 0 h 112"/>
              <a:gd name="T76" fmla="*/ 21 w 83"/>
              <a:gd name="T77" fmla="*/ 18 h 112"/>
              <a:gd name="T78" fmla="*/ 21 w 83"/>
              <a:gd name="T79" fmla="*/ 72 h 112"/>
              <a:gd name="T80" fmla="*/ 72 w 83"/>
              <a:gd name="T81" fmla="*/ 75 h 112"/>
              <a:gd name="T82" fmla="*/ 56 w 83"/>
              <a:gd name="T83" fmla="*/ 92 h 112"/>
              <a:gd name="T84" fmla="*/ 71 w 83"/>
              <a:gd name="T85" fmla="*/ 104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2">
                <a:moveTo>
                  <a:pt x="32" y="15"/>
                </a:moveTo>
                <a:cubicBezTo>
                  <a:pt x="24" y="20"/>
                  <a:pt x="18" y="27"/>
                  <a:pt x="15" y="35"/>
                </a:cubicBezTo>
                <a:cubicBezTo>
                  <a:pt x="13" y="44"/>
                  <a:pt x="13" y="53"/>
                  <a:pt x="18" y="61"/>
                </a:cubicBezTo>
                <a:cubicBezTo>
                  <a:pt x="22" y="69"/>
                  <a:pt x="29" y="75"/>
                  <a:pt x="38" y="78"/>
                </a:cubicBezTo>
                <a:cubicBezTo>
                  <a:pt x="46" y="80"/>
                  <a:pt x="55" y="80"/>
                  <a:pt x="63" y="75"/>
                </a:cubicBezTo>
                <a:cubicBezTo>
                  <a:pt x="72" y="71"/>
                  <a:pt x="77" y="64"/>
                  <a:pt x="80" y="55"/>
                </a:cubicBezTo>
                <a:cubicBezTo>
                  <a:pt x="83" y="47"/>
                  <a:pt x="82" y="38"/>
                  <a:pt x="78" y="30"/>
                </a:cubicBezTo>
                <a:cubicBezTo>
                  <a:pt x="73" y="21"/>
                  <a:pt x="66" y="16"/>
                  <a:pt x="58" y="13"/>
                </a:cubicBezTo>
                <a:cubicBezTo>
                  <a:pt x="50" y="10"/>
                  <a:pt x="40" y="11"/>
                  <a:pt x="32" y="15"/>
                </a:cubicBezTo>
                <a:close/>
                <a:moveTo>
                  <a:pt x="34" y="68"/>
                </a:moveTo>
                <a:cubicBezTo>
                  <a:pt x="36" y="68"/>
                  <a:pt x="39" y="67"/>
                  <a:pt x="41" y="67"/>
                </a:cubicBezTo>
                <a:cubicBezTo>
                  <a:pt x="43" y="69"/>
                  <a:pt x="45" y="70"/>
                  <a:pt x="46" y="72"/>
                </a:cubicBezTo>
                <a:cubicBezTo>
                  <a:pt x="44" y="71"/>
                  <a:pt x="42" y="71"/>
                  <a:pt x="40" y="70"/>
                </a:cubicBezTo>
                <a:cubicBezTo>
                  <a:pt x="38" y="70"/>
                  <a:pt x="36" y="69"/>
                  <a:pt x="34" y="68"/>
                </a:cubicBezTo>
                <a:close/>
                <a:moveTo>
                  <a:pt x="49" y="64"/>
                </a:moveTo>
                <a:cubicBezTo>
                  <a:pt x="51" y="63"/>
                  <a:pt x="54" y="62"/>
                  <a:pt x="56" y="61"/>
                </a:cubicBezTo>
                <a:cubicBezTo>
                  <a:pt x="58" y="60"/>
                  <a:pt x="60" y="59"/>
                  <a:pt x="62" y="57"/>
                </a:cubicBezTo>
                <a:cubicBezTo>
                  <a:pt x="62" y="58"/>
                  <a:pt x="62" y="59"/>
                  <a:pt x="62" y="60"/>
                </a:cubicBezTo>
                <a:cubicBezTo>
                  <a:pt x="63" y="64"/>
                  <a:pt x="62" y="68"/>
                  <a:pt x="60" y="69"/>
                </a:cubicBezTo>
                <a:cubicBezTo>
                  <a:pt x="58" y="70"/>
                  <a:pt x="55" y="68"/>
                  <a:pt x="51" y="66"/>
                </a:cubicBezTo>
                <a:cubicBezTo>
                  <a:pt x="51" y="65"/>
                  <a:pt x="50" y="65"/>
                  <a:pt x="49" y="64"/>
                </a:cubicBezTo>
                <a:close/>
                <a:moveTo>
                  <a:pt x="69" y="52"/>
                </a:moveTo>
                <a:cubicBezTo>
                  <a:pt x="71" y="50"/>
                  <a:pt x="73" y="49"/>
                  <a:pt x="74" y="47"/>
                </a:cubicBezTo>
                <a:cubicBezTo>
                  <a:pt x="74" y="49"/>
                  <a:pt x="73" y="51"/>
                  <a:pt x="73" y="53"/>
                </a:cubicBezTo>
                <a:cubicBezTo>
                  <a:pt x="72" y="55"/>
                  <a:pt x="71" y="57"/>
                  <a:pt x="70" y="59"/>
                </a:cubicBezTo>
                <a:cubicBezTo>
                  <a:pt x="70" y="57"/>
                  <a:pt x="70" y="55"/>
                  <a:pt x="69" y="52"/>
                </a:cubicBezTo>
                <a:close/>
                <a:moveTo>
                  <a:pt x="61" y="23"/>
                </a:moveTo>
                <a:cubicBezTo>
                  <a:pt x="59" y="23"/>
                  <a:pt x="57" y="23"/>
                  <a:pt x="54" y="24"/>
                </a:cubicBezTo>
                <a:cubicBezTo>
                  <a:pt x="53" y="22"/>
                  <a:pt x="51" y="20"/>
                  <a:pt x="49" y="19"/>
                </a:cubicBezTo>
                <a:cubicBezTo>
                  <a:pt x="51" y="19"/>
                  <a:pt x="53" y="20"/>
                  <a:pt x="56" y="20"/>
                </a:cubicBezTo>
                <a:cubicBezTo>
                  <a:pt x="58" y="21"/>
                  <a:pt x="60" y="22"/>
                  <a:pt x="61" y="23"/>
                </a:cubicBezTo>
                <a:close/>
                <a:moveTo>
                  <a:pt x="46" y="27"/>
                </a:moveTo>
                <a:cubicBezTo>
                  <a:pt x="44" y="27"/>
                  <a:pt x="42" y="28"/>
                  <a:pt x="39" y="30"/>
                </a:cubicBezTo>
                <a:cubicBezTo>
                  <a:pt x="37" y="31"/>
                  <a:pt x="35" y="32"/>
                  <a:pt x="33" y="33"/>
                </a:cubicBezTo>
                <a:cubicBezTo>
                  <a:pt x="33" y="33"/>
                  <a:pt x="33" y="32"/>
                  <a:pt x="33" y="31"/>
                </a:cubicBezTo>
                <a:cubicBezTo>
                  <a:pt x="33" y="26"/>
                  <a:pt x="34" y="23"/>
                  <a:pt x="35" y="22"/>
                </a:cubicBezTo>
                <a:cubicBezTo>
                  <a:pt x="37" y="21"/>
                  <a:pt x="41" y="22"/>
                  <a:pt x="44" y="25"/>
                </a:cubicBezTo>
                <a:cubicBezTo>
                  <a:pt x="45" y="25"/>
                  <a:pt x="46" y="26"/>
                  <a:pt x="46" y="27"/>
                </a:cubicBezTo>
                <a:close/>
                <a:moveTo>
                  <a:pt x="26" y="39"/>
                </a:moveTo>
                <a:cubicBezTo>
                  <a:pt x="24" y="40"/>
                  <a:pt x="23" y="42"/>
                  <a:pt x="21" y="44"/>
                </a:cubicBezTo>
                <a:cubicBezTo>
                  <a:pt x="22" y="42"/>
                  <a:pt x="22" y="40"/>
                  <a:pt x="23" y="38"/>
                </a:cubicBezTo>
                <a:cubicBezTo>
                  <a:pt x="23" y="35"/>
                  <a:pt x="24" y="33"/>
                  <a:pt x="25" y="32"/>
                </a:cubicBezTo>
                <a:cubicBezTo>
                  <a:pt x="25" y="34"/>
                  <a:pt x="26" y="36"/>
                  <a:pt x="26" y="39"/>
                </a:cubicBezTo>
                <a:close/>
                <a:moveTo>
                  <a:pt x="33" y="60"/>
                </a:moveTo>
                <a:cubicBezTo>
                  <a:pt x="29" y="60"/>
                  <a:pt x="25" y="60"/>
                  <a:pt x="24" y="58"/>
                </a:cubicBezTo>
                <a:cubicBezTo>
                  <a:pt x="23" y="56"/>
                  <a:pt x="25" y="52"/>
                  <a:pt x="27" y="49"/>
                </a:cubicBezTo>
                <a:cubicBezTo>
                  <a:pt x="28" y="48"/>
                  <a:pt x="28" y="48"/>
                  <a:pt x="29" y="47"/>
                </a:cubicBezTo>
                <a:cubicBezTo>
                  <a:pt x="30" y="49"/>
                  <a:pt x="31" y="51"/>
                  <a:pt x="32" y="54"/>
                </a:cubicBezTo>
                <a:cubicBezTo>
                  <a:pt x="33" y="56"/>
                  <a:pt x="34" y="58"/>
                  <a:pt x="36" y="60"/>
                </a:cubicBezTo>
                <a:cubicBezTo>
                  <a:pt x="35" y="60"/>
                  <a:pt x="34" y="60"/>
                  <a:pt x="33" y="60"/>
                </a:cubicBezTo>
                <a:close/>
                <a:moveTo>
                  <a:pt x="35" y="41"/>
                </a:moveTo>
                <a:cubicBezTo>
                  <a:pt x="37" y="40"/>
                  <a:pt x="40" y="38"/>
                  <a:pt x="43" y="36"/>
                </a:cubicBezTo>
                <a:cubicBezTo>
                  <a:pt x="46" y="35"/>
                  <a:pt x="49" y="34"/>
                  <a:pt x="52" y="33"/>
                </a:cubicBezTo>
                <a:cubicBezTo>
                  <a:pt x="53" y="35"/>
                  <a:pt x="55" y="38"/>
                  <a:pt x="57" y="41"/>
                </a:cubicBezTo>
                <a:cubicBezTo>
                  <a:pt x="58" y="44"/>
                  <a:pt x="59" y="46"/>
                  <a:pt x="60" y="49"/>
                </a:cubicBezTo>
                <a:cubicBezTo>
                  <a:pt x="58" y="51"/>
                  <a:pt x="55" y="53"/>
                  <a:pt x="52" y="54"/>
                </a:cubicBezTo>
                <a:cubicBezTo>
                  <a:pt x="49" y="56"/>
                  <a:pt x="47" y="57"/>
                  <a:pt x="44" y="58"/>
                </a:cubicBezTo>
                <a:cubicBezTo>
                  <a:pt x="42" y="56"/>
                  <a:pt x="40" y="53"/>
                  <a:pt x="39" y="50"/>
                </a:cubicBezTo>
                <a:cubicBezTo>
                  <a:pt x="37" y="47"/>
                  <a:pt x="36" y="44"/>
                  <a:pt x="35" y="41"/>
                </a:cubicBezTo>
                <a:close/>
                <a:moveTo>
                  <a:pt x="60" y="31"/>
                </a:moveTo>
                <a:cubicBezTo>
                  <a:pt x="60" y="31"/>
                  <a:pt x="61" y="31"/>
                  <a:pt x="62" y="31"/>
                </a:cubicBezTo>
                <a:cubicBezTo>
                  <a:pt x="67" y="30"/>
                  <a:pt x="70" y="31"/>
                  <a:pt x="71" y="33"/>
                </a:cubicBezTo>
                <a:cubicBezTo>
                  <a:pt x="72" y="35"/>
                  <a:pt x="71" y="38"/>
                  <a:pt x="68" y="42"/>
                </a:cubicBezTo>
                <a:cubicBezTo>
                  <a:pt x="68" y="43"/>
                  <a:pt x="67" y="43"/>
                  <a:pt x="66" y="44"/>
                </a:cubicBezTo>
                <a:cubicBezTo>
                  <a:pt x="66" y="42"/>
                  <a:pt x="65" y="39"/>
                  <a:pt x="63" y="37"/>
                </a:cubicBezTo>
                <a:cubicBezTo>
                  <a:pt x="62" y="35"/>
                  <a:pt x="61" y="33"/>
                  <a:pt x="60" y="31"/>
                </a:cubicBezTo>
                <a:close/>
                <a:moveTo>
                  <a:pt x="71" y="104"/>
                </a:moveTo>
                <a:cubicBezTo>
                  <a:pt x="71" y="112"/>
                  <a:pt x="71" y="112"/>
                  <a:pt x="71" y="112"/>
                </a:cubicBezTo>
                <a:cubicBezTo>
                  <a:pt x="30" y="112"/>
                  <a:pt x="30" y="112"/>
                  <a:pt x="30" y="112"/>
                </a:cubicBezTo>
                <a:cubicBezTo>
                  <a:pt x="30" y="104"/>
                  <a:pt x="30" y="104"/>
                  <a:pt x="30" y="104"/>
                </a:cubicBezTo>
                <a:cubicBezTo>
                  <a:pt x="44" y="104"/>
                  <a:pt x="44" y="104"/>
                  <a:pt x="44" y="104"/>
                </a:cubicBezTo>
                <a:cubicBezTo>
                  <a:pt x="44" y="93"/>
                  <a:pt x="44" y="93"/>
                  <a:pt x="44" y="93"/>
                </a:cubicBezTo>
                <a:cubicBezTo>
                  <a:pt x="32" y="92"/>
                  <a:pt x="22" y="87"/>
                  <a:pt x="14" y="79"/>
                </a:cubicBezTo>
                <a:cubicBezTo>
                  <a:pt x="5" y="71"/>
                  <a:pt x="0" y="59"/>
                  <a:pt x="0" y="45"/>
                </a:cubicBezTo>
                <a:cubicBezTo>
                  <a:pt x="0" y="32"/>
                  <a:pt x="5" y="20"/>
                  <a:pt x="14" y="12"/>
                </a:cubicBezTo>
                <a:cubicBezTo>
                  <a:pt x="19" y="7"/>
                  <a:pt x="25" y="3"/>
                  <a:pt x="32" y="0"/>
                </a:cubicBezTo>
                <a:cubicBezTo>
                  <a:pt x="37" y="9"/>
                  <a:pt x="37" y="9"/>
                  <a:pt x="37" y="9"/>
                </a:cubicBezTo>
                <a:cubicBezTo>
                  <a:pt x="31" y="11"/>
                  <a:pt x="25" y="14"/>
                  <a:pt x="21" y="18"/>
                </a:cubicBezTo>
                <a:cubicBezTo>
                  <a:pt x="14" y="25"/>
                  <a:pt x="9" y="35"/>
                  <a:pt x="9" y="45"/>
                </a:cubicBezTo>
                <a:cubicBezTo>
                  <a:pt x="9" y="56"/>
                  <a:pt x="14" y="65"/>
                  <a:pt x="21" y="72"/>
                </a:cubicBezTo>
                <a:cubicBezTo>
                  <a:pt x="27" y="79"/>
                  <a:pt x="37" y="84"/>
                  <a:pt x="48" y="84"/>
                </a:cubicBezTo>
                <a:cubicBezTo>
                  <a:pt x="57" y="84"/>
                  <a:pt x="65" y="80"/>
                  <a:pt x="72" y="75"/>
                </a:cubicBezTo>
                <a:cubicBezTo>
                  <a:pt x="76" y="83"/>
                  <a:pt x="76" y="83"/>
                  <a:pt x="76" y="83"/>
                </a:cubicBezTo>
                <a:cubicBezTo>
                  <a:pt x="70" y="88"/>
                  <a:pt x="63" y="91"/>
                  <a:pt x="56" y="92"/>
                </a:cubicBezTo>
                <a:cubicBezTo>
                  <a:pt x="56" y="104"/>
                  <a:pt x="56" y="104"/>
                  <a:pt x="56" y="104"/>
                </a:cubicBezTo>
                <a:lnTo>
                  <a:pt x="71" y="104"/>
                </a:lnTo>
                <a:close/>
              </a:path>
            </a:pathLst>
          </a:custGeom>
          <a:solidFill>
            <a:srgbClr val="051525"/>
          </a:solidFill>
          <a:ln>
            <a:noFill/>
          </a:ln>
        </p:spPr>
        <p:txBody>
          <a:bodyPr vert="horz" wrap="square" lIns="91440" tIns="45720" rIns="91440" bIns="45720" numCol="1" anchor="t" anchorCtr="0" compatLnSpc="1"/>
          <a:lstStyle/>
          <a:p>
            <a:endParaRPr lang="zh-CN" altLang="en-US" sz="2000">
              <a:solidFill>
                <a:srgbClr val="051525"/>
              </a:solidFill>
              <a:latin typeface="字魂27号-布丁体" panose="00000500000000000000" charset="-122"/>
              <a:ea typeface="字魂27号-布丁体" panose="00000500000000000000" charset="-122"/>
              <a:sym typeface="Arial Narrow" panose="020b0606020202030204" pitchFamily="34" charset="0"/>
            </a:endParaRPr>
          </a:p>
        </p:txBody>
      </p:sp>
    </p:spTree>
  </p:cSld>
  <p:clrMapOvr>
    <a:masterClrMapping/>
  </p:clrMapOvr>
  <mc:AlternateContent>
    <mc:Choice xmlns:p14="http://schemas.microsoft.com/office/powerpoint/2010/main" Requires="p14">
      <p:transition spd="slow" advTm="2000" p14:dur="16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250"/>
                                        <p:tgtEl>
                                          <p:spTgt spid="29"/>
                                        </p:tgtEl>
                                      </p:cBhvr>
                                    </p:animEffect>
                                    <p:anim calcmode="lin" valueType="num">
                                      <p:cBhvr>
                                        <p:cTn id="14" dur="250" fill="hold"/>
                                        <p:tgtEl>
                                          <p:spTgt spid="29"/>
                                        </p:tgtEl>
                                        <p:attrNameLst>
                                          <p:attrName>ppt_x</p:attrName>
                                        </p:attrNameLst>
                                      </p:cBhvr>
                                      <p:tavLst>
                                        <p:tav tm="0">
                                          <p:val>
                                            <p:strVal val="#ppt_x"/>
                                          </p:val>
                                        </p:tav>
                                        <p:tav tm="100000">
                                          <p:val>
                                            <p:strVal val="#ppt_x"/>
                                          </p:val>
                                        </p:tav>
                                      </p:tavLst>
                                    </p:anim>
                                    <p:anim calcmode="lin" valueType="num">
                                      <p:cBhvr>
                                        <p:cTn id="15" dur="250" fill="hold"/>
                                        <p:tgtEl>
                                          <p:spTgt spid="2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50"/>
                                        <p:tgtEl>
                                          <p:spTgt spid="30"/>
                                        </p:tgtEl>
                                      </p:cBhvr>
                                    </p:animEffect>
                                    <p:anim calcmode="lin" valueType="num">
                                      <p:cBhvr>
                                        <p:cTn id="20" dur="250" fill="hold"/>
                                        <p:tgtEl>
                                          <p:spTgt spid="30"/>
                                        </p:tgtEl>
                                        <p:attrNameLst>
                                          <p:attrName>ppt_x</p:attrName>
                                        </p:attrNameLst>
                                      </p:cBhvr>
                                      <p:tavLst>
                                        <p:tav tm="0">
                                          <p:val>
                                            <p:strVal val="#ppt_x"/>
                                          </p:val>
                                        </p:tav>
                                        <p:tav tm="100000">
                                          <p:val>
                                            <p:strVal val="#ppt_x"/>
                                          </p:val>
                                        </p:tav>
                                      </p:tavLst>
                                    </p:anim>
                                    <p:anim calcmode="lin" valueType="num">
                                      <p:cBhvr>
                                        <p:cTn id="21" dur="250" fill="hold"/>
                                        <p:tgtEl>
                                          <p:spTgt spid="3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50"/>
                                        <p:tgtEl>
                                          <p:spTgt spid="31"/>
                                        </p:tgtEl>
                                      </p:cBhvr>
                                    </p:animEffect>
                                    <p:anim calcmode="lin" valueType="num">
                                      <p:cBhvr>
                                        <p:cTn id="26" dur="250" fill="hold"/>
                                        <p:tgtEl>
                                          <p:spTgt spid="31"/>
                                        </p:tgtEl>
                                        <p:attrNameLst>
                                          <p:attrName>ppt_x</p:attrName>
                                        </p:attrNameLst>
                                      </p:cBhvr>
                                      <p:tavLst>
                                        <p:tav tm="0">
                                          <p:val>
                                            <p:strVal val="#ppt_x"/>
                                          </p:val>
                                        </p:tav>
                                        <p:tav tm="100000">
                                          <p:val>
                                            <p:strVal val="#ppt_x"/>
                                          </p:val>
                                        </p:tav>
                                      </p:tavLst>
                                    </p:anim>
                                    <p:anim calcmode="lin" valueType="num">
                                      <p:cBhvr>
                                        <p:cTn id="27" dur="250" fill="hold"/>
                                        <p:tgtEl>
                                          <p:spTgt spid="3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50"/>
                                        <p:tgtEl>
                                          <p:spTgt spid="32"/>
                                        </p:tgtEl>
                                      </p:cBhvr>
                                    </p:animEffect>
                                    <p:anim calcmode="lin" valueType="num">
                                      <p:cBhvr>
                                        <p:cTn id="32" dur="250" fill="hold"/>
                                        <p:tgtEl>
                                          <p:spTgt spid="32"/>
                                        </p:tgtEl>
                                        <p:attrNameLst>
                                          <p:attrName>ppt_x</p:attrName>
                                        </p:attrNameLst>
                                      </p:cBhvr>
                                      <p:tavLst>
                                        <p:tav tm="0">
                                          <p:val>
                                            <p:strVal val="#ppt_x"/>
                                          </p:val>
                                        </p:tav>
                                        <p:tav tm="100000">
                                          <p:val>
                                            <p:strVal val="#ppt_x"/>
                                          </p:val>
                                        </p:tav>
                                      </p:tavLst>
                                    </p:anim>
                                    <p:anim calcmode="lin" valueType="num">
                                      <p:cBhvr>
                                        <p:cTn id="33" dur="250" fill="hold"/>
                                        <p:tgtEl>
                                          <p:spTgt spid="32"/>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50"/>
                                        <p:tgtEl>
                                          <p:spTgt spid="33"/>
                                        </p:tgtEl>
                                      </p:cBhvr>
                                    </p:animEffect>
                                    <p:anim calcmode="lin" valueType="num">
                                      <p:cBhvr>
                                        <p:cTn id="38" dur="250" fill="hold"/>
                                        <p:tgtEl>
                                          <p:spTgt spid="33"/>
                                        </p:tgtEl>
                                        <p:attrNameLst>
                                          <p:attrName>ppt_x</p:attrName>
                                        </p:attrNameLst>
                                      </p:cBhvr>
                                      <p:tavLst>
                                        <p:tav tm="0">
                                          <p:val>
                                            <p:strVal val="#ppt_x"/>
                                          </p:val>
                                        </p:tav>
                                        <p:tav tm="100000">
                                          <p:val>
                                            <p:strVal val="#ppt_x"/>
                                          </p:val>
                                        </p:tav>
                                      </p:tavLst>
                                    </p:anim>
                                    <p:anim calcmode="lin" valueType="num">
                                      <p:cBhvr>
                                        <p:cTn id="39" dur="250" fill="hold"/>
                                        <p:tgtEl>
                                          <p:spTgt spid="33"/>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50"/>
                                        <p:tgtEl>
                                          <p:spTgt spid="34"/>
                                        </p:tgtEl>
                                      </p:cBhvr>
                                    </p:animEffect>
                                    <p:anim calcmode="lin" valueType="num">
                                      <p:cBhvr>
                                        <p:cTn id="44" dur="250" fill="hold"/>
                                        <p:tgtEl>
                                          <p:spTgt spid="34"/>
                                        </p:tgtEl>
                                        <p:attrNameLst>
                                          <p:attrName>ppt_x</p:attrName>
                                        </p:attrNameLst>
                                      </p:cBhvr>
                                      <p:tavLst>
                                        <p:tav tm="0">
                                          <p:val>
                                            <p:strVal val="#ppt_x"/>
                                          </p:val>
                                        </p:tav>
                                        <p:tav tm="100000">
                                          <p:val>
                                            <p:strVal val="#ppt_x"/>
                                          </p:val>
                                        </p:tav>
                                      </p:tavLst>
                                    </p:anim>
                                    <p:anim calcmode="lin" valueType="num">
                                      <p:cBhvr>
                                        <p:cTn id="45" dur="250" fill="hold"/>
                                        <p:tgtEl>
                                          <p:spTgt spid="34"/>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50"/>
                                        <p:tgtEl>
                                          <p:spTgt spid="35"/>
                                        </p:tgtEl>
                                      </p:cBhvr>
                                    </p:animEffect>
                                    <p:anim calcmode="lin" valueType="num">
                                      <p:cBhvr>
                                        <p:cTn id="50" dur="250" fill="hold"/>
                                        <p:tgtEl>
                                          <p:spTgt spid="35"/>
                                        </p:tgtEl>
                                        <p:attrNameLst>
                                          <p:attrName>ppt_x</p:attrName>
                                        </p:attrNameLst>
                                      </p:cBhvr>
                                      <p:tavLst>
                                        <p:tav tm="0">
                                          <p:val>
                                            <p:strVal val="#ppt_x"/>
                                          </p:val>
                                        </p:tav>
                                        <p:tav tm="100000">
                                          <p:val>
                                            <p:strVal val="#ppt_x"/>
                                          </p:val>
                                        </p:tav>
                                      </p:tavLst>
                                    </p:anim>
                                    <p:anim calcmode="lin" valueType="num">
                                      <p:cBhvr>
                                        <p:cTn id="51" dur="250" fill="hold"/>
                                        <p:tgtEl>
                                          <p:spTgt spid="35"/>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250"/>
                                        <p:tgtEl>
                                          <p:spTgt spid="36"/>
                                        </p:tgtEl>
                                      </p:cBhvr>
                                    </p:animEffect>
                                    <p:anim calcmode="lin" valueType="num">
                                      <p:cBhvr>
                                        <p:cTn id="56" dur="250" fill="hold"/>
                                        <p:tgtEl>
                                          <p:spTgt spid="36"/>
                                        </p:tgtEl>
                                        <p:attrNameLst>
                                          <p:attrName>ppt_x</p:attrName>
                                        </p:attrNameLst>
                                      </p:cBhvr>
                                      <p:tavLst>
                                        <p:tav tm="0">
                                          <p:val>
                                            <p:strVal val="#ppt_x"/>
                                          </p:val>
                                        </p:tav>
                                        <p:tav tm="100000">
                                          <p:val>
                                            <p:strVal val="#ppt_x"/>
                                          </p:val>
                                        </p:tav>
                                      </p:tavLst>
                                    </p:anim>
                                    <p:anim calcmode="lin" valueType="num">
                                      <p:cBhvr>
                                        <p:cTn id="57" dur="250" fill="hold"/>
                                        <p:tgtEl>
                                          <p:spTgt spid="36"/>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50"/>
                                        <p:tgtEl>
                                          <p:spTgt spid="37"/>
                                        </p:tgtEl>
                                      </p:cBhvr>
                                    </p:animEffect>
                                    <p:anim calcmode="lin" valueType="num">
                                      <p:cBhvr>
                                        <p:cTn id="62" dur="250" fill="hold"/>
                                        <p:tgtEl>
                                          <p:spTgt spid="37"/>
                                        </p:tgtEl>
                                        <p:attrNameLst>
                                          <p:attrName>ppt_x</p:attrName>
                                        </p:attrNameLst>
                                      </p:cBhvr>
                                      <p:tavLst>
                                        <p:tav tm="0">
                                          <p:val>
                                            <p:strVal val="#ppt_x"/>
                                          </p:val>
                                        </p:tav>
                                        <p:tav tm="100000">
                                          <p:val>
                                            <p:strVal val="#ppt_x"/>
                                          </p:val>
                                        </p:tav>
                                      </p:tavLst>
                                    </p:anim>
                                    <p:anim calcmode="lin" valueType="num">
                                      <p:cBhvr>
                                        <p:cTn id="63" dur="250" fill="hold"/>
                                        <p:tgtEl>
                                          <p:spTgt spid="37"/>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2750"/>
                            </p:stCondLst>
                            <p:childTnLst>
                              <p:par>
                                <p:cTn id="65" presetID="42"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250"/>
                                        <p:tgtEl>
                                          <p:spTgt spid="38"/>
                                        </p:tgtEl>
                                      </p:cBhvr>
                                    </p:animEffect>
                                    <p:anim calcmode="lin" valueType="num">
                                      <p:cBhvr>
                                        <p:cTn id="68" dur="250" fill="hold"/>
                                        <p:tgtEl>
                                          <p:spTgt spid="38"/>
                                        </p:tgtEl>
                                        <p:attrNameLst>
                                          <p:attrName>ppt_x</p:attrName>
                                        </p:attrNameLst>
                                      </p:cBhvr>
                                      <p:tavLst>
                                        <p:tav tm="0">
                                          <p:val>
                                            <p:strVal val="#ppt_x"/>
                                          </p:val>
                                        </p:tav>
                                        <p:tav tm="100000">
                                          <p:val>
                                            <p:strVal val="#ppt_x"/>
                                          </p:val>
                                        </p:tav>
                                      </p:tavLst>
                                    </p:anim>
                                    <p:anim calcmode="lin" valueType="num">
                                      <p:cBhvr>
                                        <p:cTn id="69" dur="250" fill="hold"/>
                                        <p:tgtEl>
                                          <p:spTgt spid="38"/>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3000"/>
                            </p:stCondLst>
                            <p:childTnLst>
                              <p:par>
                                <p:cTn id="71" presetID="42" presetClass="entr" presetSubtype="0"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250"/>
                                        <p:tgtEl>
                                          <p:spTgt spid="39"/>
                                        </p:tgtEl>
                                      </p:cBhvr>
                                    </p:animEffect>
                                    <p:anim calcmode="lin" valueType="num">
                                      <p:cBhvr>
                                        <p:cTn id="74" dur="250" fill="hold"/>
                                        <p:tgtEl>
                                          <p:spTgt spid="39"/>
                                        </p:tgtEl>
                                        <p:attrNameLst>
                                          <p:attrName>ppt_x</p:attrName>
                                        </p:attrNameLst>
                                      </p:cBhvr>
                                      <p:tavLst>
                                        <p:tav tm="0">
                                          <p:val>
                                            <p:strVal val="#ppt_x"/>
                                          </p:val>
                                        </p:tav>
                                        <p:tav tm="100000">
                                          <p:val>
                                            <p:strVal val="#ppt_x"/>
                                          </p:val>
                                        </p:tav>
                                      </p:tavLst>
                                    </p:anim>
                                    <p:anim calcmode="lin" valueType="num">
                                      <p:cBhvr>
                                        <p:cTn id="75" dur="250" fill="hold"/>
                                        <p:tgtEl>
                                          <p:spTgt spid="39"/>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3250"/>
                            </p:stCondLst>
                            <p:childTnLst>
                              <p:par>
                                <p:cTn id="77" presetID="42" presetClass="entr" presetSubtype="0"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250"/>
                                        <p:tgtEl>
                                          <p:spTgt spid="40"/>
                                        </p:tgtEl>
                                      </p:cBhvr>
                                    </p:animEffect>
                                    <p:anim calcmode="lin" valueType="num">
                                      <p:cBhvr>
                                        <p:cTn id="80" dur="250" fill="hold"/>
                                        <p:tgtEl>
                                          <p:spTgt spid="40"/>
                                        </p:tgtEl>
                                        <p:attrNameLst>
                                          <p:attrName>ppt_x</p:attrName>
                                        </p:attrNameLst>
                                      </p:cBhvr>
                                      <p:tavLst>
                                        <p:tav tm="0">
                                          <p:val>
                                            <p:strVal val="#ppt_x"/>
                                          </p:val>
                                        </p:tav>
                                        <p:tav tm="100000">
                                          <p:val>
                                            <p:strVal val="#ppt_x"/>
                                          </p:val>
                                        </p:tav>
                                      </p:tavLst>
                                    </p:anim>
                                    <p:anim calcmode="lin" valueType="num">
                                      <p:cBhvr>
                                        <p:cTn id="81" dur="250" fill="hold"/>
                                        <p:tgtEl>
                                          <p:spTgt spid="40"/>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250"/>
                                        <p:tgtEl>
                                          <p:spTgt spid="41"/>
                                        </p:tgtEl>
                                      </p:cBhvr>
                                    </p:animEffect>
                                    <p:anim calcmode="lin" valueType="num">
                                      <p:cBhvr>
                                        <p:cTn id="86" dur="250" fill="hold"/>
                                        <p:tgtEl>
                                          <p:spTgt spid="41"/>
                                        </p:tgtEl>
                                        <p:attrNameLst>
                                          <p:attrName>ppt_x</p:attrName>
                                        </p:attrNameLst>
                                      </p:cBhvr>
                                      <p:tavLst>
                                        <p:tav tm="0">
                                          <p:val>
                                            <p:strVal val="#ppt_x"/>
                                          </p:val>
                                        </p:tav>
                                        <p:tav tm="100000">
                                          <p:val>
                                            <p:strVal val="#ppt_x"/>
                                          </p:val>
                                        </p:tav>
                                      </p:tavLst>
                                    </p:anim>
                                    <p:anim calcmode="lin" valueType="num">
                                      <p:cBhvr>
                                        <p:cTn id="87" dur="250" fill="hold"/>
                                        <p:tgtEl>
                                          <p:spTgt spid="41"/>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3750"/>
                            </p:stCondLst>
                            <p:childTnLst>
                              <p:par>
                                <p:cTn id="89" presetID="42"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250"/>
                                        <p:tgtEl>
                                          <p:spTgt spid="42"/>
                                        </p:tgtEl>
                                      </p:cBhvr>
                                    </p:animEffect>
                                    <p:anim calcmode="lin" valueType="num">
                                      <p:cBhvr>
                                        <p:cTn id="92" dur="250" fill="hold"/>
                                        <p:tgtEl>
                                          <p:spTgt spid="42"/>
                                        </p:tgtEl>
                                        <p:attrNameLst>
                                          <p:attrName>ppt_x</p:attrName>
                                        </p:attrNameLst>
                                      </p:cBhvr>
                                      <p:tavLst>
                                        <p:tav tm="0">
                                          <p:val>
                                            <p:strVal val="#ppt_x"/>
                                          </p:val>
                                        </p:tav>
                                        <p:tav tm="100000">
                                          <p:val>
                                            <p:strVal val="#ppt_x"/>
                                          </p:val>
                                        </p:tav>
                                      </p:tavLst>
                                    </p:anim>
                                    <p:anim calcmode="lin" valueType="num">
                                      <p:cBhvr>
                                        <p:cTn id="93" dur="250" fill="hold"/>
                                        <p:tgtEl>
                                          <p:spTgt spid="42"/>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4000"/>
                            </p:stCondLst>
                            <p:childTnLst>
                              <p:par>
                                <p:cTn id="95" presetID="42"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250"/>
                                        <p:tgtEl>
                                          <p:spTgt spid="43"/>
                                        </p:tgtEl>
                                      </p:cBhvr>
                                    </p:animEffect>
                                    <p:anim calcmode="lin" valueType="num">
                                      <p:cBhvr>
                                        <p:cTn id="98" dur="250" fill="hold"/>
                                        <p:tgtEl>
                                          <p:spTgt spid="43"/>
                                        </p:tgtEl>
                                        <p:attrNameLst>
                                          <p:attrName>ppt_x</p:attrName>
                                        </p:attrNameLst>
                                      </p:cBhvr>
                                      <p:tavLst>
                                        <p:tav tm="0">
                                          <p:val>
                                            <p:strVal val="#ppt_x"/>
                                          </p:val>
                                        </p:tav>
                                        <p:tav tm="100000">
                                          <p:val>
                                            <p:strVal val="#ppt_x"/>
                                          </p:val>
                                        </p:tav>
                                      </p:tavLst>
                                    </p:anim>
                                    <p:anim calcmode="lin" valueType="num">
                                      <p:cBhvr>
                                        <p:cTn id="99" dur="250" fill="hold"/>
                                        <p:tgtEl>
                                          <p:spTgt spid="43"/>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4250"/>
                            </p:stCondLst>
                            <p:childTnLst>
                              <p:par>
                                <p:cTn id="101" presetID="42" presetClass="entr" presetSubtype="0"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250"/>
                                        <p:tgtEl>
                                          <p:spTgt spid="44"/>
                                        </p:tgtEl>
                                      </p:cBhvr>
                                    </p:animEffect>
                                    <p:anim calcmode="lin" valueType="num">
                                      <p:cBhvr>
                                        <p:cTn id="104" dur="250" fill="hold"/>
                                        <p:tgtEl>
                                          <p:spTgt spid="44"/>
                                        </p:tgtEl>
                                        <p:attrNameLst>
                                          <p:attrName>ppt_x</p:attrName>
                                        </p:attrNameLst>
                                      </p:cBhvr>
                                      <p:tavLst>
                                        <p:tav tm="0">
                                          <p:val>
                                            <p:strVal val="#ppt_x"/>
                                          </p:val>
                                        </p:tav>
                                        <p:tav tm="100000">
                                          <p:val>
                                            <p:strVal val="#ppt_x"/>
                                          </p:val>
                                        </p:tav>
                                      </p:tavLst>
                                    </p:anim>
                                    <p:anim calcmode="lin" valueType="num">
                                      <p:cBhvr>
                                        <p:cTn id="105" dur="250" fill="hold"/>
                                        <p:tgtEl>
                                          <p:spTgt spid="44"/>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4500"/>
                            </p:stCondLst>
                            <p:childTnLst>
                              <p:par>
                                <p:cTn id="107" presetID="42" presetClass="entr" presetSubtype="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250"/>
                                        <p:tgtEl>
                                          <p:spTgt spid="45"/>
                                        </p:tgtEl>
                                      </p:cBhvr>
                                    </p:animEffect>
                                    <p:anim calcmode="lin" valueType="num">
                                      <p:cBhvr>
                                        <p:cTn id="110" dur="250" fill="hold"/>
                                        <p:tgtEl>
                                          <p:spTgt spid="45"/>
                                        </p:tgtEl>
                                        <p:attrNameLst>
                                          <p:attrName>ppt_x</p:attrName>
                                        </p:attrNameLst>
                                      </p:cBhvr>
                                      <p:tavLst>
                                        <p:tav tm="0">
                                          <p:val>
                                            <p:strVal val="#ppt_x"/>
                                          </p:val>
                                        </p:tav>
                                        <p:tav tm="100000">
                                          <p:val>
                                            <p:strVal val="#ppt_x"/>
                                          </p:val>
                                        </p:tav>
                                      </p:tavLst>
                                    </p:anim>
                                    <p:anim calcmode="lin" valueType="num">
                                      <p:cBhvr>
                                        <p:cTn id="111" dur="250" fill="hold"/>
                                        <p:tgtEl>
                                          <p:spTgt spid="45"/>
                                        </p:tgtEl>
                                        <p:attrNameLst>
                                          <p:attrName>ppt_y</p:attrName>
                                        </p:attrNameLst>
                                      </p:cBhvr>
                                      <p:tavLst>
                                        <p:tav tm="0">
                                          <p:val>
                                            <p:strVal val="#ppt_y+.1"/>
                                          </p:val>
                                        </p:tav>
                                        <p:tav tm="100000">
                                          <p:val>
                                            <p:strVal val="#ppt_y"/>
                                          </p:val>
                                        </p:tav>
                                      </p:tavLst>
                                    </p:anim>
                                  </p:childTnLst>
                                </p:cTn>
                              </p:par>
                            </p:childTnLst>
                          </p:cTn>
                        </p:par>
                        <p:par>
                          <p:cTn id="112" fill="hold" nodeType="afterGroup">
                            <p:stCondLst>
                              <p:cond delay="4750"/>
                            </p:stCondLst>
                            <p:childTnLst>
                              <p:par>
                                <p:cTn id="113" presetID="42" presetClass="entr" presetSubtype="0"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250"/>
                                        <p:tgtEl>
                                          <p:spTgt spid="46"/>
                                        </p:tgtEl>
                                      </p:cBhvr>
                                    </p:animEffect>
                                    <p:anim calcmode="lin" valueType="num">
                                      <p:cBhvr>
                                        <p:cTn id="116" dur="250" fill="hold"/>
                                        <p:tgtEl>
                                          <p:spTgt spid="46"/>
                                        </p:tgtEl>
                                        <p:attrNameLst>
                                          <p:attrName>ppt_x</p:attrName>
                                        </p:attrNameLst>
                                      </p:cBhvr>
                                      <p:tavLst>
                                        <p:tav tm="0">
                                          <p:val>
                                            <p:strVal val="#ppt_x"/>
                                          </p:val>
                                        </p:tav>
                                        <p:tav tm="100000">
                                          <p:val>
                                            <p:strVal val="#ppt_x"/>
                                          </p:val>
                                        </p:tav>
                                      </p:tavLst>
                                    </p:anim>
                                    <p:anim calcmode="lin" valueType="num">
                                      <p:cBhvr>
                                        <p:cTn id="117" dur="250" fill="hold"/>
                                        <p:tgtEl>
                                          <p:spTgt spid="46"/>
                                        </p:tgtEl>
                                        <p:attrNameLst>
                                          <p:attrName>ppt_y</p:attrName>
                                        </p:attrNameLst>
                                      </p:cBhvr>
                                      <p:tavLst>
                                        <p:tav tm="0">
                                          <p:val>
                                            <p:strVal val="#ppt_y+.1"/>
                                          </p:val>
                                        </p:tav>
                                        <p:tav tm="100000">
                                          <p:val>
                                            <p:strVal val="#ppt_y"/>
                                          </p:val>
                                        </p:tav>
                                      </p:tavLst>
                                    </p:anim>
                                  </p:childTnLst>
                                </p:cTn>
                              </p:par>
                            </p:childTnLst>
                          </p:cTn>
                        </p:par>
                        <p:par>
                          <p:cTn id="118" fill="hold" nodeType="afterGroup">
                            <p:stCondLst>
                              <p:cond delay="5000"/>
                            </p:stCondLst>
                            <p:childTnLst>
                              <p:par>
                                <p:cTn id="119" presetID="42" presetClass="entr" presetSubtype="0"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250"/>
                                        <p:tgtEl>
                                          <p:spTgt spid="47"/>
                                        </p:tgtEl>
                                      </p:cBhvr>
                                    </p:animEffect>
                                    <p:anim calcmode="lin" valueType="num">
                                      <p:cBhvr>
                                        <p:cTn id="122" dur="250" fill="hold"/>
                                        <p:tgtEl>
                                          <p:spTgt spid="47"/>
                                        </p:tgtEl>
                                        <p:attrNameLst>
                                          <p:attrName>ppt_x</p:attrName>
                                        </p:attrNameLst>
                                      </p:cBhvr>
                                      <p:tavLst>
                                        <p:tav tm="0">
                                          <p:val>
                                            <p:strVal val="#ppt_x"/>
                                          </p:val>
                                        </p:tav>
                                        <p:tav tm="100000">
                                          <p:val>
                                            <p:strVal val="#ppt_x"/>
                                          </p:val>
                                        </p:tav>
                                      </p:tavLst>
                                    </p:anim>
                                    <p:anim calcmode="lin" valueType="num">
                                      <p:cBhvr>
                                        <p:cTn id="123" dur="250" fill="hold"/>
                                        <p:tgtEl>
                                          <p:spTgt spid="47"/>
                                        </p:tgtEl>
                                        <p:attrNameLst>
                                          <p:attrName>ppt_y</p:attrName>
                                        </p:attrNameLst>
                                      </p:cBhvr>
                                      <p:tavLst>
                                        <p:tav tm="0">
                                          <p:val>
                                            <p:strVal val="#ppt_y+.1"/>
                                          </p:val>
                                        </p:tav>
                                        <p:tav tm="100000">
                                          <p:val>
                                            <p:strVal val="#ppt_y"/>
                                          </p:val>
                                        </p:tav>
                                      </p:tavLst>
                                    </p:anim>
                                  </p:childTnLst>
                                </p:cTn>
                              </p:par>
                            </p:childTnLst>
                          </p:cTn>
                        </p:par>
                        <p:par>
                          <p:cTn id="124" fill="hold" nodeType="afterGroup">
                            <p:stCondLst>
                              <p:cond delay="5250"/>
                            </p:stCondLst>
                            <p:childTnLst>
                              <p:par>
                                <p:cTn id="125" presetID="42" presetClass="entr" presetSubtype="0"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250"/>
                                        <p:tgtEl>
                                          <p:spTgt spid="48"/>
                                        </p:tgtEl>
                                      </p:cBhvr>
                                    </p:animEffect>
                                    <p:anim calcmode="lin" valueType="num">
                                      <p:cBhvr>
                                        <p:cTn id="128" dur="250" fill="hold"/>
                                        <p:tgtEl>
                                          <p:spTgt spid="48"/>
                                        </p:tgtEl>
                                        <p:attrNameLst>
                                          <p:attrName>ppt_x</p:attrName>
                                        </p:attrNameLst>
                                      </p:cBhvr>
                                      <p:tavLst>
                                        <p:tav tm="0">
                                          <p:val>
                                            <p:strVal val="#ppt_x"/>
                                          </p:val>
                                        </p:tav>
                                        <p:tav tm="100000">
                                          <p:val>
                                            <p:strVal val="#ppt_x"/>
                                          </p:val>
                                        </p:tav>
                                      </p:tavLst>
                                    </p:anim>
                                    <p:anim calcmode="lin" valueType="num">
                                      <p:cBhvr>
                                        <p:cTn id="129" dur="250" fill="hold"/>
                                        <p:tgtEl>
                                          <p:spTgt spid="48"/>
                                        </p:tgtEl>
                                        <p:attrNameLst>
                                          <p:attrName>ppt_y</p:attrName>
                                        </p:attrNameLst>
                                      </p:cBhvr>
                                      <p:tavLst>
                                        <p:tav tm="0">
                                          <p:val>
                                            <p:strVal val="#ppt_y+.1"/>
                                          </p:val>
                                        </p:tav>
                                        <p:tav tm="100000">
                                          <p:val>
                                            <p:strVal val="#ppt_y"/>
                                          </p:val>
                                        </p:tav>
                                      </p:tavLst>
                                    </p:anim>
                                  </p:childTnLst>
                                </p:cTn>
                              </p:par>
                            </p:childTnLst>
                          </p:cTn>
                        </p:par>
                        <p:par>
                          <p:cTn id="130" fill="hold" nodeType="afterGroup">
                            <p:stCondLst>
                              <p:cond delay="5500"/>
                            </p:stCondLst>
                            <p:childTnLst>
                              <p:par>
                                <p:cTn id="131" presetID="42" presetClass="entr" presetSubtype="0"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250"/>
                                        <p:tgtEl>
                                          <p:spTgt spid="49"/>
                                        </p:tgtEl>
                                      </p:cBhvr>
                                    </p:animEffect>
                                    <p:anim calcmode="lin" valueType="num">
                                      <p:cBhvr>
                                        <p:cTn id="134" dur="250" fill="hold"/>
                                        <p:tgtEl>
                                          <p:spTgt spid="49"/>
                                        </p:tgtEl>
                                        <p:attrNameLst>
                                          <p:attrName>ppt_x</p:attrName>
                                        </p:attrNameLst>
                                      </p:cBhvr>
                                      <p:tavLst>
                                        <p:tav tm="0">
                                          <p:val>
                                            <p:strVal val="#ppt_x"/>
                                          </p:val>
                                        </p:tav>
                                        <p:tav tm="100000">
                                          <p:val>
                                            <p:strVal val="#ppt_x"/>
                                          </p:val>
                                        </p:tav>
                                      </p:tavLst>
                                    </p:anim>
                                    <p:anim calcmode="lin" valueType="num">
                                      <p:cBhvr>
                                        <p:cTn id="135" dur="250" fill="hold"/>
                                        <p:tgtEl>
                                          <p:spTgt spid="49"/>
                                        </p:tgtEl>
                                        <p:attrNameLst>
                                          <p:attrName>ppt_y</p:attrName>
                                        </p:attrNameLst>
                                      </p:cBhvr>
                                      <p:tavLst>
                                        <p:tav tm="0">
                                          <p:val>
                                            <p:strVal val="#ppt_y+.1"/>
                                          </p:val>
                                        </p:tav>
                                        <p:tav tm="100000">
                                          <p:val>
                                            <p:strVal val="#ppt_y"/>
                                          </p:val>
                                        </p:tav>
                                      </p:tavLst>
                                    </p:anim>
                                  </p:childTnLst>
                                </p:cTn>
                              </p:par>
                            </p:childTnLst>
                          </p:cTn>
                        </p:par>
                        <p:par>
                          <p:cTn id="136" fill="hold" nodeType="afterGroup">
                            <p:stCondLst>
                              <p:cond delay="5750"/>
                            </p:stCondLst>
                            <p:childTnLst>
                              <p:par>
                                <p:cTn id="137" presetID="42" presetClass="entr" presetSubtype="0" fill="hold" grpId="0" nodeType="after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250"/>
                                        <p:tgtEl>
                                          <p:spTgt spid="50"/>
                                        </p:tgtEl>
                                      </p:cBhvr>
                                    </p:animEffect>
                                    <p:anim calcmode="lin" valueType="num">
                                      <p:cBhvr>
                                        <p:cTn id="140" dur="250" fill="hold"/>
                                        <p:tgtEl>
                                          <p:spTgt spid="50"/>
                                        </p:tgtEl>
                                        <p:attrNameLst>
                                          <p:attrName>ppt_x</p:attrName>
                                        </p:attrNameLst>
                                      </p:cBhvr>
                                      <p:tavLst>
                                        <p:tav tm="0">
                                          <p:val>
                                            <p:strVal val="#ppt_x"/>
                                          </p:val>
                                        </p:tav>
                                        <p:tav tm="100000">
                                          <p:val>
                                            <p:strVal val="#ppt_x"/>
                                          </p:val>
                                        </p:tav>
                                      </p:tavLst>
                                    </p:anim>
                                    <p:anim calcmode="lin" valueType="num">
                                      <p:cBhvr>
                                        <p:cTn id="141" dur="250" fill="hold"/>
                                        <p:tgtEl>
                                          <p:spTgt spid="50"/>
                                        </p:tgtEl>
                                        <p:attrNameLst>
                                          <p:attrName>ppt_y</p:attrName>
                                        </p:attrNameLst>
                                      </p:cBhvr>
                                      <p:tavLst>
                                        <p:tav tm="0">
                                          <p:val>
                                            <p:strVal val="#ppt_y+.1"/>
                                          </p:val>
                                        </p:tav>
                                        <p:tav tm="100000">
                                          <p:val>
                                            <p:strVal val="#ppt_y"/>
                                          </p:val>
                                        </p:tav>
                                      </p:tavLst>
                                    </p:anim>
                                  </p:childTnLst>
                                </p:cTn>
                              </p:par>
                            </p:childTnLst>
                          </p:cTn>
                        </p:par>
                        <p:par>
                          <p:cTn id="142" fill="hold" nodeType="afterGroup">
                            <p:stCondLst>
                              <p:cond delay="6000"/>
                            </p:stCondLst>
                            <p:childTnLst>
                              <p:par>
                                <p:cTn id="143" presetID="42" presetClass="entr" presetSubtype="0"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fade">
                                      <p:cBhvr>
                                        <p:cTn id="145" dur="250"/>
                                        <p:tgtEl>
                                          <p:spTgt spid="51"/>
                                        </p:tgtEl>
                                      </p:cBhvr>
                                    </p:animEffect>
                                    <p:anim calcmode="lin" valueType="num">
                                      <p:cBhvr>
                                        <p:cTn id="146" dur="250" fill="hold"/>
                                        <p:tgtEl>
                                          <p:spTgt spid="51"/>
                                        </p:tgtEl>
                                        <p:attrNameLst>
                                          <p:attrName>ppt_x</p:attrName>
                                        </p:attrNameLst>
                                      </p:cBhvr>
                                      <p:tavLst>
                                        <p:tav tm="0">
                                          <p:val>
                                            <p:strVal val="#ppt_x"/>
                                          </p:val>
                                        </p:tav>
                                        <p:tav tm="100000">
                                          <p:val>
                                            <p:strVal val="#ppt_x"/>
                                          </p:val>
                                        </p:tav>
                                      </p:tavLst>
                                    </p:anim>
                                    <p:anim calcmode="lin" valueType="num">
                                      <p:cBhvr>
                                        <p:cTn id="147" dur="250" fill="hold"/>
                                        <p:tgtEl>
                                          <p:spTgt spid="51"/>
                                        </p:tgtEl>
                                        <p:attrNameLst>
                                          <p:attrName>ppt_y</p:attrName>
                                        </p:attrNameLst>
                                      </p:cBhvr>
                                      <p:tavLst>
                                        <p:tav tm="0">
                                          <p:val>
                                            <p:strVal val="#ppt_y+.1"/>
                                          </p:val>
                                        </p:tav>
                                        <p:tav tm="100000">
                                          <p:val>
                                            <p:strVal val="#ppt_y"/>
                                          </p:val>
                                        </p:tav>
                                      </p:tavLst>
                                    </p:anim>
                                  </p:childTnLst>
                                </p:cTn>
                              </p:par>
                            </p:childTnLst>
                          </p:cTn>
                        </p:par>
                        <p:par>
                          <p:cTn id="148" fill="hold" nodeType="afterGroup">
                            <p:stCondLst>
                              <p:cond delay="6250"/>
                            </p:stCondLst>
                            <p:childTnLst>
                              <p:par>
                                <p:cTn id="149" presetID="42" presetClass="entr" presetSubtype="0" fill="hold" grpId="0" nodeType="after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fade">
                                      <p:cBhvr>
                                        <p:cTn id="151" dur="250"/>
                                        <p:tgtEl>
                                          <p:spTgt spid="52"/>
                                        </p:tgtEl>
                                      </p:cBhvr>
                                    </p:animEffect>
                                    <p:anim calcmode="lin" valueType="num">
                                      <p:cBhvr>
                                        <p:cTn id="152" dur="250" fill="hold"/>
                                        <p:tgtEl>
                                          <p:spTgt spid="52"/>
                                        </p:tgtEl>
                                        <p:attrNameLst>
                                          <p:attrName>ppt_x</p:attrName>
                                        </p:attrNameLst>
                                      </p:cBhvr>
                                      <p:tavLst>
                                        <p:tav tm="0">
                                          <p:val>
                                            <p:strVal val="#ppt_x"/>
                                          </p:val>
                                        </p:tav>
                                        <p:tav tm="100000">
                                          <p:val>
                                            <p:strVal val="#ppt_x"/>
                                          </p:val>
                                        </p:tav>
                                      </p:tavLst>
                                    </p:anim>
                                    <p:anim calcmode="lin" valueType="num">
                                      <p:cBhvr>
                                        <p:cTn id="153" dur="25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sp>
        <p:nvSpPr>
          <p:cNvPr id="33" name="文本框 32"/>
          <p:cNvSpPr txBox="1"/>
          <p:nvPr/>
        </p:nvSpPr>
        <p:spPr>
          <a:xfrm>
            <a:off x="3276873" y="2750956"/>
            <a:ext cx="5638254" cy="1323439"/>
          </a:xfrm>
          <a:prstGeom prst="rect">
            <a:avLst/>
          </a:prstGeom>
          <a:noFill/>
        </p:spPr>
        <p:txBody>
          <a:bodyPr wrap="square" rtlCol="0">
            <a:spAutoFit/>
          </a:bodyPr>
          <a:lstStyle/>
          <a:p>
            <a:pPr algn="dist" defTabSz="914400">
              <a:defRPr/>
            </a:pPr>
            <a:r>
              <a:rPr lang="zh-CN" altLang="en-US" sz="80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endParaRPr lang="zh-CN" altLang="en-US" sz="80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37" name="Synergistically utilize technically sound portals with frictionless chains. Dramatically customize…"/>
          <p:cNvSpPr txBox="1"/>
          <p:nvPr/>
        </p:nvSpPr>
        <p:spPr>
          <a:xfrm>
            <a:off x="2115610" y="4503808"/>
            <a:ext cx="7960780" cy="680956"/>
          </a:xfrm>
          <a:prstGeom prst="rect">
            <a:avLst/>
          </a:prstGeom>
          <a:ln w="12700">
            <a:miter lim="400000"/>
          </a:ln>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Synergistically utilize technically sound portals with frictionless chains. Dramatically customize</a:t>
            </a:r>
            <a:r>
              <a:rPr lang="en-US"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 </a:t>
            </a:r>
            <a:r>
              <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rPr>
              <a:t>empowered networks rather than goal-opportunities. </a:t>
            </a:r>
            <a:endParaRPr sz="1600" kern="0">
              <a:gradFill>
                <a:gsLst>
                  <a:gs pos="51300">
                    <a:srgbClr val="F5E2C4"/>
                  </a:gs>
                  <a:gs pos="0">
                    <a:srgbClr val="AD8E5D"/>
                  </a:gs>
                  <a:gs pos="100000">
                    <a:srgbClr val="E6CBA8"/>
                  </a:gs>
                </a:gsLst>
                <a:lin ang="0" scaled="1"/>
              </a:gradFill>
              <a:latin typeface="字体视界-一风尚黑体" panose="02000500000000000000" pitchFamily="2" charset="-122"/>
              <a:ea typeface="字体视界-一风尚黑体" panose="02000500000000000000" pitchFamily="2" charset="-122"/>
              <a:cs typeface="+mn-ea"/>
              <a:sym typeface="+mn-lt"/>
            </a:endParaRPr>
          </a:p>
        </p:txBody>
      </p:sp>
      <p:sp>
        <p:nvSpPr>
          <p:cNvPr id="39" name="文本框 38"/>
          <p:cNvSpPr txBox="1"/>
          <p:nvPr/>
        </p:nvSpPr>
        <p:spPr>
          <a:xfrm>
            <a:off x="4368218" y="1658883"/>
            <a:ext cx="3110268" cy="646331"/>
          </a:xfrm>
          <a:prstGeom prst="rect">
            <a:avLst/>
          </a:prstGeom>
          <a:noFill/>
        </p:spPr>
        <p:txBody>
          <a:bodyPr wrap="square" rtlCol="0">
            <a:spAutoFit/>
          </a:bodyPr>
          <a:lstStyle/>
          <a:p>
            <a:pPr algn="dist"/>
            <a:r>
              <a:rPr lang="en-US" altLang="zh-CN" sz="3600" b="1">
                <a:gradFill flip="none" rotWithShape="1">
                  <a:gsLst>
                    <a:gs pos="51300">
                      <a:srgbClr val="F5E2C4"/>
                    </a:gs>
                    <a:gs pos="0">
                      <a:srgbClr val="AD8E5D"/>
                    </a:gs>
                    <a:gs pos="100000">
                      <a:srgbClr val="E6CBA8"/>
                    </a:gs>
                  </a:gsLst>
                  <a:lin ang="0" scaled="1"/>
                </a:gradFill>
                <a:cs typeface="+mn-ea"/>
                <a:sym typeface="+mn-lt"/>
              </a:rPr>
              <a:t>PART 02</a:t>
            </a:r>
            <a:endParaRPr lang="zh-CN" altLang="en-US" sz="3600" b="1">
              <a:gradFill flip="none" rotWithShape="1">
                <a:gsLst>
                  <a:gs pos="51300">
                    <a:srgbClr val="F5E2C4"/>
                  </a:gs>
                  <a:gs pos="0">
                    <a:srgbClr val="AD8E5D"/>
                  </a:gs>
                  <a:gs pos="100000">
                    <a:srgbClr val="E6CBA8"/>
                  </a:gs>
                </a:gsLst>
                <a:lin ang="0" scaled="1"/>
              </a:gradFill>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l="5026" b="47703"/>
          <a:stretch>
            <a:fillRect/>
          </a:stretch>
        </p:blipFill>
        <p:spPr>
          <a:xfrm rot="16200000">
            <a:off x="-377919" y="377921"/>
            <a:ext cx="4342359" cy="358652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l="-2066" t="47804" r="7092" b="-101"/>
          <a:stretch>
            <a:fillRect/>
          </a:stretch>
        </p:blipFill>
        <p:spPr>
          <a:xfrm rot="16200000">
            <a:off x="8227527" y="3001721"/>
            <a:ext cx="4342359" cy="3586520"/>
          </a:xfrm>
          <a:prstGeom prst="rect">
            <a:avLst/>
          </a:prstGeom>
        </p:spPr>
      </p:pic>
    </p:spTree>
  </p:cSld>
  <p:clrMapOvr>
    <a:masterClrMapping/>
  </p:clrMapOvr>
  <mc:AlternateContent>
    <mc:Choice xmlns:p14="http://schemas.microsoft.com/office/powerpoint/2010/main" Requires="p14">
      <p:transition spd="slow" advTm="2000" p14:dur="1500">
        <p:split orient="vert"/>
      </p:transition>
    </mc:Choice>
    <mc:Fallback>
      <p:transition spd="slow" advTm="2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1396" y="-2661397"/>
            <a:ext cx="6869208" cy="12191999"/>
          </a:xfrm>
          <a:prstGeom prst="rect">
            <a:avLst/>
          </a:prstGeom>
        </p:spPr>
      </p:pic>
      <p:cxnSp>
        <p:nvCxnSpPr>
          <p:cNvPr id="8" name="直接箭头连接符 7"/>
          <p:cNvCxnSpPr/>
          <p:nvPr/>
        </p:nvCxnSpPr>
        <p:spPr>
          <a:xfrm>
            <a:off x="458624" y="867769"/>
            <a:ext cx="11226753" cy="1"/>
          </a:xfrm>
          <a:prstGeom prst="straightConnector1">
            <a:avLst/>
          </a:prstGeom>
          <a:ln w="38100">
            <a:solidFill>
              <a:srgbClr val="EDD6B6"/>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5706" y="281816"/>
            <a:ext cx="2029913" cy="584775"/>
          </a:xfrm>
          <a:prstGeom prst="rect">
            <a:avLst/>
          </a:prstGeom>
          <a:noFill/>
        </p:spPr>
        <p:txBody>
          <a:bodyPr wrap="square" rtlCol="0">
            <a:spAutoFit/>
          </a:bodyPr>
          <a:lstStyle/>
          <a:p>
            <a:pPr algn="dist" defTabSz="914400">
              <a:defRPr/>
            </a:pPr>
            <a:r>
              <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rPr>
              <a:t>区域成绩</a:t>
            </a:r>
            <a:endParaRPr lang="zh-CN" altLang="en-US" sz="3200" kern="0">
              <a:gradFill>
                <a:gsLst>
                  <a:gs pos="0">
                    <a:srgbClr val="F7E2AD"/>
                  </a:gs>
                  <a:gs pos="100000">
                    <a:srgbClr val="A88755"/>
                  </a:gs>
                </a:gsLst>
                <a:lin ang="5400000" scaled="1"/>
              </a:gradFill>
              <a:latin typeface="方正兰亭特黑简体" panose="02000000000000000000" pitchFamily="2" charset="-122"/>
              <a:ea typeface="方正兰亭特黑简体" panose="02000000000000000000" pitchFamily="2" charset="-122"/>
              <a:cs typeface="+mn-ea"/>
              <a:sym typeface="+mn-lt"/>
            </a:endParaRPr>
          </a:p>
        </p:txBody>
      </p:sp>
      <p:sp>
        <p:nvSpPr>
          <p:cNvPr id="13" name="椭圆 12"/>
          <p:cNvSpPr/>
          <p:nvPr/>
        </p:nvSpPr>
        <p:spPr>
          <a:xfrm>
            <a:off x="578586" y="356926"/>
            <a:ext cx="282594" cy="282594"/>
          </a:xfrm>
          <a:prstGeom prst="ellipse">
            <a:avLst/>
          </a:prstGeom>
          <a:gradFill>
            <a:gsLst>
              <a:gs pos="0">
                <a:srgbClr val="FFFAE8"/>
              </a:gs>
              <a:gs pos="52600">
                <a:srgbClr val="EFD299"/>
              </a:gs>
              <a:gs pos="100000">
                <a:srgbClr val="C8A37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Freeform 5"/>
          <p:cNvSpPr/>
          <p:nvPr/>
        </p:nvSpPr>
        <p:spPr bwMode="auto">
          <a:xfrm>
            <a:off x="5410143" y="2725117"/>
            <a:ext cx="1393147" cy="3445358"/>
          </a:xfrm>
          <a:custGeom>
            <a:gdLst>
              <a:gd name="T0" fmla="*/ 431 w 862"/>
              <a:gd name="T1" fmla="*/ 2130 h 2130"/>
              <a:gd name="T2" fmla="*/ 0 w 862"/>
              <a:gd name="T3" fmla="*/ 1699 h 2130"/>
              <a:gd name="T4" fmla="*/ 108 w 862"/>
              <a:gd name="T5" fmla="*/ 1413 h 2130"/>
              <a:gd name="T6" fmla="*/ 112 w 862"/>
              <a:gd name="T7" fmla="*/ 1413 h 2130"/>
              <a:gd name="T8" fmla="*/ 113 w 862"/>
              <a:gd name="T9" fmla="*/ 1417 h 2130"/>
              <a:gd name="T10" fmla="*/ 6 w 862"/>
              <a:gd name="T11" fmla="*/ 1699 h 2130"/>
              <a:gd name="T12" fmla="*/ 431 w 862"/>
              <a:gd name="T13" fmla="*/ 2123 h 2130"/>
              <a:gd name="T14" fmla="*/ 856 w 862"/>
              <a:gd name="T15" fmla="*/ 1699 h 2130"/>
              <a:gd name="T16" fmla="*/ 454 w 862"/>
              <a:gd name="T17" fmla="*/ 1274 h 2130"/>
              <a:gd name="T18" fmla="*/ 451 w 862"/>
              <a:gd name="T19" fmla="*/ 1271 h 2130"/>
              <a:gd name="T20" fmla="*/ 451 w 862"/>
              <a:gd name="T21" fmla="*/ 1266 h 2130"/>
              <a:gd name="T22" fmla="*/ 451 w 862"/>
              <a:gd name="T23" fmla="*/ 859 h 2130"/>
              <a:gd name="T24" fmla="*/ 454 w 862"/>
              <a:gd name="T25" fmla="*/ 856 h 2130"/>
              <a:gd name="T26" fmla="*/ 856 w 862"/>
              <a:gd name="T27" fmla="*/ 431 h 2130"/>
              <a:gd name="T28" fmla="*/ 431 w 862"/>
              <a:gd name="T29" fmla="*/ 7 h 2130"/>
              <a:gd name="T30" fmla="*/ 6 w 862"/>
              <a:gd name="T31" fmla="*/ 431 h 2130"/>
              <a:gd name="T32" fmla="*/ 31 w 862"/>
              <a:gd name="T33" fmla="*/ 574 h 2130"/>
              <a:gd name="T34" fmla="*/ 29 w 862"/>
              <a:gd name="T35" fmla="*/ 578 h 2130"/>
              <a:gd name="T36" fmla="*/ 25 w 862"/>
              <a:gd name="T37" fmla="*/ 576 h 2130"/>
              <a:gd name="T38" fmla="*/ 0 w 862"/>
              <a:gd name="T39" fmla="*/ 431 h 2130"/>
              <a:gd name="T40" fmla="*/ 431 w 862"/>
              <a:gd name="T41" fmla="*/ 0 h 2130"/>
              <a:gd name="T42" fmla="*/ 862 w 862"/>
              <a:gd name="T43" fmla="*/ 431 h 2130"/>
              <a:gd name="T44" fmla="*/ 457 w 862"/>
              <a:gd name="T45" fmla="*/ 862 h 2130"/>
              <a:gd name="T46" fmla="*/ 457 w 862"/>
              <a:gd name="T47" fmla="*/ 1266 h 2130"/>
              <a:gd name="T48" fmla="*/ 457 w 862"/>
              <a:gd name="T49" fmla="*/ 1268 h 2130"/>
              <a:gd name="T50" fmla="*/ 862 w 862"/>
              <a:gd name="T51" fmla="*/ 1699 h 2130"/>
              <a:gd name="T52" fmla="*/ 431 w 862"/>
              <a:gd name="T53" fmla="*/ 2130 h 2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2" h="2130">
                <a:moveTo>
                  <a:pt x="431" y="2130"/>
                </a:moveTo>
                <a:cubicBezTo>
                  <a:pt x="193" y="2130"/>
                  <a:pt x="0" y="1936"/>
                  <a:pt x="0" y="1699"/>
                </a:cubicBezTo>
                <a:cubicBezTo>
                  <a:pt x="0" y="1593"/>
                  <a:pt x="38" y="1492"/>
                  <a:pt x="108" y="1413"/>
                </a:cubicBezTo>
                <a:cubicBezTo>
                  <a:pt x="109" y="1412"/>
                  <a:pt x="111" y="1412"/>
                  <a:pt x="112" y="1413"/>
                </a:cubicBezTo>
                <a:cubicBezTo>
                  <a:pt x="114" y="1414"/>
                  <a:pt x="114" y="1416"/>
                  <a:pt x="113" y="1417"/>
                </a:cubicBezTo>
                <a:cubicBezTo>
                  <a:pt x="44" y="1495"/>
                  <a:pt x="6" y="1595"/>
                  <a:pt x="6" y="1699"/>
                </a:cubicBezTo>
                <a:cubicBezTo>
                  <a:pt x="6" y="1933"/>
                  <a:pt x="197" y="2123"/>
                  <a:pt x="431" y="2123"/>
                </a:cubicBezTo>
                <a:cubicBezTo>
                  <a:pt x="665" y="2123"/>
                  <a:pt x="856" y="1933"/>
                  <a:pt x="856" y="1699"/>
                </a:cubicBezTo>
                <a:cubicBezTo>
                  <a:pt x="856" y="1473"/>
                  <a:pt x="679" y="1286"/>
                  <a:pt x="454" y="1274"/>
                </a:cubicBezTo>
                <a:cubicBezTo>
                  <a:pt x="452" y="1274"/>
                  <a:pt x="451" y="1273"/>
                  <a:pt x="451" y="1271"/>
                </a:cubicBezTo>
                <a:cubicBezTo>
                  <a:pt x="451" y="1266"/>
                  <a:pt x="451" y="1266"/>
                  <a:pt x="451" y="1266"/>
                </a:cubicBezTo>
                <a:cubicBezTo>
                  <a:pt x="451" y="859"/>
                  <a:pt x="451" y="859"/>
                  <a:pt x="451" y="859"/>
                </a:cubicBezTo>
                <a:cubicBezTo>
                  <a:pt x="451" y="857"/>
                  <a:pt x="452" y="856"/>
                  <a:pt x="454" y="856"/>
                </a:cubicBezTo>
                <a:cubicBezTo>
                  <a:pt x="679" y="844"/>
                  <a:pt x="856" y="657"/>
                  <a:pt x="856" y="431"/>
                </a:cubicBezTo>
                <a:cubicBezTo>
                  <a:pt x="856" y="197"/>
                  <a:pt x="665" y="7"/>
                  <a:pt x="431" y="7"/>
                </a:cubicBezTo>
                <a:cubicBezTo>
                  <a:pt x="197" y="7"/>
                  <a:pt x="6" y="197"/>
                  <a:pt x="6" y="431"/>
                </a:cubicBezTo>
                <a:cubicBezTo>
                  <a:pt x="6" y="480"/>
                  <a:pt x="14" y="528"/>
                  <a:pt x="31" y="574"/>
                </a:cubicBezTo>
                <a:cubicBezTo>
                  <a:pt x="31" y="576"/>
                  <a:pt x="30" y="578"/>
                  <a:pt x="29" y="578"/>
                </a:cubicBezTo>
                <a:cubicBezTo>
                  <a:pt x="27" y="579"/>
                  <a:pt x="25" y="578"/>
                  <a:pt x="25" y="576"/>
                </a:cubicBezTo>
                <a:cubicBezTo>
                  <a:pt x="8" y="530"/>
                  <a:pt x="0" y="481"/>
                  <a:pt x="0" y="431"/>
                </a:cubicBezTo>
                <a:cubicBezTo>
                  <a:pt x="0" y="194"/>
                  <a:pt x="193" y="0"/>
                  <a:pt x="431" y="0"/>
                </a:cubicBezTo>
                <a:cubicBezTo>
                  <a:pt x="669" y="0"/>
                  <a:pt x="862" y="194"/>
                  <a:pt x="862" y="431"/>
                </a:cubicBezTo>
                <a:cubicBezTo>
                  <a:pt x="862" y="660"/>
                  <a:pt x="685" y="848"/>
                  <a:pt x="457" y="862"/>
                </a:cubicBezTo>
                <a:cubicBezTo>
                  <a:pt x="457" y="1266"/>
                  <a:pt x="457" y="1266"/>
                  <a:pt x="457" y="1266"/>
                </a:cubicBezTo>
                <a:cubicBezTo>
                  <a:pt x="457" y="1268"/>
                  <a:pt x="457" y="1268"/>
                  <a:pt x="457" y="1268"/>
                </a:cubicBezTo>
                <a:cubicBezTo>
                  <a:pt x="685" y="1282"/>
                  <a:pt x="862" y="1470"/>
                  <a:pt x="862" y="1699"/>
                </a:cubicBezTo>
                <a:cubicBezTo>
                  <a:pt x="862" y="1936"/>
                  <a:pt x="669" y="2130"/>
                  <a:pt x="431" y="2130"/>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5" name="Freeform 6"/>
          <p:cNvSpPr/>
          <p:nvPr/>
        </p:nvSpPr>
        <p:spPr bwMode="auto">
          <a:xfrm>
            <a:off x="6875627" y="3129665"/>
            <a:ext cx="1219003" cy="1362337"/>
          </a:xfrm>
          <a:custGeom>
            <a:gdLst>
              <a:gd name="T0" fmla="*/ 751 w 754"/>
              <a:gd name="T1" fmla="*/ 842 h 842"/>
              <a:gd name="T2" fmla="*/ 748 w 754"/>
              <a:gd name="T3" fmla="*/ 839 h 842"/>
              <a:gd name="T4" fmla="*/ 263 w 754"/>
              <a:gd name="T5" fmla="*/ 354 h 842"/>
              <a:gd name="T6" fmla="*/ 6 w 754"/>
              <a:gd name="T7" fmla="*/ 427 h 842"/>
              <a:gd name="T8" fmla="*/ 5 w 754"/>
              <a:gd name="T9" fmla="*/ 428 h 842"/>
              <a:gd name="T10" fmla="*/ 1 w 754"/>
              <a:gd name="T11" fmla="*/ 427 h 842"/>
              <a:gd name="T12" fmla="*/ 1 w 754"/>
              <a:gd name="T13" fmla="*/ 425 h 842"/>
              <a:gd name="T14" fmla="*/ 1 w 754"/>
              <a:gd name="T15" fmla="*/ 288 h 842"/>
              <a:gd name="T16" fmla="*/ 48 w 754"/>
              <a:gd name="T17" fmla="*/ 241 h 842"/>
              <a:gd name="T18" fmla="*/ 304 w 754"/>
              <a:gd name="T19" fmla="*/ 241 h 842"/>
              <a:gd name="T20" fmla="*/ 345 w 754"/>
              <a:gd name="T21" fmla="*/ 199 h 842"/>
              <a:gd name="T22" fmla="*/ 345 w 754"/>
              <a:gd name="T23" fmla="*/ 3 h 842"/>
              <a:gd name="T24" fmla="*/ 348 w 754"/>
              <a:gd name="T25" fmla="*/ 0 h 842"/>
              <a:gd name="T26" fmla="*/ 351 w 754"/>
              <a:gd name="T27" fmla="*/ 3 h 842"/>
              <a:gd name="T28" fmla="*/ 351 w 754"/>
              <a:gd name="T29" fmla="*/ 199 h 842"/>
              <a:gd name="T30" fmla="*/ 304 w 754"/>
              <a:gd name="T31" fmla="*/ 247 h 842"/>
              <a:gd name="T32" fmla="*/ 48 w 754"/>
              <a:gd name="T33" fmla="*/ 247 h 842"/>
              <a:gd name="T34" fmla="*/ 7 w 754"/>
              <a:gd name="T35" fmla="*/ 288 h 842"/>
              <a:gd name="T36" fmla="*/ 7 w 754"/>
              <a:gd name="T37" fmla="*/ 419 h 842"/>
              <a:gd name="T38" fmla="*/ 263 w 754"/>
              <a:gd name="T39" fmla="*/ 347 h 842"/>
              <a:gd name="T40" fmla="*/ 754 w 754"/>
              <a:gd name="T41" fmla="*/ 839 h 842"/>
              <a:gd name="T42" fmla="*/ 751 w 754"/>
              <a:gd name="T43" fmla="*/ 842 h 8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4" h="842">
                <a:moveTo>
                  <a:pt x="751" y="842"/>
                </a:moveTo>
                <a:cubicBezTo>
                  <a:pt x="749" y="842"/>
                  <a:pt x="748" y="841"/>
                  <a:pt x="748" y="839"/>
                </a:cubicBezTo>
                <a:cubicBezTo>
                  <a:pt x="748" y="571"/>
                  <a:pt x="530" y="354"/>
                  <a:pt x="263" y="354"/>
                </a:cubicBezTo>
                <a:cubicBezTo>
                  <a:pt x="172" y="354"/>
                  <a:pt x="83" y="379"/>
                  <a:pt x="6" y="427"/>
                </a:cubicBezTo>
                <a:cubicBezTo>
                  <a:pt x="6" y="428"/>
                  <a:pt x="5" y="428"/>
                  <a:pt x="5" y="428"/>
                </a:cubicBezTo>
                <a:cubicBezTo>
                  <a:pt x="3" y="428"/>
                  <a:pt x="2" y="428"/>
                  <a:pt x="1" y="427"/>
                </a:cubicBezTo>
                <a:cubicBezTo>
                  <a:pt x="1" y="426"/>
                  <a:pt x="0" y="425"/>
                  <a:pt x="1" y="425"/>
                </a:cubicBezTo>
                <a:cubicBezTo>
                  <a:pt x="1" y="288"/>
                  <a:pt x="1" y="288"/>
                  <a:pt x="1" y="288"/>
                </a:cubicBezTo>
                <a:cubicBezTo>
                  <a:pt x="1" y="262"/>
                  <a:pt x="22" y="241"/>
                  <a:pt x="48" y="241"/>
                </a:cubicBezTo>
                <a:cubicBezTo>
                  <a:pt x="304" y="241"/>
                  <a:pt x="304" y="241"/>
                  <a:pt x="304" y="241"/>
                </a:cubicBezTo>
                <a:cubicBezTo>
                  <a:pt x="326" y="241"/>
                  <a:pt x="345" y="222"/>
                  <a:pt x="345" y="199"/>
                </a:cubicBezTo>
                <a:cubicBezTo>
                  <a:pt x="345" y="3"/>
                  <a:pt x="345" y="3"/>
                  <a:pt x="345" y="3"/>
                </a:cubicBezTo>
                <a:cubicBezTo>
                  <a:pt x="345" y="1"/>
                  <a:pt x="346" y="0"/>
                  <a:pt x="348" y="0"/>
                </a:cubicBezTo>
                <a:cubicBezTo>
                  <a:pt x="350" y="0"/>
                  <a:pt x="351" y="1"/>
                  <a:pt x="351" y="3"/>
                </a:cubicBezTo>
                <a:cubicBezTo>
                  <a:pt x="351" y="199"/>
                  <a:pt x="351" y="199"/>
                  <a:pt x="351" y="199"/>
                </a:cubicBezTo>
                <a:cubicBezTo>
                  <a:pt x="351" y="226"/>
                  <a:pt x="330" y="247"/>
                  <a:pt x="304" y="247"/>
                </a:cubicBezTo>
                <a:cubicBezTo>
                  <a:pt x="48" y="247"/>
                  <a:pt x="48" y="247"/>
                  <a:pt x="48" y="247"/>
                </a:cubicBezTo>
                <a:cubicBezTo>
                  <a:pt x="25" y="247"/>
                  <a:pt x="7" y="265"/>
                  <a:pt x="7" y="288"/>
                </a:cubicBezTo>
                <a:cubicBezTo>
                  <a:pt x="7" y="419"/>
                  <a:pt x="7" y="419"/>
                  <a:pt x="7" y="419"/>
                </a:cubicBezTo>
                <a:cubicBezTo>
                  <a:pt x="84" y="372"/>
                  <a:pt x="172" y="347"/>
                  <a:pt x="263" y="347"/>
                </a:cubicBezTo>
                <a:cubicBezTo>
                  <a:pt x="534" y="347"/>
                  <a:pt x="754" y="568"/>
                  <a:pt x="754" y="839"/>
                </a:cubicBezTo>
                <a:cubicBezTo>
                  <a:pt x="754" y="841"/>
                  <a:pt x="753" y="842"/>
                  <a:pt x="751" y="842"/>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6" name="Freeform 7"/>
          <p:cNvSpPr/>
          <p:nvPr/>
        </p:nvSpPr>
        <p:spPr bwMode="auto">
          <a:xfrm>
            <a:off x="4110766" y="1690974"/>
            <a:ext cx="3970468" cy="4486199"/>
          </a:xfrm>
          <a:custGeom>
            <a:gdLst>
              <a:gd name="T0" fmla="*/ 7 w 2455"/>
              <a:gd name="T1" fmla="*/ 2774 h 2774"/>
              <a:gd name="T2" fmla="*/ 0 w 2455"/>
              <a:gd name="T3" fmla="*/ 2767 h 2774"/>
              <a:gd name="T4" fmla="*/ 7 w 2455"/>
              <a:gd name="T5" fmla="*/ 2759 h 2774"/>
              <a:gd name="T6" fmla="*/ 699 w 2455"/>
              <a:gd name="T7" fmla="*/ 2759 h 2774"/>
              <a:gd name="T8" fmla="*/ 743 w 2455"/>
              <a:gd name="T9" fmla="*/ 2715 h 2774"/>
              <a:gd name="T10" fmla="*/ 743 w 2455"/>
              <a:gd name="T11" fmla="*/ 2339 h 2774"/>
              <a:gd name="T12" fmla="*/ 1204 w 2455"/>
              <a:gd name="T13" fmla="*/ 1848 h 2774"/>
              <a:gd name="T14" fmla="*/ 1204 w 2455"/>
              <a:gd name="T15" fmla="*/ 1562 h 2774"/>
              <a:gd name="T16" fmla="*/ 1199 w 2455"/>
              <a:gd name="T17" fmla="*/ 1561 h 2774"/>
              <a:gd name="T18" fmla="*/ 875 w 2455"/>
              <a:gd name="T19" fmla="*/ 1407 h 2774"/>
              <a:gd name="T20" fmla="*/ 743 w 2455"/>
              <a:gd name="T21" fmla="*/ 1071 h 2774"/>
              <a:gd name="T22" fmla="*/ 1234 w 2455"/>
              <a:gd name="T23" fmla="*/ 580 h 2774"/>
              <a:gd name="T24" fmla="*/ 1725 w 2455"/>
              <a:gd name="T25" fmla="*/ 1064 h 2774"/>
              <a:gd name="T26" fmla="*/ 1954 w 2455"/>
              <a:gd name="T27" fmla="*/ 1064 h 2774"/>
              <a:gd name="T28" fmla="*/ 1992 w 2455"/>
              <a:gd name="T29" fmla="*/ 1027 h 2774"/>
              <a:gd name="T30" fmla="*/ 1992 w 2455"/>
              <a:gd name="T31" fmla="*/ 904 h 2774"/>
              <a:gd name="T32" fmla="*/ 1690 w 2455"/>
              <a:gd name="T33" fmla="*/ 772 h 2774"/>
              <a:gd name="T34" fmla="*/ 1551 w 2455"/>
              <a:gd name="T35" fmla="*/ 452 h 2774"/>
              <a:gd name="T36" fmla="*/ 2003 w 2455"/>
              <a:gd name="T37" fmla="*/ 0 h 2774"/>
              <a:gd name="T38" fmla="*/ 2455 w 2455"/>
              <a:gd name="T39" fmla="*/ 452 h 2774"/>
              <a:gd name="T40" fmla="*/ 2448 w 2455"/>
              <a:gd name="T41" fmla="*/ 459 h 2774"/>
              <a:gd name="T42" fmla="*/ 2441 w 2455"/>
              <a:gd name="T43" fmla="*/ 452 h 2774"/>
              <a:gd name="T44" fmla="*/ 2003 w 2455"/>
              <a:gd name="T45" fmla="*/ 15 h 2774"/>
              <a:gd name="T46" fmla="*/ 1565 w 2455"/>
              <a:gd name="T47" fmla="*/ 452 h 2774"/>
              <a:gd name="T48" fmla="*/ 1998 w 2455"/>
              <a:gd name="T49" fmla="*/ 890 h 2774"/>
              <a:gd name="T50" fmla="*/ 1999 w 2455"/>
              <a:gd name="T51" fmla="*/ 890 h 2774"/>
              <a:gd name="T52" fmla="*/ 2006 w 2455"/>
              <a:gd name="T53" fmla="*/ 897 h 2774"/>
              <a:gd name="T54" fmla="*/ 2006 w 2455"/>
              <a:gd name="T55" fmla="*/ 1027 h 2774"/>
              <a:gd name="T56" fmla="*/ 1954 w 2455"/>
              <a:gd name="T57" fmla="*/ 1079 h 2774"/>
              <a:gd name="T58" fmla="*/ 1718 w 2455"/>
              <a:gd name="T59" fmla="*/ 1079 h 2774"/>
              <a:gd name="T60" fmla="*/ 1711 w 2455"/>
              <a:gd name="T61" fmla="*/ 1071 h 2774"/>
              <a:gd name="T62" fmla="*/ 1234 w 2455"/>
              <a:gd name="T63" fmla="*/ 595 h 2774"/>
              <a:gd name="T64" fmla="*/ 757 w 2455"/>
              <a:gd name="T65" fmla="*/ 1071 h 2774"/>
              <a:gd name="T66" fmla="*/ 1200 w 2455"/>
              <a:gd name="T67" fmla="*/ 1547 h 2774"/>
              <a:gd name="T68" fmla="*/ 1212 w 2455"/>
              <a:gd name="T69" fmla="*/ 1548 h 2774"/>
              <a:gd name="T70" fmla="*/ 1218 w 2455"/>
              <a:gd name="T71" fmla="*/ 1555 h 2774"/>
              <a:gd name="T72" fmla="*/ 1218 w 2455"/>
              <a:gd name="T73" fmla="*/ 1855 h 2774"/>
              <a:gd name="T74" fmla="*/ 1212 w 2455"/>
              <a:gd name="T75" fmla="*/ 1862 h 2774"/>
              <a:gd name="T76" fmla="*/ 1205 w 2455"/>
              <a:gd name="T77" fmla="*/ 1863 h 2774"/>
              <a:gd name="T78" fmla="*/ 757 w 2455"/>
              <a:gd name="T79" fmla="*/ 2339 h 2774"/>
              <a:gd name="T80" fmla="*/ 757 w 2455"/>
              <a:gd name="T81" fmla="*/ 2715 h 2774"/>
              <a:gd name="T82" fmla="*/ 699 w 2455"/>
              <a:gd name="T83" fmla="*/ 2774 h 2774"/>
              <a:gd name="T84" fmla="*/ 7 w 2455"/>
              <a:gd name="T85" fmla="*/ 2774 h 27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55" h="2774">
                <a:moveTo>
                  <a:pt x="7" y="2774"/>
                </a:moveTo>
                <a:cubicBezTo>
                  <a:pt x="3" y="2774"/>
                  <a:pt x="0" y="2771"/>
                  <a:pt x="0" y="2767"/>
                </a:cubicBezTo>
                <a:cubicBezTo>
                  <a:pt x="0" y="2763"/>
                  <a:pt x="3" y="2759"/>
                  <a:pt x="7" y="2759"/>
                </a:cubicBezTo>
                <a:cubicBezTo>
                  <a:pt x="699" y="2759"/>
                  <a:pt x="699" y="2759"/>
                  <a:pt x="699" y="2759"/>
                </a:cubicBezTo>
                <a:cubicBezTo>
                  <a:pt x="723" y="2759"/>
                  <a:pt x="743" y="2740"/>
                  <a:pt x="743" y="2715"/>
                </a:cubicBezTo>
                <a:cubicBezTo>
                  <a:pt x="743" y="2339"/>
                  <a:pt x="743" y="2339"/>
                  <a:pt x="743" y="2339"/>
                </a:cubicBezTo>
                <a:cubicBezTo>
                  <a:pt x="743" y="2079"/>
                  <a:pt x="945" y="1864"/>
                  <a:pt x="1204" y="1848"/>
                </a:cubicBezTo>
                <a:cubicBezTo>
                  <a:pt x="1204" y="1562"/>
                  <a:pt x="1204" y="1562"/>
                  <a:pt x="1204" y="1562"/>
                </a:cubicBezTo>
                <a:cubicBezTo>
                  <a:pt x="1199" y="1561"/>
                  <a:pt x="1199" y="1561"/>
                  <a:pt x="1199" y="1561"/>
                </a:cubicBezTo>
                <a:cubicBezTo>
                  <a:pt x="1075" y="1553"/>
                  <a:pt x="961" y="1498"/>
                  <a:pt x="875" y="1407"/>
                </a:cubicBezTo>
                <a:cubicBezTo>
                  <a:pt x="790" y="1316"/>
                  <a:pt x="743" y="1196"/>
                  <a:pt x="743" y="1071"/>
                </a:cubicBezTo>
                <a:cubicBezTo>
                  <a:pt x="743" y="801"/>
                  <a:pt x="963" y="580"/>
                  <a:pt x="1234" y="580"/>
                </a:cubicBezTo>
                <a:cubicBezTo>
                  <a:pt x="1502" y="580"/>
                  <a:pt x="1721" y="797"/>
                  <a:pt x="1725" y="1064"/>
                </a:cubicBezTo>
                <a:cubicBezTo>
                  <a:pt x="1954" y="1064"/>
                  <a:pt x="1954" y="1064"/>
                  <a:pt x="1954" y="1064"/>
                </a:cubicBezTo>
                <a:cubicBezTo>
                  <a:pt x="1975" y="1064"/>
                  <a:pt x="1992" y="1048"/>
                  <a:pt x="1992" y="1027"/>
                </a:cubicBezTo>
                <a:cubicBezTo>
                  <a:pt x="1992" y="904"/>
                  <a:pt x="1992" y="904"/>
                  <a:pt x="1992" y="904"/>
                </a:cubicBezTo>
                <a:cubicBezTo>
                  <a:pt x="1884" y="902"/>
                  <a:pt x="1774" y="854"/>
                  <a:pt x="1690" y="772"/>
                </a:cubicBezTo>
                <a:cubicBezTo>
                  <a:pt x="1600" y="684"/>
                  <a:pt x="1551" y="571"/>
                  <a:pt x="1551" y="452"/>
                </a:cubicBezTo>
                <a:cubicBezTo>
                  <a:pt x="1551" y="203"/>
                  <a:pt x="1754" y="0"/>
                  <a:pt x="2003" y="0"/>
                </a:cubicBezTo>
                <a:cubicBezTo>
                  <a:pt x="2252" y="0"/>
                  <a:pt x="2455" y="203"/>
                  <a:pt x="2455" y="452"/>
                </a:cubicBezTo>
                <a:cubicBezTo>
                  <a:pt x="2455" y="456"/>
                  <a:pt x="2452" y="459"/>
                  <a:pt x="2448" y="459"/>
                </a:cubicBezTo>
                <a:cubicBezTo>
                  <a:pt x="2444" y="459"/>
                  <a:pt x="2441" y="456"/>
                  <a:pt x="2441" y="452"/>
                </a:cubicBezTo>
                <a:cubicBezTo>
                  <a:pt x="2441" y="211"/>
                  <a:pt x="2244" y="15"/>
                  <a:pt x="2003" y="15"/>
                </a:cubicBezTo>
                <a:cubicBezTo>
                  <a:pt x="1762" y="15"/>
                  <a:pt x="1565" y="211"/>
                  <a:pt x="1565" y="452"/>
                </a:cubicBezTo>
                <a:cubicBezTo>
                  <a:pt x="1565" y="681"/>
                  <a:pt x="1771" y="889"/>
                  <a:pt x="1998" y="890"/>
                </a:cubicBezTo>
                <a:cubicBezTo>
                  <a:pt x="1998" y="890"/>
                  <a:pt x="1998" y="890"/>
                  <a:pt x="1999" y="890"/>
                </a:cubicBezTo>
                <a:cubicBezTo>
                  <a:pt x="2003" y="890"/>
                  <a:pt x="2006" y="893"/>
                  <a:pt x="2006" y="897"/>
                </a:cubicBezTo>
                <a:cubicBezTo>
                  <a:pt x="2006" y="1027"/>
                  <a:pt x="2006" y="1027"/>
                  <a:pt x="2006" y="1027"/>
                </a:cubicBezTo>
                <a:cubicBezTo>
                  <a:pt x="2006" y="1056"/>
                  <a:pt x="1983" y="1079"/>
                  <a:pt x="1954" y="1079"/>
                </a:cubicBezTo>
                <a:cubicBezTo>
                  <a:pt x="1718" y="1079"/>
                  <a:pt x="1718" y="1079"/>
                  <a:pt x="1718" y="1079"/>
                </a:cubicBezTo>
                <a:cubicBezTo>
                  <a:pt x="1714" y="1079"/>
                  <a:pt x="1711" y="1075"/>
                  <a:pt x="1711" y="1071"/>
                </a:cubicBezTo>
                <a:cubicBezTo>
                  <a:pt x="1711" y="809"/>
                  <a:pt x="1497" y="595"/>
                  <a:pt x="1234" y="595"/>
                </a:cubicBezTo>
                <a:cubicBezTo>
                  <a:pt x="971" y="595"/>
                  <a:pt x="757" y="809"/>
                  <a:pt x="757" y="1071"/>
                </a:cubicBezTo>
                <a:cubicBezTo>
                  <a:pt x="757" y="1321"/>
                  <a:pt x="952" y="1529"/>
                  <a:pt x="1200" y="1547"/>
                </a:cubicBezTo>
                <a:cubicBezTo>
                  <a:pt x="1212" y="1548"/>
                  <a:pt x="1212" y="1548"/>
                  <a:pt x="1212" y="1548"/>
                </a:cubicBezTo>
                <a:cubicBezTo>
                  <a:pt x="1215" y="1548"/>
                  <a:pt x="1218" y="1552"/>
                  <a:pt x="1218" y="1555"/>
                </a:cubicBezTo>
                <a:cubicBezTo>
                  <a:pt x="1218" y="1855"/>
                  <a:pt x="1218" y="1855"/>
                  <a:pt x="1218" y="1855"/>
                </a:cubicBezTo>
                <a:cubicBezTo>
                  <a:pt x="1218" y="1858"/>
                  <a:pt x="1215" y="1861"/>
                  <a:pt x="1212" y="1862"/>
                </a:cubicBezTo>
                <a:cubicBezTo>
                  <a:pt x="1205" y="1863"/>
                  <a:pt x="1205" y="1863"/>
                  <a:pt x="1205" y="1863"/>
                </a:cubicBezTo>
                <a:cubicBezTo>
                  <a:pt x="954" y="1878"/>
                  <a:pt x="757" y="2087"/>
                  <a:pt x="757" y="2339"/>
                </a:cubicBezTo>
                <a:cubicBezTo>
                  <a:pt x="757" y="2715"/>
                  <a:pt x="757" y="2715"/>
                  <a:pt x="757" y="2715"/>
                </a:cubicBezTo>
                <a:cubicBezTo>
                  <a:pt x="757" y="2748"/>
                  <a:pt x="731" y="2774"/>
                  <a:pt x="699" y="2774"/>
                </a:cubicBezTo>
                <a:lnTo>
                  <a:pt x="7" y="2774"/>
                </a:ln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7" name="Freeform 8"/>
          <p:cNvSpPr/>
          <p:nvPr/>
        </p:nvSpPr>
        <p:spPr bwMode="auto">
          <a:xfrm>
            <a:off x="6751048" y="1822251"/>
            <a:ext cx="1200250" cy="1062274"/>
          </a:xfrm>
          <a:custGeom>
            <a:gdLst>
              <a:gd name="T0" fmla="*/ 607 w 742"/>
              <a:gd name="T1" fmla="*/ 657 h 657"/>
              <a:gd name="T2" fmla="*/ 604 w 742"/>
              <a:gd name="T3" fmla="*/ 656 h 657"/>
              <a:gd name="T4" fmla="*/ 605 w 742"/>
              <a:gd name="T5" fmla="*/ 651 h 657"/>
              <a:gd name="T6" fmla="*/ 736 w 742"/>
              <a:gd name="T7" fmla="*/ 371 h 657"/>
              <a:gd name="T8" fmla="*/ 371 w 742"/>
              <a:gd name="T9" fmla="*/ 6 h 657"/>
              <a:gd name="T10" fmla="*/ 6 w 742"/>
              <a:gd name="T11" fmla="*/ 371 h 657"/>
              <a:gd name="T12" fmla="*/ 3 w 742"/>
              <a:gd name="T13" fmla="*/ 374 h 657"/>
              <a:gd name="T14" fmla="*/ 0 w 742"/>
              <a:gd name="T15" fmla="*/ 371 h 657"/>
              <a:gd name="T16" fmla="*/ 371 w 742"/>
              <a:gd name="T17" fmla="*/ 0 h 657"/>
              <a:gd name="T18" fmla="*/ 742 w 742"/>
              <a:gd name="T19" fmla="*/ 371 h 657"/>
              <a:gd name="T20" fmla="*/ 609 w 742"/>
              <a:gd name="T21" fmla="*/ 656 h 657"/>
              <a:gd name="T22" fmla="*/ 607 w 742"/>
              <a:gd name="T23" fmla="*/ 657 h 6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657">
                <a:moveTo>
                  <a:pt x="607" y="657"/>
                </a:moveTo>
                <a:cubicBezTo>
                  <a:pt x="606" y="657"/>
                  <a:pt x="605" y="657"/>
                  <a:pt x="604" y="656"/>
                </a:cubicBezTo>
                <a:cubicBezTo>
                  <a:pt x="603" y="655"/>
                  <a:pt x="603" y="653"/>
                  <a:pt x="605" y="651"/>
                </a:cubicBezTo>
                <a:cubicBezTo>
                  <a:pt x="688" y="582"/>
                  <a:pt x="736" y="480"/>
                  <a:pt x="736" y="371"/>
                </a:cubicBezTo>
                <a:cubicBezTo>
                  <a:pt x="736" y="170"/>
                  <a:pt x="572" y="6"/>
                  <a:pt x="371" y="6"/>
                </a:cubicBezTo>
                <a:cubicBezTo>
                  <a:pt x="170" y="6"/>
                  <a:pt x="6" y="170"/>
                  <a:pt x="6" y="371"/>
                </a:cubicBezTo>
                <a:cubicBezTo>
                  <a:pt x="6" y="373"/>
                  <a:pt x="5" y="374"/>
                  <a:pt x="3" y="374"/>
                </a:cubicBezTo>
                <a:cubicBezTo>
                  <a:pt x="1" y="374"/>
                  <a:pt x="0" y="373"/>
                  <a:pt x="0" y="371"/>
                </a:cubicBezTo>
                <a:cubicBezTo>
                  <a:pt x="0" y="167"/>
                  <a:pt x="166" y="0"/>
                  <a:pt x="371" y="0"/>
                </a:cubicBezTo>
                <a:cubicBezTo>
                  <a:pt x="576" y="0"/>
                  <a:pt x="742" y="167"/>
                  <a:pt x="742" y="371"/>
                </a:cubicBezTo>
                <a:cubicBezTo>
                  <a:pt x="742" y="482"/>
                  <a:pt x="693" y="586"/>
                  <a:pt x="609" y="656"/>
                </a:cubicBezTo>
                <a:cubicBezTo>
                  <a:pt x="608" y="657"/>
                  <a:pt x="607" y="657"/>
                  <a:pt x="607" y="657"/>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8" name="Freeform 9"/>
          <p:cNvSpPr/>
          <p:nvPr/>
        </p:nvSpPr>
        <p:spPr bwMode="auto">
          <a:xfrm>
            <a:off x="6637184" y="3782033"/>
            <a:ext cx="1369035" cy="1410561"/>
          </a:xfrm>
          <a:custGeom>
            <a:gdLst>
              <a:gd name="T0" fmla="*/ 410 w 846"/>
              <a:gd name="T1" fmla="*/ 872 h 872"/>
              <a:gd name="T2" fmla="*/ 1 w 846"/>
              <a:gd name="T3" fmla="*/ 589 h 872"/>
              <a:gd name="T4" fmla="*/ 1 w 846"/>
              <a:gd name="T5" fmla="*/ 583 h 872"/>
              <a:gd name="T6" fmla="*/ 5 w 846"/>
              <a:gd name="T7" fmla="*/ 580 h 872"/>
              <a:gd name="T8" fmla="*/ 8 w 846"/>
              <a:gd name="T9" fmla="*/ 579 h 872"/>
              <a:gd name="T10" fmla="*/ 14 w 846"/>
              <a:gd name="T11" fmla="*/ 584 h 872"/>
              <a:gd name="T12" fmla="*/ 410 w 846"/>
              <a:gd name="T13" fmla="*/ 858 h 872"/>
              <a:gd name="T14" fmla="*/ 832 w 846"/>
              <a:gd name="T15" fmla="*/ 436 h 872"/>
              <a:gd name="T16" fmla="*/ 410 w 846"/>
              <a:gd name="T17" fmla="*/ 14 h 872"/>
              <a:gd name="T18" fmla="*/ 54 w 846"/>
              <a:gd name="T19" fmla="*/ 209 h 872"/>
              <a:gd name="T20" fmla="*/ 48 w 846"/>
              <a:gd name="T21" fmla="*/ 212 h 872"/>
              <a:gd name="T22" fmla="*/ 44 w 846"/>
              <a:gd name="T23" fmla="*/ 211 h 872"/>
              <a:gd name="T24" fmla="*/ 42 w 846"/>
              <a:gd name="T25" fmla="*/ 201 h 872"/>
              <a:gd name="T26" fmla="*/ 410 w 846"/>
              <a:gd name="T27" fmla="*/ 0 h 872"/>
              <a:gd name="T28" fmla="*/ 846 w 846"/>
              <a:gd name="T29" fmla="*/ 436 h 872"/>
              <a:gd name="T30" fmla="*/ 410 w 846"/>
              <a:gd name="T31" fmla="*/ 872 h 8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5" h="872">
                <a:moveTo>
                  <a:pt x="410" y="872"/>
                </a:moveTo>
                <a:cubicBezTo>
                  <a:pt x="229" y="872"/>
                  <a:pt x="64" y="758"/>
                  <a:pt x="1" y="589"/>
                </a:cubicBezTo>
                <a:cubicBezTo>
                  <a:pt x="0" y="587"/>
                  <a:pt x="0" y="585"/>
                  <a:pt x="1" y="583"/>
                </a:cubicBezTo>
                <a:cubicBezTo>
                  <a:pt x="2" y="582"/>
                  <a:pt x="3" y="580"/>
                  <a:pt x="5" y="580"/>
                </a:cubicBezTo>
                <a:cubicBezTo>
                  <a:pt x="6" y="579"/>
                  <a:pt x="7" y="579"/>
                  <a:pt x="8" y="579"/>
                </a:cubicBezTo>
                <a:cubicBezTo>
                  <a:pt x="11" y="579"/>
                  <a:pt x="13" y="581"/>
                  <a:pt x="14" y="584"/>
                </a:cubicBezTo>
                <a:cubicBezTo>
                  <a:pt x="76" y="748"/>
                  <a:pt x="235" y="858"/>
                  <a:pt x="410" y="858"/>
                </a:cubicBezTo>
                <a:cubicBezTo>
                  <a:pt x="642" y="858"/>
                  <a:pt x="832" y="669"/>
                  <a:pt x="832" y="436"/>
                </a:cubicBezTo>
                <a:cubicBezTo>
                  <a:pt x="832" y="203"/>
                  <a:pt x="642" y="14"/>
                  <a:pt x="410" y="14"/>
                </a:cubicBezTo>
                <a:cubicBezTo>
                  <a:pt x="265" y="14"/>
                  <a:pt x="132" y="87"/>
                  <a:pt x="54" y="209"/>
                </a:cubicBezTo>
                <a:cubicBezTo>
                  <a:pt x="53" y="211"/>
                  <a:pt x="50" y="212"/>
                  <a:pt x="48" y="212"/>
                </a:cubicBezTo>
                <a:cubicBezTo>
                  <a:pt x="46" y="212"/>
                  <a:pt x="45" y="212"/>
                  <a:pt x="44" y="211"/>
                </a:cubicBezTo>
                <a:cubicBezTo>
                  <a:pt x="41" y="209"/>
                  <a:pt x="40" y="204"/>
                  <a:pt x="42" y="201"/>
                </a:cubicBezTo>
                <a:cubicBezTo>
                  <a:pt x="123" y="75"/>
                  <a:pt x="260" y="0"/>
                  <a:pt x="410" y="0"/>
                </a:cubicBezTo>
                <a:cubicBezTo>
                  <a:pt x="650" y="0"/>
                  <a:pt x="846" y="195"/>
                  <a:pt x="846" y="436"/>
                </a:cubicBezTo>
                <a:cubicBezTo>
                  <a:pt x="846" y="677"/>
                  <a:pt x="650" y="872"/>
                  <a:pt x="410" y="872"/>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59" name="Freeform 10"/>
          <p:cNvSpPr/>
          <p:nvPr/>
        </p:nvSpPr>
        <p:spPr bwMode="auto">
          <a:xfrm>
            <a:off x="4243383" y="1749914"/>
            <a:ext cx="1343583" cy="3216293"/>
          </a:xfrm>
          <a:custGeom>
            <a:gdLst>
              <a:gd name="T0" fmla="*/ 416 w 831"/>
              <a:gd name="T1" fmla="*/ 1988 h 1988"/>
              <a:gd name="T2" fmla="*/ 71 w 831"/>
              <a:gd name="T3" fmla="*/ 1643 h 1988"/>
              <a:gd name="T4" fmla="*/ 412 w 831"/>
              <a:gd name="T5" fmla="*/ 1298 h 1988"/>
              <a:gd name="T6" fmla="*/ 412 w 831"/>
              <a:gd name="T7" fmla="*/ 828 h 1988"/>
              <a:gd name="T8" fmla="*/ 416 w 831"/>
              <a:gd name="T9" fmla="*/ 824 h 1988"/>
              <a:gd name="T10" fmla="*/ 825 w 831"/>
              <a:gd name="T11" fmla="*/ 415 h 1988"/>
              <a:gd name="T12" fmla="*/ 416 w 831"/>
              <a:gd name="T13" fmla="*/ 6 h 1988"/>
              <a:gd name="T14" fmla="*/ 7 w 831"/>
              <a:gd name="T15" fmla="*/ 415 h 1988"/>
              <a:gd name="T16" fmla="*/ 3 w 831"/>
              <a:gd name="T17" fmla="*/ 418 h 1988"/>
              <a:gd name="T18" fmla="*/ 0 w 831"/>
              <a:gd name="T19" fmla="*/ 415 h 1988"/>
              <a:gd name="T20" fmla="*/ 416 w 831"/>
              <a:gd name="T21" fmla="*/ 0 h 1988"/>
              <a:gd name="T22" fmla="*/ 831 w 831"/>
              <a:gd name="T23" fmla="*/ 415 h 1988"/>
              <a:gd name="T24" fmla="*/ 419 w 831"/>
              <a:gd name="T25" fmla="*/ 831 h 1988"/>
              <a:gd name="T26" fmla="*/ 419 w 831"/>
              <a:gd name="T27" fmla="*/ 1302 h 1988"/>
              <a:gd name="T28" fmla="*/ 416 w 831"/>
              <a:gd name="T29" fmla="*/ 1305 h 1988"/>
              <a:gd name="T30" fmla="*/ 77 w 831"/>
              <a:gd name="T31" fmla="*/ 1643 h 1988"/>
              <a:gd name="T32" fmla="*/ 416 w 831"/>
              <a:gd name="T33" fmla="*/ 1982 h 1988"/>
              <a:gd name="T34" fmla="*/ 754 w 831"/>
              <a:gd name="T35" fmla="*/ 1643 h 1988"/>
              <a:gd name="T36" fmla="*/ 757 w 831"/>
              <a:gd name="T37" fmla="*/ 1640 h 1988"/>
              <a:gd name="T38" fmla="*/ 761 w 831"/>
              <a:gd name="T39" fmla="*/ 1643 h 1988"/>
              <a:gd name="T40" fmla="*/ 416 w 831"/>
              <a:gd name="T41" fmla="*/ 1988 h 1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1" h="1988">
                <a:moveTo>
                  <a:pt x="416" y="1988"/>
                </a:moveTo>
                <a:cubicBezTo>
                  <a:pt x="225" y="1988"/>
                  <a:pt x="71" y="1834"/>
                  <a:pt x="71" y="1643"/>
                </a:cubicBezTo>
                <a:cubicBezTo>
                  <a:pt x="71" y="1454"/>
                  <a:pt x="224" y="1300"/>
                  <a:pt x="412" y="1298"/>
                </a:cubicBezTo>
                <a:cubicBezTo>
                  <a:pt x="412" y="828"/>
                  <a:pt x="412" y="828"/>
                  <a:pt x="412" y="828"/>
                </a:cubicBezTo>
                <a:cubicBezTo>
                  <a:pt x="412" y="826"/>
                  <a:pt x="414" y="824"/>
                  <a:pt x="416" y="824"/>
                </a:cubicBezTo>
                <a:cubicBezTo>
                  <a:pt x="641" y="824"/>
                  <a:pt x="825" y="641"/>
                  <a:pt x="825" y="415"/>
                </a:cubicBezTo>
                <a:cubicBezTo>
                  <a:pt x="825" y="190"/>
                  <a:pt x="641" y="6"/>
                  <a:pt x="416" y="6"/>
                </a:cubicBezTo>
                <a:cubicBezTo>
                  <a:pt x="190" y="6"/>
                  <a:pt x="7" y="190"/>
                  <a:pt x="7" y="415"/>
                </a:cubicBezTo>
                <a:cubicBezTo>
                  <a:pt x="7" y="417"/>
                  <a:pt x="5" y="418"/>
                  <a:pt x="3" y="418"/>
                </a:cubicBezTo>
                <a:cubicBezTo>
                  <a:pt x="2" y="418"/>
                  <a:pt x="0" y="417"/>
                  <a:pt x="0" y="415"/>
                </a:cubicBezTo>
                <a:cubicBezTo>
                  <a:pt x="0" y="186"/>
                  <a:pt x="187" y="0"/>
                  <a:pt x="416" y="0"/>
                </a:cubicBezTo>
                <a:cubicBezTo>
                  <a:pt x="645" y="0"/>
                  <a:pt x="831" y="186"/>
                  <a:pt x="831" y="415"/>
                </a:cubicBezTo>
                <a:cubicBezTo>
                  <a:pt x="831" y="643"/>
                  <a:pt x="646" y="829"/>
                  <a:pt x="419" y="831"/>
                </a:cubicBezTo>
                <a:cubicBezTo>
                  <a:pt x="419" y="1302"/>
                  <a:pt x="419" y="1302"/>
                  <a:pt x="419" y="1302"/>
                </a:cubicBezTo>
                <a:cubicBezTo>
                  <a:pt x="419" y="1303"/>
                  <a:pt x="417" y="1305"/>
                  <a:pt x="416" y="1305"/>
                </a:cubicBezTo>
                <a:cubicBezTo>
                  <a:pt x="229" y="1305"/>
                  <a:pt x="77" y="1457"/>
                  <a:pt x="77" y="1643"/>
                </a:cubicBezTo>
                <a:cubicBezTo>
                  <a:pt x="77" y="1830"/>
                  <a:pt x="229" y="1982"/>
                  <a:pt x="416" y="1982"/>
                </a:cubicBezTo>
                <a:cubicBezTo>
                  <a:pt x="602" y="1982"/>
                  <a:pt x="754" y="1830"/>
                  <a:pt x="754" y="1643"/>
                </a:cubicBezTo>
                <a:cubicBezTo>
                  <a:pt x="754" y="1642"/>
                  <a:pt x="756" y="1640"/>
                  <a:pt x="757" y="1640"/>
                </a:cubicBezTo>
                <a:cubicBezTo>
                  <a:pt x="759" y="1640"/>
                  <a:pt x="761" y="1642"/>
                  <a:pt x="761" y="1643"/>
                </a:cubicBezTo>
                <a:cubicBezTo>
                  <a:pt x="761" y="1834"/>
                  <a:pt x="606" y="1988"/>
                  <a:pt x="416" y="1988"/>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0" name="Freeform 11"/>
          <p:cNvSpPr/>
          <p:nvPr/>
        </p:nvSpPr>
        <p:spPr bwMode="auto">
          <a:xfrm>
            <a:off x="4132199" y="1637391"/>
            <a:ext cx="1567290" cy="1347601"/>
          </a:xfrm>
          <a:custGeom>
            <a:gdLst>
              <a:gd name="T0" fmla="*/ 150 w 969"/>
              <a:gd name="T1" fmla="*/ 833 h 833"/>
              <a:gd name="T2" fmla="*/ 145 w 969"/>
              <a:gd name="T3" fmla="*/ 831 h 833"/>
              <a:gd name="T4" fmla="*/ 0 w 969"/>
              <a:gd name="T5" fmla="*/ 485 h 833"/>
              <a:gd name="T6" fmla="*/ 485 w 969"/>
              <a:gd name="T7" fmla="*/ 0 h 833"/>
              <a:gd name="T8" fmla="*/ 969 w 969"/>
              <a:gd name="T9" fmla="*/ 485 h 833"/>
              <a:gd name="T10" fmla="*/ 962 w 969"/>
              <a:gd name="T11" fmla="*/ 492 h 833"/>
              <a:gd name="T12" fmla="*/ 955 w 969"/>
              <a:gd name="T13" fmla="*/ 485 h 833"/>
              <a:gd name="T14" fmla="*/ 485 w 969"/>
              <a:gd name="T15" fmla="*/ 15 h 833"/>
              <a:gd name="T16" fmla="*/ 14 w 969"/>
              <a:gd name="T17" fmla="*/ 485 h 833"/>
              <a:gd name="T18" fmla="*/ 155 w 969"/>
              <a:gd name="T19" fmla="*/ 821 h 833"/>
              <a:gd name="T20" fmla="*/ 155 w 969"/>
              <a:gd name="T21" fmla="*/ 831 h 833"/>
              <a:gd name="T22" fmla="*/ 150 w 969"/>
              <a:gd name="T23" fmla="*/ 833 h 8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833">
                <a:moveTo>
                  <a:pt x="150" y="833"/>
                </a:moveTo>
                <a:cubicBezTo>
                  <a:pt x="148" y="833"/>
                  <a:pt x="146" y="832"/>
                  <a:pt x="145" y="831"/>
                </a:cubicBezTo>
                <a:cubicBezTo>
                  <a:pt x="51" y="739"/>
                  <a:pt x="0" y="616"/>
                  <a:pt x="0" y="485"/>
                </a:cubicBezTo>
                <a:cubicBezTo>
                  <a:pt x="0" y="218"/>
                  <a:pt x="217" y="0"/>
                  <a:pt x="485" y="0"/>
                </a:cubicBezTo>
                <a:cubicBezTo>
                  <a:pt x="752" y="0"/>
                  <a:pt x="969" y="218"/>
                  <a:pt x="969" y="485"/>
                </a:cubicBezTo>
                <a:cubicBezTo>
                  <a:pt x="969" y="489"/>
                  <a:pt x="966" y="492"/>
                  <a:pt x="962" y="492"/>
                </a:cubicBezTo>
                <a:cubicBezTo>
                  <a:pt x="958" y="492"/>
                  <a:pt x="955" y="489"/>
                  <a:pt x="955" y="485"/>
                </a:cubicBezTo>
                <a:cubicBezTo>
                  <a:pt x="955" y="226"/>
                  <a:pt x="744" y="15"/>
                  <a:pt x="485" y="15"/>
                </a:cubicBezTo>
                <a:cubicBezTo>
                  <a:pt x="225" y="15"/>
                  <a:pt x="14" y="226"/>
                  <a:pt x="14" y="485"/>
                </a:cubicBezTo>
                <a:cubicBezTo>
                  <a:pt x="14" y="612"/>
                  <a:pt x="64" y="732"/>
                  <a:pt x="155" y="821"/>
                </a:cubicBezTo>
                <a:cubicBezTo>
                  <a:pt x="158" y="824"/>
                  <a:pt x="158" y="828"/>
                  <a:pt x="155" y="831"/>
                </a:cubicBezTo>
                <a:cubicBezTo>
                  <a:pt x="154" y="832"/>
                  <a:pt x="152" y="833"/>
                  <a:pt x="150" y="833"/>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1" name="Freeform 12"/>
          <p:cNvSpPr/>
          <p:nvPr/>
        </p:nvSpPr>
        <p:spPr bwMode="auto">
          <a:xfrm>
            <a:off x="4236685" y="3743185"/>
            <a:ext cx="557259" cy="1158723"/>
          </a:xfrm>
          <a:custGeom>
            <a:gdLst>
              <a:gd name="T0" fmla="*/ 135 w 344"/>
              <a:gd name="T1" fmla="*/ 717 h 717"/>
              <a:gd name="T2" fmla="*/ 130 w 344"/>
              <a:gd name="T3" fmla="*/ 715 h 717"/>
              <a:gd name="T4" fmla="*/ 0 w 344"/>
              <a:gd name="T5" fmla="*/ 411 h 717"/>
              <a:gd name="T6" fmla="*/ 335 w 344"/>
              <a:gd name="T7" fmla="*/ 0 h 717"/>
              <a:gd name="T8" fmla="*/ 337 w 344"/>
              <a:gd name="T9" fmla="*/ 0 h 717"/>
              <a:gd name="T10" fmla="*/ 344 w 344"/>
              <a:gd name="T11" fmla="*/ 6 h 717"/>
              <a:gd name="T12" fmla="*/ 338 w 344"/>
              <a:gd name="T13" fmla="*/ 14 h 717"/>
              <a:gd name="T14" fmla="*/ 15 w 344"/>
              <a:gd name="T15" fmla="*/ 411 h 717"/>
              <a:gd name="T16" fmla="*/ 140 w 344"/>
              <a:gd name="T17" fmla="*/ 704 h 717"/>
              <a:gd name="T18" fmla="*/ 140 w 344"/>
              <a:gd name="T19" fmla="*/ 714 h 717"/>
              <a:gd name="T20" fmla="*/ 135 w 344"/>
              <a:gd name="T21" fmla="*/ 717 h 7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717">
                <a:moveTo>
                  <a:pt x="135" y="717"/>
                </a:moveTo>
                <a:cubicBezTo>
                  <a:pt x="133" y="717"/>
                  <a:pt x="131" y="716"/>
                  <a:pt x="130" y="715"/>
                </a:cubicBezTo>
                <a:cubicBezTo>
                  <a:pt x="46" y="635"/>
                  <a:pt x="0" y="527"/>
                  <a:pt x="0" y="411"/>
                </a:cubicBezTo>
                <a:cubicBezTo>
                  <a:pt x="0" y="213"/>
                  <a:pt x="141" y="40"/>
                  <a:pt x="335" y="0"/>
                </a:cubicBezTo>
                <a:cubicBezTo>
                  <a:pt x="336" y="0"/>
                  <a:pt x="336" y="0"/>
                  <a:pt x="337" y="0"/>
                </a:cubicBezTo>
                <a:cubicBezTo>
                  <a:pt x="340" y="0"/>
                  <a:pt x="343" y="3"/>
                  <a:pt x="344" y="6"/>
                </a:cubicBezTo>
                <a:cubicBezTo>
                  <a:pt x="344" y="10"/>
                  <a:pt x="342" y="14"/>
                  <a:pt x="338" y="14"/>
                </a:cubicBezTo>
                <a:cubicBezTo>
                  <a:pt x="151" y="53"/>
                  <a:pt x="15" y="220"/>
                  <a:pt x="15" y="411"/>
                </a:cubicBezTo>
                <a:cubicBezTo>
                  <a:pt x="15" y="523"/>
                  <a:pt x="59" y="627"/>
                  <a:pt x="140" y="704"/>
                </a:cubicBezTo>
                <a:cubicBezTo>
                  <a:pt x="143" y="707"/>
                  <a:pt x="143" y="711"/>
                  <a:pt x="140" y="714"/>
                </a:cubicBezTo>
                <a:cubicBezTo>
                  <a:pt x="139" y="716"/>
                  <a:pt x="137" y="717"/>
                  <a:pt x="135" y="717"/>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2" name="Oval 13"/>
          <p:cNvSpPr>
            <a:spLocks noChangeArrowheads="1"/>
          </p:cNvSpPr>
          <p:nvPr/>
        </p:nvSpPr>
        <p:spPr bwMode="auto">
          <a:xfrm>
            <a:off x="7416811" y="3112251"/>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3" name="Oval 14"/>
          <p:cNvSpPr>
            <a:spLocks noChangeArrowheads="1"/>
          </p:cNvSpPr>
          <p:nvPr/>
        </p:nvSpPr>
        <p:spPr bwMode="auto">
          <a:xfrm>
            <a:off x="6685408" y="4103528"/>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4" name="Oval 15"/>
          <p:cNvSpPr>
            <a:spLocks noChangeArrowheads="1"/>
          </p:cNvSpPr>
          <p:nvPr/>
        </p:nvSpPr>
        <p:spPr bwMode="auto">
          <a:xfrm>
            <a:off x="4353228" y="2950163"/>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5" name="Oval 16"/>
          <p:cNvSpPr>
            <a:spLocks noChangeArrowheads="1"/>
          </p:cNvSpPr>
          <p:nvPr/>
        </p:nvSpPr>
        <p:spPr bwMode="auto">
          <a:xfrm>
            <a:off x="5446312" y="3653435"/>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6" name="Oval 17"/>
          <p:cNvSpPr>
            <a:spLocks noChangeArrowheads="1"/>
          </p:cNvSpPr>
          <p:nvPr/>
        </p:nvSpPr>
        <p:spPr bwMode="auto">
          <a:xfrm>
            <a:off x="5446312" y="4386176"/>
            <a:ext cx="44206" cy="4420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7" name="Oval 18"/>
          <p:cNvSpPr>
            <a:spLocks noChangeArrowheads="1"/>
          </p:cNvSpPr>
          <p:nvPr/>
        </p:nvSpPr>
        <p:spPr bwMode="auto">
          <a:xfrm>
            <a:off x="5566873" y="4991659"/>
            <a:ext cx="42866" cy="42866"/>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8" name="Oval 20"/>
          <p:cNvSpPr>
            <a:spLocks noChangeArrowheads="1"/>
          </p:cNvSpPr>
          <p:nvPr/>
        </p:nvSpPr>
        <p:spPr bwMode="auto">
          <a:xfrm>
            <a:off x="6775160" y="3962874"/>
            <a:ext cx="1048879" cy="1047539"/>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69" name="Oval 27"/>
          <p:cNvSpPr>
            <a:spLocks noChangeArrowheads="1"/>
          </p:cNvSpPr>
          <p:nvPr/>
        </p:nvSpPr>
        <p:spPr bwMode="auto">
          <a:xfrm>
            <a:off x="5599022" y="4966207"/>
            <a:ext cx="1015390" cy="1012710"/>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0" name="Oval 29"/>
          <p:cNvSpPr>
            <a:spLocks noChangeArrowheads="1"/>
          </p:cNvSpPr>
          <p:nvPr/>
        </p:nvSpPr>
        <p:spPr bwMode="auto">
          <a:xfrm>
            <a:off x="5616436" y="2932750"/>
            <a:ext cx="980561" cy="981901"/>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1" name="Oval 31"/>
          <p:cNvSpPr>
            <a:spLocks noChangeArrowheads="1"/>
          </p:cNvSpPr>
          <p:nvPr/>
        </p:nvSpPr>
        <p:spPr bwMode="auto">
          <a:xfrm>
            <a:off x="4405470" y="1912002"/>
            <a:ext cx="1020748" cy="1020748"/>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2" name="Oval 22"/>
          <p:cNvSpPr>
            <a:spLocks noChangeArrowheads="1"/>
          </p:cNvSpPr>
          <p:nvPr/>
        </p:nvSpPr>
        <p:spPr bwMode="auto">
          <a:xfrm>
            <a:off x="4471109" y="3964214"/>
            <a:ext cx="888132" cy="888131"/>
          </a:xfrm>
          <a:prstGeom prst="ellipse">
            <a:avLst/>
          </a:prstGeom>
          <a:gradFill>
            <a:gsLst>
              <a:gs pos="0">
                <a:srgbClr val="CFB481"/>
              </a:gs>
              <a:gs pos="100000">
                <a:srgbClr val="F6E1AC"/>
              </a:gs>
            </a:gsLst>
            <a:lin ang="5400000" scaled="1"/>
          </a:gradFill>
          <a:ln w="57150">
            <a:solidFill>
              <a:schemeClr val="bg2">
                <a:lumMod val="85000"/>
              </a:schemeClr>
            </a:solidFill>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3" name="Oval 25"/>
          <p:cNvSpPr>
            <a:spLocks noChangeArrowheads="1"/>
          </p:cNvSpPr>
          <p:nvPr/>
        </p:nvSpPr>
        <p:spPr bwMode="auto">
          <a:xfrm>
            <a:off x="6867589" y="1940132"/>
            <a:ext cx="967165" cy="964486"/>
          </a:xfrm>
          <a:prstGeom prst="ellipse">
            <a:avLst/>
          </a:prstGeom>
          <a:gradFill>
            <a:gsLst>
              <a:gs pos="0">
                <a:srgbClr val="CFB481"/>
              </a:gs>
              <a:gs pos="100000">
                <a:srgbClr val="F6E1AC"/>
              </a:gs>
            </a:gsLst>
            <a:lin ang="5400000" scaled="1"/>
          </a:gradFill>
          <a:ln w="57150" cap="flat">
            <a:solidFill>
              <a:schemeClr val="bg2">
                <a:lumMod val="85000"/>
              </a:schemeClr>
            </a:solidFill>
            <a:prstDash val="solid"/>
            <a:miter lim="800000"/>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4" name="Freeform 73"/>
          <p:cNvSpPr>
            <a:spLocks noEditPoints="1"/>
          </p:cNvSpPr>
          <p:nvPr/>
        </p:nvSpPr>
        <p:spPr bwMode="auto">
          <a:xfrm>
            <a:off x="7061635" y="2134370"/>
            <a:ext cx="579438" cy="579437"/>
          </a:xfrm>
          <a:custGeom>
            <a:gdLst>
              <a:gd name="T0" fmla="*/ 821 w 3650"/>
              <a:gd name="T1" fmla="*/ 3149 h 3650"/>
              <a:gd name="T2" fmla="*/ 355 w 3650"/>
              <a:gd name="T3" fmla="*/ 2364 h 3650"/>
              <a:gd name="T4" fmla="*/ 239 w 3650"/>
              <a:gd name="T5" fmla="*/ 1324 h 3650"/>
              <a:gd name="T6" fmla="*/ 727 w 3650"/>
              <a:gd name="T7" fmla="*/ 877 h 3650"/>
              <a:gd name="T8" fmla="*/ 2566 w 3650"/>
              <a:gd name="T9" fmla="*/ 904 h 3650"/>
              <a:gd name="T10" fmla="*/ 1660 w 3650"/>
              <a:gd name="T11" fmla="*/ 1270 h 3650"/>
              <a:gd name="T12" fmla="*/ 2428 w 3650"/>
              <a:gd name="T13" fmla="*/ 1357 h 3650"/>
              <a:gd name="T14" fmla="*/ 2430 w 3650"/>
              <a:gd name="T15" fmla="*/ 1656 h 3650"/>
              <a:gd name="T16" fmla="*/ 1424 w 3650"/>
              <a:gd name="T17" fmla="*/ 1698 h 3650"/>
              <a:gd name="T18" fmla="*/ 1677 w 3650"/>
              <a:gd name="T19" fmla="*/ 2545 h 3650"/>
              <a:gd name="T20" fmla="*/ 1826 w 3650"/>
              <a:gd name="T21" fmla="*/ 2923 h 3650"/>
              <a:gd name="T22" fmla="*/ 1874 w 3650"/>
              <a:gd name="T23" fmla="*/ 3133 h 3650"/>
              <a:gd name="T24" fmla="*/ 2474 w 3650"/>
              <a:gd name="T25" fmla="*/ 2270 h 3650"/>
              <a:gd name="T26" fmla="*/ 2339 w 3650"/>
              <a:gd name="T27" fmla="*/ 1898 h 3650"/>
              <a:gd name="T28" fmla="*/ 2585 w 3650"/>
              <a:gd name="T29" fmla="*/ 1813 h 3650"/>
              <a:gd name="T30" fmla="*/ 2806 w 3650"/>
              <a:gd name="T31" fmla="*/ 1818 h 3650"/>
              <a:gd name="T32" fmla="*/ 2841 w 3650"/>
              <a:gd name="T33" fmla="*/ 1551 h 3650"/>
              <a:gd name="T34" fmla="*/ 3239 w 3650"/>
              <a:gd name="T35" fmla="*/ 1575 h 3650"/>
              <a:gd name="T36" fmla="*/ 3397 w 3650"/>
              <a:gd name="T37" fmla="*/ 1283 h 3650"/>
              <a:gd name="T38" fmla="*/ 2761 w 3650"/>
              <a:gd name="T39" fmla="*/ 451 h 3650"/>
              <a:gd name="T40" fmla="*/ 875 w 3650"/>
              <a:gd name="T41" fmla="*/ 945 h 3650"/>
              <a:gd name="T42" fmla="*/ 163 w 3650"/>
              <a:gd name="T43" fmla="*/ 1825 h 3650"/>
              <a:gd name="T44" fmla="*/ 523 w 3650"/>
              <a:gd name="T45" fmla="*/ 2293 h 3650"/>
              <a:gd name="T46" fmla="*/ 864 w 3650"/>
              <a:gd name="T47" fmla="*/ 2741 h 3650"/>
              <a:gd name="T48" fmla="*/ 1002 w 3650"/>
              <a:gd name="T49" fmla="*/ 2919 h 3650"/>
              <a:gd name="T50" fmla="*/ 1722 w 3650"/>
              <a:gd name="T51" fmla="*/ 3484 h 3650"/>
              <a:gd name="T52" fmla="*/ 2806 w 3650"/>
              <a:gd name="T53" fmla="*/ 3167 h 3650"/>
              <a:gd name="T54" fmla="*/ 3433 w 3650"/>
              <a:gd name="T55" fmla="*/ 2250 h 3650"/>
              <a:gd name="T56" fmla="*/ 3397 w 3650"/>
              <a:gd name="T57" fmla="*/ 1613 h 3650"/>
              <a:gd name="T58" fmla="*/ 3162 w 3650"/>
              <a:gd name="T59" fmla="*/ 1719 h 3650"/>
              <a:gd name="T60" fmla="*/ 2917 w 3650"/>
              <a:gd name="T61" fmla="*/ 1699 h 3650"/>
              <a:gd name="T62" fmla="*/ 3017 w 3650"/>
              <a:gd name="T63" fmla="*/ 1918 h 3650"/>
              <a:gd name="T64" fmla="*/ 2700 w 3650"/>
              <a:gd name="T65" fmla="*/ 2081 h 3650"/>
              <a:gd name="T66" fmla="*/ 2604 w 3650"/>
              <a:gd name="T67" fmla="*/ 2170 h 3650"/>
              <a:gd name="T68" fmla="*/ 2416 w 3650"/>
              <a:gd name="T69" fmla="*/ 3031 h 3650"/>
              <a:gd name="T70" fmla="*/ 1969 w 3650"/>
              <a:gd name="T71" fmla="*/ 3375 h 3650"/>
              <a:gd name="T72" fmla="*/ 1577 w 3650"/>
              <a:gd name="T73" fmla="*/ 2673 h 3650"/>
              <a:gd name="T74" fmla="*/ 953 w 3650"/>
              <a:gd name="T75" fmla="*/ 2190 h 3650"/>
              <a:gd name="T76" fmla="*/ 1404 w 3650"/>
              <a:gd name="T77" fmla="*/ 1536 h 3650"/>
              <a:gd name="T78" fmla="*/ 2314 w 3650"/>
              <a:gd name="T79" fmla="*/ 1472 h 3650"/>
              <a:gd name="T80" fmla="*/ 1498 w 3650"/>
              <a:gd name="T81" fmla="*/ 1279 h 3650"/>
              <a:gd name="T82" fmla="*/ 2061 w 3650"/>
              <a:gd name="T83" fmla="*/ 830 h 3650"/>
              <a:gd name="T84" fmla="*/ 2534 w 3650"/>
              <a:gd name="T85" fmla="*/ 699 h 3650"/>
              <a:gd name="T86" fmla="*/ 2609 w 3650"/>
              <a:gd name="T87" fmla="*/ 393 h 3650"/>
              <a:gd name="T88" fmla="*/ 2108 w 3650"/>
              <a:gd name="T89" fmla="*/ 354 h 3650"/>
              <a:gd name="T90" fmla="*/ 1469 w 3650"/>
              <a:gd name="T91" fmla="*/ 853 h 3650"/>
              <a:gd name="T92" fmla="*/ 1283 w 3650"/>
              <a:gd name="T93" fmla="*/ 633 h 3650"/>
              <a:gd name="T94" fmla="*/ 1441 w 3650"/>
              <a:gd name="T95" fmla="*/ 303 h 3650"/>
              <a:gd name="T96" fmla="*/ 1447 w 3650"/>
              <a:gd name="T97" fmla="*/ 650 h 3650"/>
              <a:gd name="T98" fmla="*/ 1479 w 3650"/>
              <a:gd name="T99" fmla="*/ 686 h 3650"/>
              <a:gd name="T100" fmla="*/ 2068 w 3650"/>
              <a:gd name="T101" fmla="*/ 181 h 3650"/>
              <a:gd name="T102" fmla="*/ 2429 w 3650"/>
              <a:gd name="T103" fmla="*/ 102 h 3650"/>
              <a:gd name="T104" fmla="*/ 3315 w 3650"/>
              <a:gd name="T105" fmla="*/ 771 h 3650"/>
              <a:gd name="T106" fmla="*/ 3650 w 3650"/>
              <a:gd name="T107" fmla="*/ 1825 h 3650"/>
              <a:gd name="T108" fmla="*/ 3315 w 3650"/>
              <a:gd name="T109" fmla="*/ 2879 h 3650"/>
              <a:gd name="T110" fmla="*/ 2429 w 3650"/>
              <a:gd name="T111" fmla="*/ 3548 h 3650"/>
              <a:gd name="T112" fmla="*/ 1317 w 3650"/>
              <a:gd name="T113" fmla="*/ 3579 h 3650"/>
              <a:gd name="T114" fmla="*/ 396 w 3650"/>
              <a:gd name="T115" fmla="*/ 2961 h 3650"/>
              <a:gd name="T116" fmla="*/ 3 w 3650"/>
              <a:gd name="T117" fmla="*/ 1929 h 3650"/>
              <a:gd name="T118" fmla="*/ 278 w 3650"/>
              <a:gd name="T119" fmla="*/ 856 h 3650"/>
              <a:gd name="T120" fmla="*/ 1126 w 3650"/>
              <a:gd name="T121" fmla="*/ 138 h 36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0" h="3650">
                <a:moveTo>
                  <a:pt x="252" y="2364"/>
                </a:moveTo>
                <a:lnTo>
                  <a:pt x="288" y="2457"/>
                </a:lnTo>
                <a:lnTo>
                  <a:pt x="327" y="2547"/>
                </a:lnTo>
                <a:lnTo>
                  <a:pt x="373" y="2635"/>
                </a:lnTo>
                <a:lnTo>
                  <a:pt x="424" y="2720"/>
                </a:lnTo>
                <a:lnTo>
                  <a:pt x="479" y="2801"/>
                </a:lnTo>
                <a:lnTo>
                  <a:pt x="539" y="2878"/>
                </a:lnTo>
                <a:lnTo>
                  <a:pt x="603" y="2952"/>
                </a:lnTo>
                <a:lnTo>
                  <a:pt x="671" y="3022"/>
                </a:lnTo>
                <a:lnTo>
                  <a:pt x="744" y="3087"/>
                </a:lnTo>
                <a:lnTo>
                  <a:pt x="821" y="3149"/>
                </a:lnTo>
                <a:lnTo>
                  <a:pt x="843" y="2963"/>
                </a:lnTo>
                <a:lnTo>
                  <a:pt x="843" y="2951"/>
                </a:lnTo>
                <a:lnTo>
                  <a:pt x="838" y="2940"/>
                </a:lnTo>
                <a:lnTo>
                  <a:pt x="832" y="2931"/>
                </a:lnTo>
                <a:lnTo>
                  <a:pt x="628" y="2745"/>
                </a:lnTo>
                <a:lnTo>
                  <a:pt x="611" y="2728"/>
                </a:lnTo>
                <a:lnTo>
                  <a:pt x="595" y="2707"/>
                </a:lnTo>
                <a:lnTo>
                  <a:pt x="386" y="2381"/>
                </a:lnTo>
                <a:lnTo>
                  <a:pt x="378" y="2371"/>
                </a:lnTo>
                <a:lnTo>
                  <a:pt x="367" y="2366"/>
                </a:lnTo>
                <a:lnTo>
                  <a:pt x="355" y="2364"/>
                </a:lnTo>
                <a:lnTo>
                  <a:pt x="252" y="2364"/>
                </a:lnTo>
                <a:close/>
                <a:moveTo>
                  <a:pt x="738" y="569"/>
                </a:moveTo>
                <a:lnTo>
                  <a:pt x="663" y="637"/>
                </a:lnTo>
                <a:lnTo>
                  <a:pt x="593" y="710"/>
                </a:lnTo>
                <a:lnTo>
                  <a:pt x="526" y="786"/>
                </a:lnTo>
                <a:lnTo>
                  <a:pt x="466" y="868"/>
                </a:lnTo>
                <a:lnTo>
                  <a:pt x="410" y="952"/>
                </a:lnTo>
                <a:lnTo>
                  <a:pt x="359" y="1041"/>
                </a:lnTo>
                <a:lnTo>
                  <a:pt x="313" y="1133"/>
                </a:lnTo>
                <a:lnTo>
                  <a:pt x="273" y="1227"/>
                </a:lnTo>
                <a:lnTo>
                  <a:pt x="239" y="1324"/>
                </a:lnTo>
                <a:lnTo>
                  <a:pt x="211" y="1425"/>
                </a:lnTo>
                <a:lnTo>
                  <a:pt x="369" y="1192"/>
                </a:lnTo>
                <a:lnTo>
                  <a:pt x="392" y="1164"/>
                </a:lnTo>
                <a:lnTo>
                  <a:pt x="416" y="1137"/>
                </a:lnTo>
                <a:lnTo>
                  <a:pt x="442" y="1114"/>
                </a:lnTo>
                <a:lnTo>
                  <a:pt x="471" y="1093"/>
                </a:lnTo>
                <a:lnTo>
                  <a:pt x="646" y="979"/>
                </a:lnTo>
                <a:lnTo>
                  <a:pt x="672" y="959"/>
                </a:lnTo>
                <a:lnTo>
                  <a:pt x="696" y="935"/>
                </a:lnTo>
                <a:lnTo>
                  <a:pt x="713" y="907"/>
                </a:lnTo>
                <a:lnTo>
                  <a:pt x="727" y="877"/>
                </a:lnTo>
                <a:lnTo>
                  <a:pt x="734" y="845"/>
                </a:lnTo>
                <a:lnTo>
                  <a:pt x="738" y="812"/>
                </a:lnTo>
                <a:lnTo>
                  <a:pt x="738" y="569"/>
                </a:lnTo>
                <a:close/>
                <a:moveTo>
                  <a:pt x="2761" y="451"/>
                </a:moveTo>
                <a:lnTo>
                  <a:pt x="2680" y="784"/>
                </a:lnTo>
                <a:lnTo>
                  <a:pt x="2671" y="812"/>
                </a:lnTo>
                <a:lnTo>
                  <a:pt x="2657" y="837"/>
                </a:lnTo>
                <a:lnTo>
                  <a:pt x="2639" y="859"/>
                </a:lnTo>
                <a:lnTo>
                  <a:pt x="2617" y="878"/>
                </a:lnTo>
                <a:lnTo>
                  <a:pt x="2593" y="894"/>
                </a:lnTo>
                <a:lnTo>
                  <a:pt x="2566" y="904"/>
                </a:lnTo>
                <a:lnTo>
                  <a:pt x="2537" y="909"/>
                </a:lnTo>
                <a:lnTo>
                  <a:pt x="2173" y="947"/>
                </a:lnTo>
                <a:lnTo>
                  <a:pt x="2171" y="948"/>
                </a:lnTo>
                <a:lnTo>
                  <a:pt x="1929" y="1176"/>
                </a:lnTo>
                <a:lnTo>
                  <a:pt x="1908" y="1193"/>
                </a:lnTo>
                <a:lnTo>
                  <a:pt x="1885" y="1207"/>
                </a:lnTo>
                <a:lnTo>
                  <a:pt x="1859" y="1216"/>
                </a:lnTo>
                <a:lnTo>
                  <a:pt x="1661" y="1269"/>
                </a:lnTo>
                <a:lnTo>
                  <a:pt x="1660" y="1269"/>
                </a:lnTo>
                <a:lnTo>
                  <a:pt x="1660" y="1270"/>
                </a:lnTo>
                <a:lnTo>
                  <a:pt x="1660" y="1270"/>
                </a:lnTo>
                <a:lnTo>
                  <a:pt x="1659" y="1271"/>
                </a:lnTo>
                <a:lnTo>
                  <a:pt x="1660" y="1272"/>
                </a:lnTo>
                <a:lnTo>
                  <a:pt x="1660" y="1272"/>
                </a:lnTo>
                <a:lnTo>
                  <a:pt x="1660" y="1273"/>
                </a:lnTo>
                <a:lnTo>
                  <a:pt x="1661" y="1273"/>
                </a:lnTo>
                <a:lnTo>
                  <a:pt x="1661" y="1273"/>
                </a:lnTo>
                <a:lnTo>
                  <a:pt x="2322" y="1310"/>
                </a:lnTo>
                <a:lnTo>
                  <a:pt x="2351" y="1314"/>
                </a:lnTo>
                <a:lnTo>
                  <a:pt x="2379" y="1324"/>
                </a:lnTo>
                <a:lnTo>
                  <a:pt x="2406" y="1338"/>
                </a:lnTo>
                <a:lnTo>
                  <a:pt x="2428" y="1357"/>
                </a:lnTo>
                <a:lnTo>
                  <a:pt x="2448" y="1380"/>
                </a:lnTo>
                <a:lnTo>
                  <a:pt x="2462" y="1407"/>
                </a:lnTo>
                <a:lnTo>
                  <a:pt x="2484" y="1456"/>
                </a:lnTo>
                <a:lnTo>
                  <a:pt x="2493" y="1482"/>
                </a:lnTo>
                <a:lnTo>
                  <a:pt x="2497" y="1511"/>
                </a:lnTo>
                <a:lnTo>
                  <a:pt x="2497" y="1539"/>
                </a:lnTo>
                <a:lnTo>
                  <a:pt x="2493" y="1565"/>
                </a:lnTo>
                <a:lnTo>
                  <a:pt x="2483" y="1592"/>
                </a:lnTo>
                <a:lnTo>
                  <a:pt x="2470" y="1616"/>
                </a:lnTo>
                <a:lnTo>
                  <a:pt x="2452" y="1638"/>
                </a:lnTo>
                <a:lnTo>
                  <a:pt x="2430" y="1656"/>
                </a:lnTo>
                <a:lnTo>
                  <a:pt x="2196" y="1824"/>
                </a:lnTo>
                <a:lnTo>
                  <a:pt x="2169" y="1839"/>
                </a:lnTo>
                <a:lnTo>
                  <a:pt x="2141" y="1850"/>
                </a:lnTo>
                <a:lnTo>
                  <a:pt x="2111" y="1855"/>
                </a:lnTo>
                <a:lnTo>
                  <a:pt x="2082" y="1855"/>
                </a:lnTo>
                <a:lnTo>
                  <a:pt x="1727" y="1816"/>
                </a:lnTo>
                <a:lnTo>
                  <a:pt x="1703" y="1812"/>
                </a:lnTo>
                <a:lnTo>
                  <a:pt x="1681" y="1804"/>
                </a:lnTo>
                <a:lnTo>
                  <a:pt x="1426" y="1698"/>
                </a:lnTo>
                <a:lnTo>
                  <a:pt x="1425" y="1698"/>
                </a:lnTo>
                <a:lnTo>
                  <a:pt x="1424" y="1698"/>
                </a:lnTo>
                <a:lnTo>
                  <a:pt x="1159" y="1897"/>
                </a:lnTo>
                <a:lnTo>
                  <a:pt x="1158" y="1898"/>
                </a:lnTo>
                <a:lnTo>
                  <a:pt x="1115" y="2186"/>
                </a:lnTo>
                <a:lnTo>
                  <a:pt x="1115" y="2188"/>
                </a:lnTo>
                <a:lnTo>
                  <a:pt x="1287" y="2484"/>
                </a:lnTo>
                <a:lnTo>
                  <a:pt x="1289" y="2485"/>
                </a:lnTo>
                <a:lnTo>
                  <a:pt x="1290" y="2485"/>
                </a:lnTo>
                <a:lnTo>
                  <a:pt x="1592" y="2512"/>
                </a:lnTo>
                <a:lnTo>
                  <a:pt x="1623" y="2517"/>
                </a:lnTo>
                <a:lnTo>
                  <a:pt x="1651" y="2528"/>
                </a:lnTo>
                <a:lnTo>
                  <a:pt x="1677" y="2545"/>
                </a:lnTo>
                <a:lnTo>
                  <a:pt x="1699" y="2565"/>
                </a:lnTo>
                <a:lnTo>
                  <a:pt x="1718" y="2590"/>
                </a:lnTo>
                <a:lnTo>
                  <a:pt x="1731" y="2618"/>
                </a:lnTo>
                <a:lnTo>
                  <a:pt x="1797" y="2795"/>
                </a:lnTo>
                <a:lnTo>
                  <a:pt x="1798" y="2799"/>
                </a:lnTo>
                <a:lnTo>
                  <a:pt x="1801" y="2811"/>
                </a:lnTo>
                <a:lnTo>
                  <a:pt x="1805" y="2826"/>
                </a:lnTo>
                <a:lnTo>
                  <a:pt x="1810" y="2846"/>
                </a:lnTo>
                <a:lnTo>
                  <a:pt x="1814" y="2869"/>
                </a:lnTo>
                <a:lnTo>
                  <a:pt x="1821" y="2895"/>
                </a:lnTo>
                <a:lnTo>
                  <a:pt x="1826" y="2923"/>
                </a:lnTo>
                <a:lnTo>
                  <a:pt x="1833" y="2952"/>
                </a:lnTo>
                <a:lnTo>
                  <a:pt x="1839" y="2981"/>
                </a:lnTo>
                <a:lnTo>
                  <a:pt x="1846" y="3010"/>
                </a:lnTo>
                <a:lnTo>
                  <a:pt x="1852" y="3037"/>
                </a:lnTo>
                <a:lnTo>
                  <a:pt x="1857" y="3064"/>
                </a:lnTo>
                <a:lnTo>
                  <a:pt x="1863" y="3086"/>
                </a:lnTo>
                <a:lnTo>
                  <a:pt x="1867" y="3105"/>
                </a:lnTo>
                <a:lnTo>
                  <a:pt x="1870" y="3120"/>
                </a:lnTo>
                <a:lnTo>
                  <a:pt x="1873" y="3129"/>
                </a:lnTo>
                <a:lnTo>
                  <a:pt x="1873" y="3132"/>
                </a:lnTo>
                <a:lnTo>
                  <a:pt x="1874" y="3133"/>
                </a:lnTo>
                <a:lnTo>
                  <a:pt x="1874" y="3133"/>
                </a:lnTo>
                <a:lnTo>
                  <a:pt x="2024" y="3222"/>
                </a:lnTo>
                <a:lnTo>
                  <a:pt x="2025" y="3222"/>
                </a:lnTo>
                <a:lnTo>
                  <a:pt x="2026" y="3221"/>
                </a:lnTo>
                <a:lnTo>
                  <a:pt x="2257" y="2995"/>
                </a:lnTo>
                <a:lnTo>
                  <a:pt x="2259" y="2993"/>
                </a:lnTo>
                <a:lnTo>
                  <a:pt x="2273" y="2617"/>
                </a:lnTo>
                <a:lnTo>
                  <a:pt x="2277" y="2587"/>
                </a:lnTo>
                <a:lnTo>
                  <a:pt x="2286" y="2559"/>
                </a:lnTo>
                <a:lnTo>
                  <a:pt x="2301" y="2533"/>
                </a:lnTo>
                <a:lnTo>
                  <a:pt x="2474" y="2270"/>
                </a:lnTo>
                <a:lnTo>
                  <a:pt x="2474" y="2269"/>
                </a:lnTo>
                <a:lnTo>
                  <a:pt x="2473" y="2267"/>
                </a:lnTo>
                <a:lnTo>
                  <a:pt x="2367" y="2168"/>
                </a:lnTo>
                <a:lnTo>
                  <a:pt x="2348" y="2147"/>
                </a:lnTo>
                <a:lnTo>
                  <a:pt x="2334" y="2125"/>
                </a:lnTo>
                <a:lnTo>
                  <a:pt x="2324" y="2100"/>
                </a:lnTo>
                <a:lnTo>
                  <a:pt x="2317" y="2075"/>
                </a:lnTo>
                <a:lnTo>
                  <a:pt x="2315" y="2047"/>
                </a:lnTo>
                <a:lnTo>
                  <a:pt x="2317" y="2021"/>
                </a:lnTo>
                <a:lnTo>
                  <a:pt x="2333" y="1925"/>
                </a:lnTo>
                <a:lnTo>
                  <a:pt x="2339" y="1898"/>
                </a:lnTo>
                <a:lnTo>
                  <a:pt x="2350" y="1873"/>
                </a:lnTo>
                <a:lnTo>
                  <a:pt x="2365" y="1850"/>
                </a:lnTo>
                <a:lnTo>
                  <a:pt x="2382" y="1831"/>
                </a:lnTo>
                <a:lnTo>
                  <a:pt x="2405" y="1814"/>
                </a:lnTo>
                <a:lnTo>
                  <a:pt x="2429" y="1801"/>
                </a:lnTo>
                <a:lnTo>
                  <a:pt x="2454" y="1792"/>
                </a:lnTo>
                <a:lnTo>
                  <a:pt x="2481" y="1787"/>
                </a:lnTo>
                <a:lnTo>
                  <a:pt x="2507" y="1787"/>
                </a:lnTo>
                <a:lnTo>
                  <a:pt x="2534" y="1791"/>
                </a:lnTo>
                <a:lnTo>
                  <a:pt x="2561" y="1800"/>
                </a:lnTo>
                <a:lnTo>
                  <a:pt x="2585" y="1813"/>
                </a:lnTo>
                <a:lnTo>
                  <a:pt x="2788" y="1944"/>
                </a:lnTo>
                <a:lnTo>
                  <a:pt x="2789" y="1944"/>
                </a:lnTo>
                <a:lnTo>
                  <a:pt x="2792" y="1944"/>
                </a:lnTo>
                <a:lnTo>
                  <a:pt x="2867" y="1857"/>
                </a:lnTo>
                <a:lnTo>
                  <a:pt x="2868" y="1856"/>
                </a:lnTo>
                <a:lnTo>
                  <a:pt x="2868" y="1855"/>
                </a:lnTo>
                <a:lnTo>
                  <a:pt x="2867" y="1854"/>
                </a:lnTo>
                <a:lnTo>
                  <a:pt x="2866" y="1853"/>
                </a:lnTo>
                <a:lnTo>
                  <a:pt x="2860" y="1852"/>
                </a:lnTo>
                <a:lnTo>
                  <a:pt x="2832" y="1837"/>
                </a:lnTo>
                <a:lnTo>
                  <a:pt x="2806" y="1818"/>
                </a:lnTo>
                <a:lnTo>
                  <a:pt x="2786" y="1795"/>
                </a:lnTo>
                <a:lnTo>
                  <a:pt x="2770" y="1769"/>
                </a:lnTo>
                <a:lnTo>
                  <a:pt x="2759" y="1739"/>
                </a:lnTo>
                <a:lnTo>
                  <a:pt x="2754" y="1707"/>
                </a:lnTo>
                <a:lnTo>
                  <a:pt x="2754" y="1679"/>
                </a:lnTo>
                <a:lnTo>
                  <a:pt x="2760" y="1652"/>
                </a:lnTo>
                <a:lnTo>
                  <a:pt x="2768" y="1628"/>
                </a:lnTo>
                <a:lnTo>
                  <a:pt x="2782" y="1605"/>
                </a:lnTo>
                <a:lnTo>
                  <a:pt x="2798" y="1584"/>
                </a:lnTo>
                <a:lnTo>
                  <a:pt x="2818" y="1566"/>
                </a:lnTo>
                <a:lnTo>
                  <a:pt x="2841" y="1551"/>
                </a:lnTo>
                <a:lnTo>
                  <a:pt x="2963" y="1488"/>
                </a:lnTo>
                <a:lnTo>
                  <a:pt x="2992" y="1475"/>
                </a:lnTo>
                <a:lnTo>
                  <a:pt x="3023" y="1470"/>
                </a:lnTo>
                <a:lnTo>
                  <a:pt x="3053" y="1470"/>
                </a:lnTo>
                <a:lnTo>
                  <a:pt x="3083" y="1474"/>
                </a:lnTo>
                <a:lnTo>
                  <a:pt x="3111" y="1485"/>
                </a:lnTo>
                <a:lnTo>
                  <a:pt x="3139" y="1502"/>
                </a:lnTo>
                <a:lnTo>
                  <a:pt x="3236" y="1575"/>
                </a:lnTo>
                <a:lnTo>
                  <a:pt x="3236" y="1575"/>
                </a:lnTo>
                <a:lnTo>
                  <a:pt x="3237" y="1575"/>
                </a:lnTo>
                <a:lnTo>
                  <a:pt x="3239" y="1575"/>
                </a:lnTo>
                <a:lnTo>
                  <a:pt x="3240" y="1574"/>
                </a:lnTo>
                <a:lnTo>
                  <a:pt x="3240" y="1573"/>
                </a:lnTo>
                <a:lnTo>
                  <a:pt x="3256" y="1508"/>
                </a:lnTo>
                <a:lnTo>
                  <a:pt x="3266" y="1478"/>
                </a:lnTo>
                <a:lnTo>
                  <a:pt x="3282" y="1451"/>
                </a:lnTo>
                <a:lnTo>
                  <a:pt x="3303" y="1428"/>
                </a:lnTo>
                <a:lnTo>
                  <a:pt x="3327" y="1409"/>
                </a:lnTo>
                <a:lnTo>
                  <a:pt x="3355" y="1395"/>
                </a:lnTo>
                <a:lnTo>
                  <a:pt x="3385" y="1386"/>
                </a:lnTo>
                <a:lnTo>
                  <a:pt x="3427" y="1377"/>
                </a:lnTo>
                <a:lnTo>
                  <a:pt x="3397" y="1283"/>
                </a:lnTo>
                <a:lnTo>
                  <a:pt x="3362" y="1191"/>
                </a:lnTo>
                <a:lnTo>
                  <a:pt x="3323" y="1103"/>
                </a:lnTo>
                <a:lnTo>
                  <a:pt x="3277" y="1016"/>
                </a:lnTo>
                <a:lnTo>
                  <a:pt x="3227" y="934"/>
                </a:lnTo>
                <a:lnTo>
                  <a:pt x="3173" y="853"/>
                </a:lnTo>
                <a:lnTo>
                  <a:pt x="3115" y="776"/>
                </a:lnTo>
                <a:lnTo>
                  <a:pt x="3052" y="703"/>
                </a:lnTo>
                <a:lnTo>
                  <a:pt x="2984" y="634"/>
                </a:lnTo>
                <a:lnTo>
                  <a:pt x="2913" y="569"/>
                </a:lnTo>
                <a:lnTo>
                  <a:pt x="2839" y="508"/>
                </a:lnTo>
                <a:lnTo>
                  <a:pt x="2761" y="451"/>
                </a:lnTo>
                <a:close/>
                <a:moveTo>
                  <a:pt x="1422" y="211"/>
                </a:moveTo>
                <a:lnTo>
                  <a:pt x="1329" y="238"/>
                </a:lnTo>
                <a:lnTo>
                  <a:pt x="1238" y="269"/>
                </a:lnTo>
                <a:lnTo>
                  <a:pt x="1149" y="306"/>
                </a:lnTo>
                <a:lnTo>
                  <a:pt x="1063" y="347"/>
                </a:lnTo>
                <a:lnTo>
                  <a:pt x="980" y="394"/>
                </a:lnTo>
                <a:lnTo>
                  <a:pt x="899" y="445"/>
                </a:lnTo>
                <a:lnTo>
                  <a:pt x="899" y="812"/>
                </a:lnTo>
                <a:lnTo>
                  <a:pt x="897" y="857"/>
                </a:lnTo>
                <a:lnTo>
                  <a:pt x="888" y="901"/>
                </a:lnTo>
                <a:lnTo>
                  <a:pt x="875" y="945"/>
                </a:lnTo>
                <a:lnTo>
                  <a:pt x="856" y="984"/>
                </a:lnTo>
                <a:lnTo>
                  <a:pt x="832" y="1022"/>
                </a:lnTo>
                <a:lnTo>
                  <a:pt x="804" y="1057"/>
                </a:lnTo>
                <a:lnTo>
                  <a:pt x="771" y="1088"/>
                </a:lnTo>
                <a:lnTo>
                  <a:pt x="734" y="1115"/>
                </a:lnTo>
                <a:lnTo>
                  <a:pt x="560" y="1229"/>
                </a:lnTo>
                <a:lnTo>
                  <a:pt x="539" y="1244"/>
                </a:lnTo>
                <a:lnTo>
                  <a:pt x="520" y="1263"/>
                </a:lnTo>
                <a:lnTo>
                  <a:pt x="503" y="1284"/>
                </a:lnTo>
                <a:lnTo>
                  <a:pt x="163" y="1783"/>
                </a:lnTo>
                <a:lnTo>
                  <a:pt x="163" y="1825"/>
                </a:lnTo>
                <a:lnTo>
                  <a:pt x="165" y="1921"/>
                </a:lnTo>
                <a:lnTo>
                  <a:pt x="174" y="2016"/>
                </a:lnTo>
                <a:lnTo>
                  <a:pt x="187" y="2110"/>
                </a:lnTo>
                <a:lnTo>
                  <a:pt x="206" y="2202"/>
                </a:lnTo>
                <a:lnTo>
                  <a:pt x="355" y="2202"/>
                </a:lnTo>
                <a:lnTo>
                  <a:pt x="388" y="2204"/>
                </a:lnTo>
                <a:lnTo>
                  <a:pt x="420" y="2213"/>
                </a:lnTo>
                <a:lnTo>
                  <a:pt x="451" y="2227"/>
                </a:lnTo>
                <a:lnTo>
                  <a:pt x="478" y="2244"/>
                </a:lnTo>
                <a:lnTo>
                  <a:pt x="502" y="2266"/>
                </a:lnTo>
                <a:lnTo>
                  <a:pt x="523" y="2293"/>
                </a:lnTo>
                <a:lnTo>
                  <a:pt x="731" y="2618"/>
                </a:lnTo>
                <a:lnTo>
                  <a:pt x="734" y="2621"/>
                </a:lnTo>
                <a:lnTo>
                  <a:pt x="740" y="2627"/>
                </a:lnTo>
                <a:lnTo>
                  <a:pt x="750" y="2636"/>
                </a:lnTo>
                <a:lnTo>
                  <a:pt x="762" y="2647"/>
                </a:lnTo>
                <a:lnTo>
                  <a:pt x="776" y="2660"/>
                </a:lnTo>
                <a:lnTo>
                  <a:pt x="792" y="2674"/>
                </a:lnTo>
                <a:lnTo>
                  <a:pt x="810" y="2691"/>
                </a:lnTo>
                <a:lnTo>
                  <a:pt x="827" y="2708"/>
                </a:lnTo>
                <a:lnTo>
                  <a:pt x="846" y="2724"/>
                </a:lnTo>
                <a:lnTo>
                  <a:pt x="864" y="2741"/>
                </a:lnTo>
                <a:lnTo>
                  <a:pt x="882" y="2756"/>
                </a:lnTo>
                <a:lnTo>
                  <a:pt x="897" y="2772"/>
                </a:lnTo>
                <a:lnTo>
                  <a:pt x="911" y="2784"/>
                </a:lnTo>
                <a:lnTo>
                  <a:pt x="924" y="2795"/>
                </a:lnTo>
                <a:lnTo>
                  <a:pt x="932" y="2804"/>
                </a:lnTo>
                <a:lnTo>
                  <a:pt x="939" y="2809"/>
                </a:lnTo>
                <a:lnTo>
                  <a:pt x="941" y="2811"/>
                </a:lnTo>
                <a:lnTo>
                  <a:pt x="962" y="2835"/>
                </a:lnTo>
                <a:lnTo>
                  <a:pt x="980" y="2860"/>
                </a:lnTo>
                <a:lnTo>
                  <a:pt x="993" y="2889"/>
                </a:lnTo>
                <a:lnTo>
                  <a:pt x="1002" y="2919"/>
                </a:lnTo>
                <a:lnTo>
                  <a:pt x="1005" y="2951"/>
                </a:lnTo>
                <a:lnTo>
                  <a:pt x="1004" y="2983"/>
                </a:lnTo>
                <a:lnTo>
                  <a:pt x="971" y="3252"/>
                </a:lnTo>
                <a:lnTo>
                  <a:pt x="1056" y="3299"/>
                </a:lnTo>
                <a:lnTo>
                  <a:pt x="1144" y="3341"/>
                </a:lnTo>
                <a:lnTo>
                  <a:pt x="1234" y="3379"/>
                </a:lnTo>
                <a:lnTo>
                  <a:pt x="1327" y="3412"/>
                </a:lnTo>
                <a:lnTo>
                  <a:pt x="1422" y="3439"/>
                </a:lnTo>
                <a:lnTo>
                  <a:pt x="1521" y="3460"/>
                </a:lnTo>
                <a:lnTo>
                  <a:pt x="1620" y="3475"/>
                </a:lnTo>
                <a:lnTo>
                  <a:pt x="1722" y="3484"/>
                </a:lnTo>
                <a:lnTo>
                  <a:pt x="1825" y="3487"/>
                </a:lnTo>
                <a:lnTo>
                  <a:pt x="1935" y="3484"/>
                </a:lnTo>
                <a:lnTo>
                  <a:pt x="2042" y="3474"/>
                </a:lnTo>
                <a:lnTo>
                  <a:pt x="2147" y="3456"/>
                </a:lnTo>
                <a:lnTo>
                  <a:pt x="2250" y="3433"/>
                </a:lnTo>
                <a:lnTo>
                  <a:pt x="2350" y="3403"/>
                </a:lnTo>
                <a:lnTo>
                  <a:pt x="2448" y="3367"/>
                </a:lnTo>
                <a:lnTo>
                  <a:pt x="2543" y="3325"/>
                </a:lnTo>
                <a:lnTo>
                  <a:pt x="2634" y="3277"/>
                </a:lnTo>
                <a:lnTo>
                  <a:pt x="2722" y="3224"/>
                </a:lnTo>
                <a:lnTo>
                  <a:pt x="2806" y="3167"/>
                </a:lnTo>
                <a:lnTo>
                  <a:pt x="2887" y="3104"/>
                </a:lnTo>
                <a:lnTo>
                  <a:pt x="2963" y="3036"/>
                </a:lnTo>
                <a:lnTo>
                  <a:pt x="3036" y="2963"/>
                </a:lnTo>
                <a:lnTo>
                  <a:pt x="3104" y="2887"/>
                </a:lnTo>
                <a:lnTo>
                  <a:pt x="3167" y="2806"/>
                </a:lnTo>
                <a:lnTo>
                  <a:pt x="3224" y="2722"/>
                </a:lnTo>
                <a:lnTo>
                  <a:pt x="3277" y="2634"/>
                </a:lnTo>
                <a:lnTo>
                  <a:pt x="3325" y="2543"/>
                </a:lnTo>
                <a:lnTo>
                  <a:pt x="3367" y="2448"/>
                </a:lnTo>
                <a:lnTo>
                  <a:pt x="3403" y="2350"/>
                </a:lnTo>
                <a:lnTo>
                  <a:pt x="3433" y="2250"/>
                </a:lnTo>
                <a:lnTo>
                  <a:pt x="3456" y="2147"/>
                </a:lnTo>
                <a:lnTo>
                  <a:pt x="3474" y="2042"/>
                </a:lnTo>
                <a:lnTo>
                  <a:pt x="3484" y="1935"/>
                </a:lnTo>
                <a:lnTo>
                  <a:pt x="3487" y="1825"/>
                </a:lnTo>
                <a:lnTo>
                  <a:pt x="3485" y="1727"/>
                </a:lnTo>
                <a:lnTo>
                  <a:pt x="3476" y="1630"/>
                </a:lnTo>
                <a:lnTo>
                  <a:pt x="3463" y="1536"/>
                </a:lnTo>
                <a:lnTo>
                  <a:pt x="3416" y="1545"/>
                </a:lnTo>
                <a:lnTo>
                  <a:pt x="3414" y="1545"/>
                </a:lnTo>
                <a:lnTo>
                  <a:pt x="3413" y="1546"/>
                </a:lnTo>
                <a:lnTo>
                  <a:pt x="3397" y="1613"/>
                </a:lnTo>
                <a:lnTo>
                  <a:pt x="3388" y="1638"/>
                </a:lnTo>
                <a:lnTo>
                  <a:pt x="3376" y="1662"/>
                </a:lnTo>
                <a:lnTo>
                  <a:pt x="3359" y="1683"/>
                </a:lnTo>
                <a:lnTo>
                  <a:pt x="3340" y="1701"/>
                </a:lnTo>
                <a:lnTo>
                  <a:pt x="3317" y="1717"/>
                </a:lnTo>
                <a:lnTo>
                  <a:pt x="3293" y="1728"/>
                </a:lnTo>
                <a:lnTo>
                  <a:pt x="3266" y="1734"/>
                </a:lnTo>
                <a:lnTo>
                  <a:pt x="3240" y="1738"/>
                </a:lnTo>
                <a:lnTo>
                  <a:pt x="3213" y="1735"/>
                </a:lnTo>
                <a:lnTo>
                  <a:pt x="3187" y="1730"/>
                </a:lnTo>
                <a:lnTo>
                  <a:pt x="3162" y="1719"/>
                </a:lnTo>
                <a:lnTo>
                  <a:pt x="3139" y="1704"/>
                </a:lnTo>
                <a:lnTo>
                  <a:pt x="3042" y="1631"/>
                </a:lnTo>
                <a:lnTo>
                  <a:pt x="3039" y="1631"/>
                </a:lnTo>
                <a:lnTo>
                  <a:pt x="3038" y="1631"/>
                </a:lnTo>
                <a:lnTo>
                  <a:pt x="2917" y="1694"/>
                </a:lnTo>
                <a:lnTo>
                  <a:pt x="2917" y="1696"/>
                </a:lnTo>
                <a:lnTo>
                  <a:pt x="2916" y="1696"/>
                </a:lnTo>
                <a:lnTo>
                  <a:pt x="2916" y="1697"/>
                </a:lnTo>
                <a:lnTo>
                  <a:pt x="2916" y="1698"/>
                </a:lnTo>
                <a:lnTo>
                  <a:pt x="2917" y="1699"/>
                </a:lnTo>
                <a:lnTo>
                  <a:pt x="2917" y="1699"/>
                </a:lnTo>
                <a:lnTo>
                  <a:pt x="2918" y="1699"/>
                </a:lnTo>
                <a:lnTo>
                  <a:pt x="2923" y="1701"/>
                </a:lnTo>
                <a:lnTo>
                  <a:pt x="2952" y="1716"/>
                </a:lnTo>
                <a:lnTo>
                  <a:pt x="2978" y="1734"/>
                </a:lnTo>
                <a:lnTo>
                  <a:pt x="2997" y="1758"/>
                </a:lnTo>
                <a:lnTo>
                  <a:pt x="3014" y="1785"/>
                </a:lnTo>
                <a:lnTo>
                  <a:pt x="3025" y="1815"/>
                </a:lnTo>
                <a:lnTo>
                  <a:pt x="3030" y="1842"/>
                </a:lnTo>
                <a:lnTo>
                  <a:pt x="3030" y="1868"/>
                </a:lnTo>
                <a:lnTo>
                  <a:pt x="3025" y="1894"/>
                </a:lnTo>
                <a:lnTo>
                  <a:pt x="3017" y="1918"/>
                </a:lnTo>
                <a:lnTo>
                  <a:pt x="3005" y="1942"/>
                </a:lnTo>
                <a:lnTo>
                  <a:pt x="2990" y="1963"/>
                </a:lnTo>
                <a:lnTo>
                  <a:pt x="2913" y="2051"/>
                </a:lnTo>
                <a:lnTo>
                  <a:pt x="2892" y="2072"/>
                </a:lnTo>
                <a:lnTo>
                  <a:pt x="2868" y="2087"/>
                </a:lnTo>
                <a:lnTo>
                  <a:pt x="2840" y="2098"/>
                </a:lnTo>
                <a:lnTo>
                  <a:pt x="2813" y="2105"/>
                </a:lnTo>
                <a:lnTo>
                  <a:pt x="2784" y="2107"/>
                </a:lnTo>
                <a:lnTo>
                  <a:pt x="2755" y="2104"/>
                </a:lnTo>
                <a:lnTo>
                  <a:pt x="2728" y="2095"/>
                </a:lnTo>
                <a:lnTo>
                  <a:pt x="2700" y="2081"/>
                </a:lnTo>
                <a:lnTo>
                  <a:pt x="2496" y="1949"/>
                </a:lnTo>
                <a:lnTo>
                  <a:pt x="2495" y="1949"/>
                </a:lnTo>
                <a:lnTo>
                  <a:pt x="2495" y="1949"/>
                </a:lnTo>
                <a:lnTo>
                  <a:pt x="2494" y="1949"/>
                </a:lnTo>
                <a:lnTo>
                  <a:pt x="2493" y="1950"/>
                </a:lnTo>
                <a:lnTo>
                  <a:pt x="2493" y="1951"/>
                </a:lnTo>
                <a:lnTo>
                  <a:pt x="2478" y="2047"/>
                </a:lnTo>
                <a:lnTo>
                  <a:pt x="2478" y="2048"/>
                </a:lnTo>
                <a:lnTo>
                  <a:pt x="2478" y="2048"/>
                </a:lnTo>
                <a:lnTo>
                  <a:pt x="2584" y="2148"/>
                </a:lnTo>
                <a:lnTo>
                  <a:pt x="2604" y="2170"/>
                </a:lnTo>
                <a:lnTo>
                  <a:pt x="2619" y="2196"/>
                </a:lnTo>
                <a:lnTo>
                  <a:pt x="2629" y="2222"/>
                </a:lnTo>
                <a:lnTo>
                  <a:pt x="2636" y="2250"/>
                </a:lnTo>
                <a:lnTo>
                  <a:pt x="2636" y="2277"/>
                </a:lnTo>
                <a:lnTo>
                  <a:pt x="2632" y="2306"/>
                </a:lnTo>
                <a:lnTo>
                  <a:pt x="2624" y="2333"/>
                </a:lnTo>
                <a:lnTo>
                  <a:pt x="2609" y="2359"/>
                </a:lnTo>
                <a:lnTo>
                  <a:pt x="2436" y="2622"/>
                </a:lnTo>
                <a:lnTo>
                  <a:pt x="2436" y="2624"/>
                </a:lnTo>
                <a:lnTo>
                  <a:pt x="2420" y="3000"/>
                </a:lnTo>
                <a:lnTo>
                  <a:pt x="2416" y="3031"/>
                </a:lnTo>
                <a:lnTo>
                  <a:pt x="2407" y="3060"/>
                </a:lnTo>
                <a:lnTo>
                  <a:pt x="2391" y="3087"/>
                </a:lnTo>
                <a:lnTo>
                  <a:pt x="2371" y="3110"/>
                </a:lnTo>
                <a:lnTo>
                  <a:pt x="2140" y="3337"/>
                </a:lnTo>
                <a:lnTo>
                  <a:pt x="2120" y="3354"/>
                </a:lnTo>
                <a:lnTo>
                  <a:pt x="2098" y="3367"/>
                </a:lnTo>
                <a:lnTo>
                  <a:pt x="2075" y="3377"/>
                </a:lnTo>
                <a:lnTo>
                  <a:pt x="2050" y="3382"/>
                </a:lnTo>
                <a:lnTo>
                  <a:pt x="2025" y="3385"/>
                </a:lnTo>
                <a:lnTo>
                  <a:pt x="1996" y="3381"/>
                </a:lnTo>
                <a:lnTo>
                  <a:pt x="1969" y="3375"/>
                </a:lnTo>
                <a:lnTo>
                  <a:pt x="1942" y="3361"/>
                </a:lnTo>
                <a:lnTo>
                  <a:pt x="1792" y="3274"/>
                </a:lnTo>
                <a:lnTo>
                  <a:pt x="1770" y="3258"/>
                </a:lnTo>
                <a:lnTo>
                  <a:pt x="1751" y="3239"/>
                </a:lnTo>
                <a:lnTo>
                  <a:pt x="1734" y="3218"/>
                </a:lnTo>
                <a:lnTo>
                  <a:pt x="1722" y="3193"/>
                </a:lnTo>
                <a:lnTo>
                  <a:pt x="1714" y="3167"/>
                </a:lnTo>
                <a:lnTo>
                  <a:pt x="1646" y="2853"/>
                </a:lnTo>
                <a:lnTo>
                  <a:pt x="1579" y="2674"/>
                </a:lnTo>
                <a:lnTo>
                  <a:pt x="1578" y="2673"/>
                </a:lnTo>
                <a:lnTo>
                  <a:pt x="1577" y="2673"/>
                </a:lnTo>
                <a:lnTo>
                  <a:pt x="1275" y="2647"/>
                </a:lnTo>
                <a:lnTo>
                  <a:pt x="1249" y="2642"/>
                </a:lnTo>
                <a:lnTo>
                  <a:pt x="1224" y="2634"/>
                </a:lnTo>
                <a:lnTo>
                  <a:pt x="1201" y="2621"/>
                </a:lnTo>
                <a:lnTo>
                  <a:pt x="1180" y="2606"/>
                </a:lnTo>
                <a:lnTo>
                  <a:pt x="1162" y="2587"/>
                </a:lnTo>
                <a:lnTo>
                  <a:pt x="1147" y="2565"/>
                </a:lnTo>
                <a:lnTo>
                  <a:pt x="976" y="2269"/>
                </a:lnTo>
                <a:lnTo>
                  <a:pt x="963" y="2244"/>
                </a:lnTo>
                <a:lnTo>
                  <a:pt x="956" y="2218"/>
                </a:lnTo>
                <a:lnTo>
                  <a:pt x="953" y="2190"/>
                </a:lnTo>
                <a:lnTo>
                  <a:pt x="955" y="2162"/>
                </a:lnTo>
                <a:lnTo>
                  <a:pt x="998" y="1875"/>
                </a:lnTo>
                <a:lnTo>
                  <a:pt x="1003" y="1849"/>
                </a:lnTo>
                <a:lnTo>
                  <a:pt x="1013" y="1826"/>
                </a:lnTo>
                <a:lnTo>
                  <a:pt x="1026" y="1804"/>
                </a:lnTo>
                <a:lnTo>
                  <a:pt x="1042" y="1784"/>
                </a:lnTo>
                <a:lnTo>
                  <a:pt x="1062" y="1767"/>
                </a:lnTo>
                <a:lnTo>
                  <a:pt x="1325" y="1568"/>
                </a:lnTo>
                <a:lnTo>
                  <a:pt x="1351" y="1553"/>
                </a:lnTo>
                <a:lnTo>
                  <a:pt x="1376" y="1542"/>
                </a:lnTo>
                <a:lnTo>
                  <a:pt x="1404" y="1536"/>
                </a:lnTo>
                <a:lnTo>
                  <a:pt x="1432" y="1535"/>
                </a:lnTo>
                <a:lnTo>
                  <a:pt x="1461" y="1539"/>
                </a:lnTo>
                <a:lnTo>
                  <a:pt x="1488" y="1547"/>
                </a:lnTo>
                <a:lnTo>
                  <a:pt x="1744" y="1655"/>
                </a:lnTo>
                <a:lnTo>
                  <a:pt x="2099" y="1693"/>
                </a:lnTo>
                <a:lnTo>
                  <a:pt x="2100" y="1692"/>
                </a:lnTo>
                <a:lnTo>
                  <a:pt x="2335" y="1524"/>
                </a:lnTo>
                <a:lnTo>
                  <a:pt x="2336" y="1523"/>
                </a:lnTo>
                <a:lnTo>
                  <a:pt x="2336" y="1522"/>
                </a:lnTo>
                <a:lnTo>
                  <a:pt x="2314" y="1473"/>
                </a:lnTo>
                <a:lnTo>
                  <a:pt x="2314" y="1472"/>
                </a:lnTo>
                <a:lnTo>
                  <a:pt x="2313" y="1471"/>
                </a:lnTo>
                <a:lnTo>
                  <a:pt x="1652" y="1436"/>
                </a:lnTo>
                <a:lnTo>
                  <a:pt x="1628" y="1432"/>
                </a:lnTo>
                <a:lnTo>
                  <a:pt x="1604" y="1425"/>
                </a:lnTo>
                <a:lnTo>
                  <a:pt x="1581" y="1414"/>
                </a:lnTo>
                <a:lnTo>
                  <a:pt x="1557" y="1398"/>
                </a:lnTo>
                <a:lnTo>
                  <a:pt x="1537" y="1378"/>
                </a:lnTo>
                <a:lnTo>
                  <a:pt x="1521" y="1356"/>
                </a:lnTo>
                <a:lnTo>
                  <a:pt x="1509" y="1332"/>
                </a:lnTo>
                <a:lnTo>
                  <a:pt x="1501" y="1305"/>
                </a:lnTo>
                <a:lnTo>
                  <a:pt x="1498" y="1279"/>
                </a:lnTo>
                <a:lnTo>
                  <a:pt x="1499" y="1250"/>
                </a:lnTo>
                <a:lnTo>
                  <a:pt x="1504" y="1222"/>
                </a:lnTo>
                <a:lnTo>
                  <a:pt x="1515" y="1197"/>
                </a:lnTo>
                <a:lnTo>
                  <a:pt x="1530" y="1174"/>
                </a:lnTo>
                <a:lnTo>
                  <a:pt x="1547" y="1153"/>
                </a:lnTo>
                <a:lnTo>
                  <a:pt x="1568" y="1136"/>
                </a:lnTo>
                <a:lnTo>
                  <a:pt x="1593" y="1122"/>
                </a:lnTo>
                <a:lnTo>
                  <a:pt x="1619" y="1112"/>
                </a:lnTo>
                <a:lnTo>
                  <a:pt x="1817" y="1059"/>
                </a:lnTo>
                <a:lnTo>
                  <a:pt x="1818" y="1059"/>
                </a:lnTo>
                <a:lnTo>
                  <a:pt x="2061" y="830"/>
                </a:lnTo>
                <a:lnTo>
                  <a:pt x="2082" y="813"/>
                </a:lnTo>
                <a:lnTo>
                  <a:pt x="2105" y="800"/>
                </a:lnTo>
                <a:lnTo>
                  <a:pt x="2130" y="791"/>
                </a:lnTo>
                <a:lnTo>
                  <a:pt x="2156" y="785"/>
                </a:lnTo>
                <a:lnTo>
                  <a:pt x="2521" y="748"/>
                </a:lnTo>
                <a:lnTo>
                  <a:pt x="2522" y="748"/>
                </a:lnTo>
                <a:lnTo>
                  <a:pt x="2523" y="747"/>
                </a:lnTo>
                <a:lnTo>
                  <a:pt x="2523" y="743"/>
                </a:lnTo>
                <a:lnTo>
                  <a:pt x="2526" y="733"/>
                </a:lnTo>
                <a:lnTo>
                  <a:pt x="2530" y="718"/>
                </a:lnTo>
                <a:lnTo>
                  <a:pt x="2534" y="699"/>
                </a:lnTo>
                <a:lnTo>
                  <a:pt x="2540" y="675"/>
                </a:lnTo>
                <a:lnTo>
                  <a:pt x="2546" y="648"/>
                </a:lnTo>
                <a:lnTo>
                  <a:pt x="2554" y="618"/>
                </a:lnTo>
                <a:lnTo>
                  <a:pt x="2561" y="588"/>
                </a:lnTo>
                <a:lnTo>
                  <a:pt x="2568" y="556"/>
                </a:lnTo>
                <a:lnTo>
                  <a:pt x="2576" y="524"/>
                </a:lnTo>
                <a:lnTo>
                  <a:pt x="2584" y="493"/>
                </a:lnTo>
                <a:lnTo>
                  <a:pt x="2592" y="465"/>
                </a:lnTo>
                <a:lnTo>
                  <a:pt x="2598" y="437"/>
                </a:lnTo>
                <a:lnTo>
                  <a:pt x="2604" y="413"/>
                </a:lnTo>
                <a:lnTo>
                  <a:pt x="2609" y="393"/>
                </a:lnTo>
                <a:lnTo>
                  <a:pt x="2613" y="377"/>
                </a:lnTo>
                <a:lnTo>
                  <a:pt x="2615" y="367"/>
                </a:lnTo>
                <a:lnTo>
                  <a:pt x="2616" y="363"/>
                </a:lnTo>
                <a:lnTo>
                  <a:pt x="2530" y="319"/>
                </a:lnTo>
                <a:lnTo>
                  <a:pt x="2439" y="280"/>
                </a:lnTo>
                <a:lnTo>
                  <a:pt x="2347" y="247"/>
                </a:lnTo>
                <a:lnTo>
                  <a:pt x="2252" y="218"/>
                </a:lnTo>
                <a:lnTo>
                  <a:pt x="2179" y="303"/>
                </a:lnTo>
                <a:lnTo>
                  <a:pt x="2158" y="323"/>
                </a:lnTo>
                <a:lnTo>
                  <a:pt x="2134" y="341"/>
                </a:lnTo>
                <a:lnTo>
                  <a:pt x="2108" y="354"/>
                </a:lnTo>
                <a:lnTo>
                  <a:pt x="1915" y="431"/>
                </a:lnTo>
                <a:lnTo>
                  <a:pt x="1910" y="434"/>
                </a:lnTo>
                <a:lnTo>
                  <a:pt x="1906" y="437"/>
                </a:lnTo>
                <a:lnTo>
                  <a:pt x="1606" y="789"/>
                </a:lnTo>
                <a:lnTo>
                  <a:pt x="1583" y="811"/>
                </a:lnTo>
                <a:lnTo>
                  <a:pt x="1558" y="827"/>
                </a:lnTo>
                <a:lnTo>
                  <a:pt x="1535" y="840"/>
                </a:lnTo>
                <a:lnTo>
                  <a:pt x="1514" y="846"/>
                </a:lnTo>
                <a:lnTo>
                  <a:pt x="1494" y="851"/>
                </a:lnTo>
                <a:lnTo>
                  <a:pt x="1480" y="853"/>
                </a:lnTo>
                <a:lnTo>
                  <a:pt x="1469" y="853"/>
                </a:lnTo>
                <a:lnTo>
                  <a:pt x="1464" y="853"/>
                </a:lnTo>
                <a:lnTo>
                  <a:pt x="1432" y="851"/>
                </a:lnTo>
                <a:lnTo>
                  <a:pt x="1402" y="843"/>
                </a:lnTo>
                <a:lnTo>
                  <a:pt x="1374" y="830"/>
                </a:lnTo>
                <a:lnTo>
                  <a:pt x="1347" y="811"/>
                </a:lnTo>
                <a:lnTo>
                  <a:pt x="1325" y="789"/>
                </a:lnTo>
                <a:lnTo>
                  <a:pt x="1305" y="761"/>
                </a:lnTo>
                <a:lnTo>
                  <a:pt x="1291" y="731"/>
                </a:lnTo>
                <a:lnTo>
                  <a:pt x="1283" y="699"/>
                </a:lnTo>
                <a:lnTo>
                  <a:pt x="1280" y="666"/>
                </a:lnTo>
                <a:lnTo>
                  <a:pt x="1283" y="633"/>
                </a:lnTo>
                <a:lnTo>
                  <a:pt x="1284" y="630"/>
                </a:lnTo>
                <a:lnTo>
                  <a:pt x="1286" y="624"/>
                </a:lnTo>
                <a:lnTo>
                  <a:pt x="1289" y="615"/>
                </a:lnTo>
                <a:lnTo>
                  <a:pt x="1292" y="604"/>
                </a:lnTo>
                <a:lnTo>
                  <a:pt x="1295" y="593"/>
                </a:lnTo>
                <a:lnTo>
                  <a:pt x="1300" y="583"/>
                </a:lnTo>
                <a:lnTo>
                  <a:pt x="1303" y="574"/>
                </a:lnTo>
                <a:lnTo>
                  <a:pt x="1439" y="319"/>
                </a:lnTo>
                <a:lnTo>
                  <a:pt x="1441" y="313"/>
                </a:lnTo>
                <a:lnTo>
                  <a:pt x="1442" y="307"/>
                </a:lnTo>
                <a:lnTo>
                  <a:pt x="1441" y="303"/>
                </a:lnTo>
                <a:lnTo>
                  <a:pt x="1422" y="211"/>
                </a:lnTo>
                <a:close/>
                <a:moveTo>
                  <a:pt x="1825" y="163"/>
                </a:moveTo>
                <a:lnTo>
                  <a:pt x="1743" y="164"/>
                </a:lnTo>
                <a:lnTo>
                  <a:pt x="1661" y="170"/>
                </a:lnTo>
                <a:lnTo>
                  <a:pt x="1582" y="180"/>
                </a:lnTo>
                <a:lnTo>
                  <a:pt x="1600" y="270"/>
                </a:lnTo>
                <a:lnTo>
                  <a:pt x="1604" y="302"/>
                </a:lnTo>
                <a:lnTo>
                  <a:pt x="1603" y="334"/>
                </a:lnTo>
                <a:lnTo>
                  <a:pt x="1595" y="365"/>
                </a:lnTo>
                <a:lnTo>
                  <a:pt x="1583" y="394"/>
                </a:lnTo>
                <a:lnTo>
                  <a:pt x="1447" y="650"/>
                </a:lnTo>
                <a:lnTo>
                  <a:pt x="1445" y="654"/>
                </a:lnTo>
                <a:lnTo>
                  <a:pt x="1443" y="659"/>
                </a:lnTo>
                <a:lnTo>
                  <a:pt x="1442" y="667"/>
                </a:lnTo>
                <a:lnTo>
                  <a:pt x="1443" y="676"/>
                </a:lnTo>
                <a:lnTo>
                  <a:pt x="1448" y="684"/>
                </a:lnTo>
                <a:lnTo>
                  <a:pt x="1451" y="687"/>
                </a:lnTo>
                <a:lnTo>
                  <a:pt x="1458" y="690"/>
                </a:lnTo>
                <a:lnTo>
                  <a:pt x="1466" y="691"/>
                </a:lnTo>
                <a:lnTo>
                  <a:pt x="1471" y="690"/>
                </a:lnTo>
                <a:lnTo>
                  <a:pt x="1474" y="689"/>
                </a:lnTo>
                <a:lnTo>
                  <a:pt x="1479" y="686"/>
                </a:lnTo>
                <a:lnTo>
                  <a:pt x="1482" y="684"/>
                </a:lnTo>
                <a:lnTo>
                  <a:pt x="1783" y="332"/>
                </a:lnTo>
                <a:lnTo>
                  <a:pt x="1804" y="311"/>
                </a:lnTo>
                <a:lnTo>
                  <a:pt x="1828" y="293"/>
                </a:lnTo>
                <a:lnTo>
                  <a:pt x="1855" y="280"/>
                </a:lnTo>
                <a:lnTo>
                  <a:pt x="2047" y="204"/>
                </a:lnTo>
                <a:lnTo>
                  <a:pt x="2051" y="201"/>
                </a:lnTo>
                <a:lnTo>
                  <a:pt x="2055" y="197"/>
                </a:lnTo>
                <a:lnTo>
                  <a:pt x="2059" y="191"/>
                </a:lnTo>
                <a:lnTo>
                  <a:pt x="2065" y="186"/>
                </a:lnTo>
                <a:lnTo>
                  <a:pt x="2068" y="181"/>
                </a:lnTo>
                <a:lnTo>
                  <a:pt x="2071" y="180"/>
                </a:lnTo>
                <a:lnTo>
                  <a:pt x="1990" y="170"/>
                </a:lnTo>
                <a:lnTo>
                  <a:pt x="1908" y="165"/>
                </a:lnTo>
                <a:lnTo>
                  <a:pt x="1825" y="163"/>
                </a:lnTo>
                <a:close/>
                <a:moveTo>
                  <a:pt x="1825" y="0"/>
                </a:moveTo>
                <a:lnTo>
                  <a:pt x="1929" y="3"/>
                </a:lnTo>
                <a:lnTo>
                  <a:pt x="2032" y="11"/>
                </a:lnTo>
                <a:lnTo>
                  <a:pt x="2134" y="25"/>
                </a:lnTo>
                <a:lnTo>
                  <a:pt x="2234" y="45"/>
                </a:lnTo>
                <a:lnTo>
                  <a:pt x="2333" y="71"/>
                </a:lnTo>
                <a:lnTo>
                  <a:pt x="2429" y="102"/>
                </a:lnTo>
                <a:lnTo>
                  <a:pt x="2524" y="138"/>
                </a:lnTo>
                <a:lnTo>
                  <a:pt x="2616" y="179"/>
                </a:lnTo>
                <a:lnTo>
                  <a:pt x="2707" y="226"/>
                </a:lnTo>
                <a:lnTo>
                  <a:pt x="2794" y="278"/>
                </a:lnTo>
                <a:lnTo>
                  <a:pt x="2879" y="335"/>
                </a:lnTo>
                <a:lnTo>
                  <a:pt x="2961" y="396"/>
                </a:lnTo>
                <a:lnTo>
                  <a:pt x="3039" y="463"/>
                </a:lnTo>
                <a:lnTo>
                  <a:pt x="3116" y="534"/>
                </a:lnTo>
                <a:lnTo>
                  <a:pt x="3187" y="611"/>
                </a:lnTo>
                <a:lnTo>
                  <a:pt x="3254" y="689"/>
                </a:lnTo>
                <a:lnTo>
                  <a:pt x="3315" y="771"/>
                </a:lnTo>
                <a:lnTo>
                  <a:pt x="3372" y="856"/>
                </a:lnTo>
                <a:lnTo>
                  <a:pt x="3424" y="943"/>
                </a:lnTo>
                <a:lnTo>
                  <a:pt x="3471" y="1034"/>
                </a:lnTo>
                <a:lnTo>
                  <a:pt x="3512" y="1126"/>
                </a:lnTo>
                <a:lnTo>
                  <a:pt x="3548" y="1221"/>
                </a:lnTo>
                <a:lnTo>
                  <a:pt x="3579" y="1317"/>
                </a:lnTo>
                <a:lnTo>
                  <a:pt x="3605" y="1416"/>
                </a:lnTo>
                <a:lnTo>
                  <a:pt x="3625" y="1516"/>
                </a:lnTo>
                <a:lnTo>
                  <a:pt x="3639" y="1618"/>
                </a:lnTo>
                <a:lnTo>
                  <a:pt x="3647" y="1721"/>
                </a:lnTo>
                <a:lnTo>
                  <a:pt x="3650" y="1825"/>
                </a:lnTo>
                <a:lnTo>
                  <a:pt x="3647" y="1929"/>
                </a:lnTo>
                <a:lnTo>
                  <a:pt x="3639" y="2032"/>
                </a:lnTo>
                <a:lnTo>
                  <a:pt x="3625" y="2134"/>
                </a:lnTo>
                <a:lnTo>
                  <a:pt x="3605" y="2234"/>
                </a:lnTo>
                <a:lnTo>
                  <a:pt x="3579" y="2333"/>
                </a:lnTo>
                <a:lnTo>
                  <a:pt x="3548" y="2429"/>
                </a:lnTo>
                <a:lnTo>
                  <a:pt x="3512" y="2524"/>
                </a:lnTo>
                <a:lnTo>
                  <a:pt x="3471" y="2616"/>
                </a:lnTo>
                <a:lnTo>
                  <a:pt x="3424" y="2707"/>
                </a:lnTo>
                <a:lnTo>
                  <a:pt x="3372" y="2794"/>
                </a:lnTo>
                <a:lnTo>
                  <a:pt x="3315" y="2879"/>
                </a:lnTo>
                <a:lnTo>
                  <a:pt x="3254" y="2961"/>
                </a:lnTo>
                <a:lnTo>
                  <a:pt x="3187" y="3039"/>
                </a:lnTo>
                <a:lnTo>
                  <a:pt x="3116" y="3116"/>
                </a:lnTo>
                <a:lnTo>
                  <a:pt x="3039" y="3187"/>
                </a:lnTo>
                <a:lnTo>
                  <a:pt x="2961" y="3254"/>
                </a:lnTo>
                <a:lnTo>
                  <a:pt x="2879" y="3315"/>
                </a:lnTo>
                <a:lnTo>
                  <a:pt x="2794" y="3372"/>
                </a:lnTo>
                <a:lnTo>
                  <a:pt x="2707" y="3424"/>
                </a:lnTo>
                <a:lnTo>
                  <a:pt x="2616" y="3471"/>
                </a:lnTo>
                <a:lnTo>
                  <a:pt x="2524" y="3512"/>
                </a:lnTo>
                <a:lnTo>
                  <a:pt x="2429" y="3548"/>
                </a:lnTo>
                <a:lnTo>
                  <a:pt x="2333" y="3579"/>
                </a:lnTo>
                <a:lnTo>
                  <a:pt x="2234" y="3605"/>
                </a:lnTo>
                <a:lnTo>
                  <a:pt x="2134" y="3625"/>
                </a:lnTo>
                <a:lnTo>
                  <a:pt x="2032" y="3639"/>
                </a:lnTo>
                <a:lnTo>
                  <a:pt x="1929" y="3647"/>
                </a:lnTo>
                <a:lnTo>
                  <a:pt x="1825" y="3650"/>
                </a:lnTo>
                <a:lnTo>
                  <a:pt x="1721" y="3647"/>
                </a:lnTo>
                <a:lnTo>
                  <a:pt x="1618" y="3639"/>
                </a:lnTo>
                <a:lnTo>
                  <a:pt x="1516" y="3625"/>
                </a:lnTo>
                <a:lnTo>
                  <a:pt x="1416" y="3605"/>
                </a:lnTo>
                <a:lnTo>
                  <a:pt x="1317" y="3579"/>
                </a:lnTo>
                <a:lnTo>
                  <a:pt x="1221" y="3548"/>
                </a:lnTo>
                <a:lnTo>
                  <a:pt x="1126" y="3512"/>
                </a:lnTo>
                <a:lnTo>
                  <a:pt x="1034" y="3471"/>
                </a:lnTo>
                <a:lnTo>
                  <a:pt x="943" y="3424"/>
                </a:lnTo>
                <a:lnTo>
                  <a:pt x="856" y="3372"/>
                </a:lnTo>
                <a:lnTo>
                  <a:pt x="771" y="3315"/>
                </a:lnTo>
                <a:lnTo>
                  <a:pt x="689" y="3254"/>
                </a:lnTo>
                <a:lnTo>
                  <a:pt x="611" y="3187"/>
                </a:lnTo>
                <a:lnTo>
                  <a:pt x="534" y="3116"/>
                </a:lnTo>
                <a:lnTo>
                  <a:pt x="463" y="3039"/>
                </a:lnTo>
                <a:lnTo>
                  <a:pt x="396" y="2961"/>
                </a:lnTo>
                <a:lnTo>
                  <a:pt x="335" y="2879"/>
                </a:lnTo>
                <a:lnTo>
                  <a:pt x="278" y="2794"/>
                </a:lnTo>
                <a:lnTo>
                  <a:pt x="226" y="2707"/>
                </a:lnTo>
                <a:lnTo>
                  <a:pt x="179" y="2616"/>
                </a:lnTo>
                <a:lnTo>
                  <a:pt x="138" y="2524"/>
                </a:lnTo>
                <a:lnTo>
                  <a:pt x="102" y="2429"/>
                </a:lnTo>
                <a:lnTo>
                  <a:pt x="71" y="2333"/>
                </a:lnTo>
                <a:lnTo>
                  <a:pt x="45" y="2234"/>
                </a:lnTo>
                <a:lnTo>
                  <a:pt x="25" y="2134"/>
                </a:lnTo>
                <a:lnTo>
                  <a:pt x="11" y="2032"/>
                </a:lnTo>
                <a:lnTo>
                  <a:pt x="3" y="1929"/>
                </a:lnTo>
                <a:lnTo>
                  <a:pt x="0" y="1825"/>
                </a:lnTo>
                <a:lnTo>
                  <a:pt x="3" y="1721"/>
                </a:lnTo>
                <a:lnTo>
                  <a:pt x="11" y="1618"/>
                </a:lnTo>
                <a:lnTo>
                  <a:pt x="25" y="1516"/>
                </a:lnTo>
                <a:lnTo>
                  <a:pt x="45" y="1416"/>
                </a:lnTo>
                <a:lnTo>
                  <a:pt x="71" y="1317"/>
                </a:lnTo>
                <a:lnTo>
                  <a:pt x="102" y="1221"/>
                </a:lnTo>
                <a:lnTo>
                  <a:pt x="138" y="1126"/>
                </a:lnTo>
                <a:lnTo>
                  <a:pt x="179" y="1034"/>
                </a:lnTo>
                <a:lnTo>
                  <a:pt x="226" y="943"/>
                </a:lnTo>
                <a:lnTo>
                  <a:pt x="278" y="856"/>
                </a:lnTo>
                <a:lnTo>
                  <a:pt x="335" y="771"/>
                </a:lnTo>
                <a:lnTo>
                  <a:pt x="396" y="689"/>
                </a:lnTo>
                <a:lnTo>
                  <a:pt x="463" y="611"/>
                </a:lnTo>
                <a:lnTo>
                  <a:pt x="534" y="534"/>
                </a:lnTo>
                <a:lnTo>
                  <a:pt x="611" y="463"/>
                </a:lnTo>
                <a:lnTo>
                  <a:pt x="689" y="396"/>
                </a:lnTo>
                <a:lnTo>
                  <a:pt x="771" y="335"/>
                </a:lnTo>
                <a:lnTo>
                  <a:pt x="856" y="278"/>
                </a:lnTo>
                <a:lnTo>
                  <a:pt x="943" y="226"/>
                </a:lnTo>
                <a:lnTo>
                  <a:pt x="1034" y="179"/>
                </a:lnTo>
                <a:lnTo>
                  <a:pt x="1126" y="138"/>
                </a:lnTo>
                <a:lnTo>
                  <a:pt x="1221" y="102"/>
                </a:lnTo>
                <a:lnTo>
                  <a:pt x="1317" y="71"/>
                </a:lnTo>
                <a:lnTo>
                  <a:pt x="1416" y="45"/>
                </a:lnTo>
                <a:lnTo>
                  <a:pt x="1516" y="25"/>
                </a:lnTo>
                <a:lnTo>
                  <a:pt x="1618" y="11"/>
                </a:lnTo>
                <a:lnTo>
                  <a:pt x="1721" y="3"/>
                </a:lnTo>
                <a:lnTo>
                  <a:pt x="1825" y="0"/>
                </a:lnTo>
                <a:close/>
              </a:path>
            </a:pathLst>
          </a:custGeom>
          <a:solidFill>
            <a:srgbClr val="051525"/>
          </a:solid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5" name="Freeform 124"/>
          <p:cNvSpPr>
            <a:spLocks noEditPoints="1"/>
          </p:cNvSpPr>
          <p:nvPr/>
        </p:nvSpPr>
        <p:spPr bwMode="auto">
          <a:xfrm>
            <a:off x="4626125" y="2166789"/>
            <a:ext cx="579438" cy="511175"/>
          </a:xfrm>
          <a:custGeom>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3">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rgbClr val="051525"/>
          </a:solid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nvGrpSpPr>
          <p:cNvPr id="76" name="Group 37"/>
          <p:cNvGrpSpPr/>
          <p:nvPr/>
        </p:nvGrpSpPr>
        <p:grpSpPr>
          <a:xfrm>
            <a:off x="4723648" y="4151898"/>
            <a:ext cx="381000" cy="577850"/>
            <a:chOff x="1689100" y="2678113"/>
            <a:chExt cx="381000" cy="577850"/>
          </a:xfrm>
          <a:solidFill>
            <a:srgbClr val="051525"/>
          </a:solidFill>
        </p:grpSpPr>
        <p:sp>
          <p:nvSpPr>
            <p:cNvPr id="77" name="Freeform 150"/>
            <p:cNvSpPr/>
            <p:nvPr/>
          </p:nvSpPr>
          <p:spPr bwMode="auto">
            <a:xfrm>
              <a:off x="1689100" y="2870200"/>
              <a:ext cx="381000" cy="385763"/>
            </a:xfrm>
            <a:custGeom>
              <a:gdLst>
                <a:gd name="T0" fmla="*/ 116 w 2165"/>
                <a:gd name="T1" fmla="*/ 11 h 2428"/>
                <a:gd name="T2" fmla="*/ 152 w 2165"/>
                <a:gd name="T3" fmla="*/ 63 h 2428"/>
                <a:gd name="T4" fmla="*/ 158 w 2165"/>
                <a:gd name="T5" fmla="*/ 704 h 2428"/>
                <a:gd name="T6" fmla="*/ 202 w 2165"/>
                <a:gd name="T7" fmla="*/ 944 h 2428"/>
                <a:gd name="T8" fmla="*/ 294 w 2165"/>
                <a:gd name="T9" fmla="*/ 1159 h 2428"/>
                <a:gd name="T10" fmla="*/ 427 w 2165"/>
                <a:gd name="T11" fmla="*/ 1344 h 2428"/>
                <a:gd name="T12" fmla="*/ 595 w 2165"/>
                <a:gd name="T13" fmla="*/ 1491 h 2428"/>
                <a:gd name="T14" fmla="*/ 790 w 2165"/>
                <a:gd name="T15" fmla="*/ 1593 h 2428"/>
                <a:gd name="T16" fmla="*/ 1007 w 2165"/>
                <a:gd name="T17" fmla="*/ 1642 h 2428"/>
                <a:gd name="T18" fmla="*/ 1233 w 2165"/>
                <a:gd name="T19" fmla="*/ 1632 h 2428"/>
                <a:gd name="T20" fmla="*/ 1443 w 2165"/>
                <a:gd name="T21" fmla="*/ 1564 h 2428"/>
                <a:gd name="T22" fmla="*/ 1631 w 2165"/>
                <a:gd name="T23" fmla="*/ 1447 h 2428"/>
                <a:gd name="T24" fmla="*/ 1787 w 2165"/>
                <a:gd name="T25" fmla="*/ 1287 h 2428"/>
                <a:gd name="T26" fmla="*/ 1907 w 2165"/>
                <a:gd name="T27" fmla="*/ 1091 h 2428"/>
                <a:gd name="T28" fmla="*/ 1984 w 2165"/>
                <a:gd name="T29" fmla="*/ 866 h 2428"/>
                <a:gd name="T30" fmla="*/ 2011 w 2165"/>
                <a:gd name="T31" fmla="*/ 620 h 2428"/>
                <a:gd name="T32" fmla="*/ 2021 w 2165"/>
                <a:gd name="T33" fmla="*/ 42 h 2428"/>
                <a:gd name="T34" fmla="*/ 2067 w 2165"/>
                <a:gd name="T35" fmla="*/ 4 h 2428"/>
                <a:gd name="T36" fmla="*/ 2127 w 2165"/>
                <a:gd name="T37" fmla="*/ 11 h 2428"/>
                <a:gd name="T38" fmla="*/ 2162 w 2165"/>
                <a:gd name="T39" fmla="*/ 63 h 2428"/>
                <a:gd name="T40" fmla="*/ 2162 w 2165"/>
                <a:gd name="T41" fmla="*/ 709 h 2428"/>
                <a:gd name="T42" fmla="*/ 2119 w 2165"/>
                <a:gd name="T43" fmla="*/ 966 h 2428"/>
                <a:gd name="T44" fmla="*/ 2029 w 2165"/>
                <a:gd name="T45" fmla="*/ 1200 h 2428"/>
                <a:gd name="T46" fmla="*/ 1899 w 2165"/>
                <a:gd name="T47" fmla="*/ 1406 h 2428"/>
                <a:gd name="T48" fmla="*/ 1733 w 2165"/>
                <a:gd name="T49" fmla="*/ 1576 h 2428"/>
                <a:gd name="T50" fmla="*/ 1536 w 2165"/>
                <a:gd name="T51" fmla="*/ 1706 h 2428"/>
                <a:gd name="T52" fmla="*/ 1317 w 2165"/>
                <a:gd name="T53" fmla="*/ 1788 h 2428"/>
                <a:gd name="T54" fmla="*/ 1160 w 2165"/>
                <a:gd name="T55" fmla="*/ 2257 h 2428"/>
                <a:gd name="T56" fmla="*/ 1599 w 2165"/>
                <a:gd name="T57" fmla="*/ 2269 h 2428"/>
                <a:gd name="T58" fmla="*/ 1635 w 2165"/>
                <a:gd name="T59" fmla="*/ 2320 h 2428"/>
                <a:gd name="T60" fmla="*/ 1627 w 2165"/>
                <a:gd name="T61" fmla="*/ 2386 h 2428"/>
                <a:gd name="T62" fmla="*/ 1580 w 2165"/>
                <a:gd name="T63" fmla="*/ 2425 h 2428"/>
                <a:gd name="T64" fmla="*/ 585 w 2165"/>
                <a:gd name="T65" fmla="*/ 2425 h 2428"/>
                <a:gd name="T66" fmla="*/ 538 w 2165"/>
                <a:gd name="T67" fmla="*/ 2386 h 2428"/>
                <a:gd name="T68" fmla="*/ 530 w 2165"/>
                <a:gd name="T69" fmla="*/ 2320 h 2428"/>
                <a:gd name="T70" fmla="*/ 566 w 2165"/>
                <a:gd name="T71" fmla="*/ 2269 h 2428"/>
                <a:gd name="T72" fmla="*/ 1005 w 2165"/>
                <a:gd name="T73" fmla="*/ 2257 h 2428"/>
                <a:gd name="T74" fmla="*/ 849 w 2165"/>
                <a:gd name="T75" fmla="*/ 1788 h 2428"/>
                <a:gd name="T76" fmla="*/ 629 w 2165"/>
                <a:gd name="T77" fmla="*/ 1706 h 2428"/>
                <a:gd name="T78" fmla="*/ 433 w 2165"/>
                <a:gd name="T79" fmla="*/ 1576 h 2428"/>
                <a:gd name="T80" fmla="*/ 267 w 2165"/>
                <a:gd name="T81" fmla="*/ 1406 h 2428"/>
                <a:gd name="T82" fmla="*/ 136 w 2165"/>
                <a:gd name="T83" fmla="*/ 1200 h 2428"/>
                <a:gd name="T84" fmla="*/ 46 w 2165"/>
                <a:gd name="T85" fmla="*/ 966 h 2428"/>
                <a:gd name="T86" fmla="*/ 3 w 2165"/>
                <a:gd name="T87" fmla="*/ 709 h 2428"/>
                <a:gd name="T88" fmla="*/ 3 w 2165"/>
                <a:gd name="T89" fmla="*/ 63 h 2428"/>
                <a:gd name="T90" fmla="*/ 38 w 2165"/>
                <a:gd name="T91" fmla="*/ 11 h 2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5" h="2428">
                  <a:moveTo>
                    <a:pt x="77" y="0"/>
                  </a:moveTo>
                  <a:lnTo>
                    <a:pt x="98" y="4"/>
                  </a:lnTo>
                  <a:lnTo>
                    <a:pt x="116" y="11"/>
                  </a:lnTo>
                  <a:lnTo>
                    <a:pt x="132" y="25"/>
                  </a:lnTo>
                  <a:lnTo>
                    <a:pt x="144" y="42"/>
                  </a:lnTo>
                  <a:lnTo>
                    <a:pt x="152" y="63"/>
                  </a:lnTo>
                  <a:lnTo>
                    <a:pt x="155" y="85"/>
                  </a:lnTo>
                  <a:lnTo>
                    <a:pt x="155" y="620"/>
                  </a:lnTo>
                  <a:lnTo>
                    <a:pt x="158" y="704"/>
                  </a:lnTo>
                  <a:lnTo>
                    <a:pt x="167" y="786"/>
                  </a:lnTo>
                  <a:lnTo>
                    <a:pt x="182" y="866"/>
                  </a:lnTo>
                  <a:lnTo>
                    <a:pt x="202" y="944"/>
                  </a:lnTo>
                  <a:lnTo>
                    <a:pt x="228" y="1019"/>
                  </a:lnTo>
                  <a:lnTo>
                    <a:pt x="258" y="1091"/>
                  </a:lnTo>
                  <a:lnTo>
                    <a:pt x="294" y="1159"/>
                  </a:lnTo>
                  <a:lnTo>
                    <a:pt x="334" y="1225"/>
                  </a:lnTo>
                  <a:lnTo>
                    <a:pt x="378" y="1287"/>
                  </a:lnTo>
                  <a:lnTo>
                    <a:pt x="427" y="1344"/>
                  </a:lnTo>
                  <a:lnTo>
                    <a:pt x="479" y="1398"/>
                  </a:lnTo>
                  <a:lnTo>
                    <a:pt x="535" y="1447"/>
                  </a:lnTo>
                  <a:lnTo>
                    <a:pt x="595" y="1491"/>
                  </a:lnTo>
                  <a:lnTo>
                    <a:pt x="657" y="1531"/>
                  </a:lnTo>
                  <a:lnTo>
                    <a:pt x="722" y="1564"/>
                  </a:lnTo>
                  <a:lnTo>
                    <a:pt x="790" y="1593"/>
                  </a:lnTo>
                  <a:lnTo>
                    <a:pt x="860" y="1615"/>
                  </a:lnTo>
                  <a:lnTo>
                    <a:pt x="932" y="1632"/>
                  </a:lnTo>
                  <a:lnTo>
                    <a:pt x="1007" y="1642"/>
                  </a:lnTo>
                  <a:lnTo>
                    <a:pt x="1083" y="1645"/>
                  </a:lnTo>
                  <a:lnTo>
                    <a:pt x="1159" y="1642"/>
                  </a:lnTo>
                  <a:lnTo>
                    <a:pt x="1233" y="1632"/>
                  </a:lnTo>
                  <a:lnTo>
                    <a:pt x="1305" y="1615"/>
                  </a:lnTo>
                  <a:lnTo>
                    <a:pt x="1375" y="1593"/>
                  </a:lnTo>
                  <a:lnTo>
                    <a:pt x="1443" y="1564"/>
                  </a:lnTo>
                  <a:lnTo>
                    <a:pt x="1508" y="1531"/>
                  </a:lnTo>
                  <a:lnTo>
                    <a:pt x="1571" y="1491"/>
                  </a:lnTo>
                  <a:lnTo>
                    <a:pt x="1631" y="1447"/>
                  </a:lnTo>
                  <a:lnTo>
                    <a:pt x="1687" y="1398"/>
                  </a:lnTo>
                  <a:lnTo>
                    <a:pt x="1739" y="1344"/>
                  </a:lnTo>
                  <a:lnTo>
                    <a:pt x="1787" y="1287"/>
                  </a:lnTo>
                  <a:lnTo>
                    <a:pt x="1831" y="1225"/>
                  </a:lnTo>
                  <a:lnTo>
                    <a:pt x="1871" y="1159"/>
                  </a:lnTo>
                  <a:lnTo>
                    <a:pt x="1907" y="1091"/>
                  </a:lnTo>
                  <a:lnTo>
                    <a:pt x="1938" y="1019"/>
                  </a:lnTo>
                  <a:lnTo>
                    <a:pt x="1963" y="944"/>
                  </a:lnTo>
                  <a:lnTo>
                    <a:pt x="1984" y="866"/>
                  </a:lnTo>
                  <a:lnTo>
                    <a:pt x="1998" y="786"/>
                  </a:lnTo>
                  <a:lnTo>
                    <a:pt x="2007" y="704"/>
                  </a:lnTo>
                  <a:lnTo>
                    <a:pt x="2011" y="620"/>
                  </a:lnTo>
                  <a:lnTo>
                    <a:pt x="2011" y="85"/>
                  </a:lnTo>
                  <a:lnTo>
                    <a:pt x="2013" y="63"/>
                  </a:lnTo>
                  <a:lnTo>
                    <a:pt x="2021" y="42"/>
                  </a:lnTo>
                  <a:lnTo>
                    <a:pt x="2033" y="25"/>
                  </a:lnTo>
                  <a:lnTo>
                    <a:pt x="2049" y="11"/>
                  </a:lnTo>
                  <a:lnTo>
                    <a:pt x="2067" y="4"/>
                  </a:lnTo>
                  <a:lnTo>
                    <a:pt x="2088" y="0"/>
                  </a:lnTo>
                  <a:lnTo>
                    <a:pt x="2108" y="4"/>
                  </a:lnTo>
                  <a:lnTo>
                    <a:pt x="2127" y="11"/>
                  </a:lnTo>
                  <a:lnTo>
                    <a:pt x="2143" y="25"/>
                  </a:lnTo>
                  <a:lnTo>
                    <a:pt x="2155" y="42"/>
                  </a:lnTo>
                  <a:lnTo>
                    <a:pt x="2162" y="63"/>
                  </a:lnTo>
                  <a:lnTo>
                    <a:pt x="2165" y="85"/>
                  </a:lnTo>
                  <a:lnTo>
                    <a:pt x="2165" y="620"/>
                  </a:lnTo>
                  <a:lnTo>
                    <a:pt x="2162" y="709"/>
                  </a:lnTo>
                  <a:lnTo>
                    <a:pt x="2153" y="797"/>
                  </a:lnTo>
                  <a:lnTo>
                    <a:pt x="2139" y="882"/>
                  </a:lnTo>
                  <a:lnTo>
                    <a:pt x="2119" y="966"/>
                  </a:lnTo>
                  <a:lnTo>
                    <a:pt x="2094" y="1047"/>
                  </a:lnTo>
                  <a:lnTo>
                    <a:pt x="2064" y="1125"/>
                  </a:lnTo>
                  <a:lnTo>
                    <a:pt x="2029" y="1200"/>
                  </a:lnTo>
                  <a:lnTo>
                    <a:pt x="1990" y="1272"/>
                  </a:lnTo>
                  <a:lnTo>
                    <a:pt x="1946" y="1341"/>
                  </a:lnTo>
                  <a:lnTo>
                    <a:pt x="1899" y="1406"/>
                  </a:lnTo>
                  <a:lnTo>
                    <a:pt x="1847" y="1467"/>
                  </a:lnTo>
                  <a:lnTo>
                    <a:pt x="1791" y="1523"/>
                  </a:lnTo>
                  <a:lnTo>
                    <a:pt x="1733" y="1576"/>
                  </a:lnTo>
                  <a:lnTo>
                    <a:pt x="1670" y="1624"/>
                  </a:lnTo>
                  <a:lnTo>
                    <a:pt x="1604" y="1667"/>
                  </a:lnTo>
                  <a:lnTo>
                    <a:pt x="1536" y="1706"/>
                  </a:lnTo>
                  <a:lnTo>
                    <a:pt x="1465" y="1739"/>
                  </a:lnTo>
                  <a:lnTo>
                    <a:pt x="1392" y="1767"/>
                  </a:lnTo>
                  <a:lnTo>
                    <a:pt x="1317" y="1788"/>
                  </a:lnTo>
                  <a:lnTo>
                    <a:pt x="1239" y="1803"/>
                  </a:lnTo>
                  <a:lnTo>
                    <a:pt x="1160" y="1813"/>
                  </a:lnTo>
                  <a:lnTo>
                    <a:pt x="1160" y="2257"/>
                  </a:lnTo>
                  <a:lnTo>
                    <a:pt x="1560" y="2257"/>
                  </a:lnTo>
                  <a:lnTo>
                    <a:pt x="1580" y="2260"/>
                  </a:lnTo>
                  <a:lnTo>
                    <a:pt x="1599" y="2269"/>
                  </a:lnTo>
                  <a:lnTo>
                    <a:pt x="1615" y="2282"/>
                  </a:lnTo>
                  <a:lnTo>
                    <a:pt x="1627" y="2300"/>
                  </a:lnTo>
                  <a:lnTo>
                    <a:pt x="1635" y="2320"/>
                  </a:lnTo>
                  <a:lnTo>
                    <a:pt x="1638" y="2343"/>
                  </a:lnTo>
                  <a:lnTo>
                    <a:pt x="1635" y="2365"/>
                  </a:lnTo>
                  <a:lnTo>
                    <a:pt x="1627" y="2386"/>
                  </a:lnTo>
                  <a:lnTo>
                    <a:pt x="1615" y="2403"/>
                  </a:lnTo>
                  <a:lnTo>
                    <a:pt x="1599" y="2416"/>
                  </a:lnTo>
                  <a:lnTo>
                    <a:pt x="1580" y="2425"/>
                  </a:lnTo>
                  <a:lnTo>
                    <a:pt x="1560" y="2428"/>
                  </a:lnTo>
                  <a:lnTo>
                    <a:pt x="605" y="2428"/>
                  </a:lnTo>
                  <a:lnTo>
                    <a:pt x="585" y="2425"/>
                  </a:lnTo>
                  <a:lnTo>
                    <a:pt x="566" y="2416"/>
                  </a:lnTo>
                  <a:lnTo>
                    <a:pt x="551" y="2403"/>
                  </a:lnTo>
                  <a:lnTo>
                    <a:pt x="538" y="2386"/>
                  </a:lnTo>
                  <a:lnTo>
                    <a:pt x="530" y="2365"/>
                  </a:lnTo>
                  <a:lnTo>
                    <a:pt x="527" y="2343"/>
                  </a:lnTo>
                  <a:lnTo>
                    <a:pt x="530" y="2320"/>
                  </a:lnTo>
                  <a:lnTo>
                    <a:pt x="538" y="2300"/>
                  </a:lnTo>
                  <a:lnTo>
                    <a:pt x="551" y="2282"/>
                  </a:lnTo>
                  <a:lnTo>
                    <a:pt x="566" y="2269"/>
                  </a:lnTo>
                  <a:lnTo>
                    <a:pt x="585" y="2260"/>
                  </a:lnTo>
                  <a:lnTo>
                    <a:pt x="605" y="2257"/>
                  </a:lnTo>
                  <a:lnTo>
                    <a:pt x="1005" y="2257"/>
                  </a:lnTo>
                  <a:lnTo>
                    <a:pt x="1005" y="1813"/>
                  </a:lnTo>
                  <a:lnTo>
                    <a:pt x="926" y="1803"/>
                  </a:lnTo>
                  <a:lnTo>
                    <a:pt x="849" y="1788"/>
                  </a:lnTo>
                  <a:lnTo>
                    <a:pt x="773" y="1767"/>
                  </a:lnTo>
                  <a:lnTo>
                    <a:pt x="700" y="1739"/>
                  </a:lnTo>
                  <a:lnTo>
                    <a:pt x="629" y="1706"/>
                  </a:lnTo>
                  <a:lnTo>
                    <a:pt x="561" y="1667"/>
                  </a:lnTo>
                  <a:lnTo>
                    <a:pt x="495" y="1624"/>
                  </a:lnTo>
                  <a:lnTo>
                    <a:pt x="433" y="1576"/>
                  </a:lnTo>
                  <a:lnTo>
                    <a:pt x="374" y="1523"/>
                  </a:lnTo>
                  <a:lnTo>
                    <a:pt x="318" y="1467"/>
                  </a:lnTo>
                  <a:lnTo>
                    <a:pt x="267" y="1406"/>
                  </a:lnTo>
                  <a:lnTo>
                    <a:pt x="219" y="1341"/>
                  </a:lnTo>
                  <a:lnTo>
                    <a:pt x="175" y="1272"/>
                  </a:lnTo>
                  <a:lnTo>
                    <a:pt x="136" y="1200"/>
                  </a:lnTo>
                  <a:lnTo>
                    <a:pt x="101" y="1125"/>
                  </a:lnTo>
                  <a:lnTo>
                    <a:pt x="71" y="1047"/>
                  </a:lnTo>
                  <a:lnTo>
                    <a:pt x="46" y="966"/>
                  </a:lnTo>
                  <a:lnTo>
                    <a:pt x="26" y="882"/>
                  </a:lnTo>
                  <a:lnTo>
                    <a:pt x="12" y="797"/>
                  </a:lnTo>
                  <a:lnTo>
                    <a:pt x="3" y="709"/>
                  </a:lnTo>
                  <a:lnTo>
                    <a:pt x="0" y="620"/>
                  </a:lnTo>
                  <a:lnTo>
                    <a:pt x="0" y="85"/>
                  </a:lnTo>
                  <a:lnTo>
                    <a:pt x="3" y="63"/>
                  </a:lnTo>
                  <a:lnTo>
                    <a:pt x="11" y="42"/>
                  </a:lnTo>
                  <a:lnTo>
                    <a:pt x="23" y="25"/>
                  </a:lnTo>
                  <a:lnTo>
                    <a:pt x="38" y="11"/>
                  </a:lnTo>
                  <a:lnTo>
                    <a:pt x="57" y="4"/>
                  </a:lnTo>
                  <a:lnTo>
                    <a:pt x="77"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78" name="Freeform 151"/>
            <p:cNvSpPr>
              <a:spLocks noEditPoints="1"/>
            </p:cNvSpPr>
            <p:nvPr/>
          </p:nvSpPr>
          <p:spPr bwMode="auto">
            <a:xfrm>
              <a:off x="1757363" y="2678113"/>
              <a:ext cx="244475" cy="412750"/>
            </a:xfrm>
            <a:custGeom>
              <a:gdLst>
                <a:gd name="T0" fmla="*/ 625 w 1387"/>
                <a:gd name="T1" fmla="*/ 173 h 2601"/>
                <a:gd name="T2" fmla="*/ 586 w 1387"/>
                <a:gd name="T3" fmla="*/ 466 h 2601"/>
                <a:gd name="T4" fmla="*/ 548 w 1387"/>
                <a:gd name="T5" fmla="*/ 539 h 2601"/>
                <a:gd name="T6" fmla="*/ 470 w 1387"/>
                <a:gd name="T7" fmla="*/ 539 h 2601"/>
                <a:gd name="T8" fmla="*/ 431 w 1387"/>
                <a:gd name="T9" fmla="*/ 466 h 2601"/>
                <a:gd name="T10" fmla="*/ 311 w 1387"/>
                <a:gd name="T11" fmla="*/ 316 h 2601"/>
                <a:gd name="T12" fmla="*/ 197 w 1387"/>
                <a:gd name="T13" fmla="*/ 491 h 2601"/>
                <a:gd name="T14" fmla="*/ 156 w 1387"/>
                <a:gd name="T15" fmla="*/ 709 h 2601"/>
                <a:gd name="T16" fmla="*/ 475 w 1387"/>
                <a:gd name="T17" fmla="*/ 943 h 2601"/>
                <a:gd name="T18" fmla="*/ 513 w 1387"/>
                <a:gd name="T19" fmla="*/ 1016 h 2601"/>
                <a:gd name="T20" fmla="*/ 475 w 1387"/>
                <a:gd name="T21" fmla="*/ 1090 h 2601"/>
                <a:gd name="T22" fmla="*/ 156 w 1387"/>
                <a:gd name="T23" fmla="*/ 1340 h 2601"/>
                <a:gd name="T24" fmla="*/ 491 w 1387"/>
                <a:gd name="T25" fmla="*/ 1366 h 2601"/>
                <a:gd name="T26" fmla="*/ 511 w 1387"/>
                <a:gd name="T27" fmla="*/ 1449 h 2601"/>
                <a:gd name="T28" fmla="*/ 457 w 1387"/>
                <a:gd name="T29" fmla="*/ 1508 h 2601"/>
                <a:gd name="T30" fmla="*/ 436 w 1387"/>
                <a:gd name="T31" fmla="*/ 1749 h 2601"/>
                <a:gd name="T32" fmla="*/ 503 w 1387"/>
                <a:gd name="T33" fmla="*/ 1791 h 2601"/>
                <a:gd name="T34" fmla="*/ 503 w 1387"/>
                <a:gd name="T35" fmla="*/ 1878 h 2601"/>
                <a:gd name="T36" fmla="*/ 436 w 1387"/>
                <a:gd name="T37" fmla="*/ 1921 h 2601"/>
                <a:gd name="T38" fmla="*/ 191 w 1387"/>
                <a:gd name="T39" fmla="*/ 2093 h 2601"/>
                <a:gd name="T40" fmla="*/ 307 w 1387"/>
                <a:gd name="T41" fmla="*/ 2281 h 2601"/>
                <a:gd name="T42" fmla="*/ 483 w 1387"/>
                <a:gd name="T43" fmla="*/ 2401 h 2601"/>
                <a:gd name="T44" fmla="*/ 745 w 1387"/>
                <a:gd name="T45" fmla="*/ 2430 h 2601"/>
                <a:gd name="T46" fmla="*/ 953 w 1387"/>
                <a:gd name="T47" fmla="*/ 2379 h 2601"/>
                <a:gd name="T48" fmla="*/ 1116 w 1387"/>
                <a:gd name="T49" fmla="*/ 2239 h 2601"/>
                <a:gd name="T50" fmla="*/ 1213 w 1387"/>
                <a:gd name="T51" fmla="*/ 2038 h 2601"/>
                <a:gd name="T52" fmla="*/ 931 w 1387"/>
                <a:gd name="T53" fmla="*/ 1918 h 2601"/>
                <a:gd name="T54" fmla="*/ 877 w 1387"/>
                <a:gd name="T55" fmla="*/ 1858 h 2601"/>
                <a:gd name="T56" fmla="*/ 897 w 1387"/>
                <a:gd name="T57" fmla="*/ 1775 h 2601"/>
                <a:gd name="T58" fmla="*/ 1232 w 1387"/>
                <a:gd name="T59" fmla="*/ 1749 h 2601"/>
                <a:gd name="T60" fmla="*/ 912 w 1387"/>
                <a:gd name="T61" fmla="*/ 1499 h 2601"/>
                <a:gd name="T62" fmla="*/ 874 w 1387"/>
                <a:gd name="T63" fmla="*/ 1425 h 2601"/>
                <a:gd name="T64" fmla="*/ 912 w 1387"/>
                <a:gd name="T65" fmla="*/ 1352 h 2601"/>
                <a:gd name="T66" fmla="*/ 1232 w 1387"/>
                <a:gd name="T67" fmla="*/ 1102 h 2601"/>
                <a:gd name="T68" fmla="*/ 897 w 1387"/>
                <a:gd name="T69" fmla="*/ 1077 h 2601"/>
                <a:gd name="T70" fmla="*/ 877 w 1387"/>
                <a:gd name="T71" fmla="*/ 994 h 2601"/>
                <a:gd name="T72" fmla="*/ 931 w 1387"/>
                <a:gd name="T73" fmla="*/ 934 h 2601"/>
                <a:gd name="T74" fmla="*/ 1229 w 1387"/>
                <a:gd name="T75" fmla="*/ 652 h 2601"/>
                <a:gd name="T76" fmla="*/ 1168 w 1387"/>
                <a:gd name="T77" fmla="*/ 442 h 2601"/>
                <a:gd name="T78" fmla="*/ 1039 w 1387"/>
                <a:gd name="T79" fmla="*/ 281 h 2601"/>
                <a:gd name="T80" fmla="*/ 953 w 1387"/>
                <a:gd name="T81" fmla="*/ 489 h 2601"/>
                <a:gd name="T82" fmla="*/ 899 w 1387"/>
                <a:gd name="T83" fmla="*/ 548 h 2601"/>
                <a:gd name="T84" fmla="*/ 824 w 1387"/>
                <a:gd name="T85" fmla="*/ 526 h 2601"/>
                <a:gd name="T86" fmla="*/ 801 w 1387"/>
                <a:gd name="T87" fmla="*/ 174 h 2601"/>
                <a:gd name="T88" fmla="*/ 741 w 1387"/>
                <a:gd name="T89" fmla="*/ 173 h 2601"/>
                <a:gd name="T90" fmla="*/ 745 w 1387"/>
                <a:gd name="T91" fmla="*/ 0 h 2601"/>
                <a:gd name="T92" fmla="*/ 981 w 1387"/>
                <a:gd name="T93" fmla="*/ 49 h 2601"/>
                <a:gd name="T94" fmla="*/ 1177 w 1387"/>
                <a:gd name="T95" fmla="*/ 185 h 2601"/>
                <a:gd name="T96" fmla="*/ 1318 w 1387"/>
                <a:gd name="T97" fmla="*/ 389 h 2601"/>
                <a:gd name="T98" fmla="*/ 1384 w 1387"/>
                <a:gd name="T99" fmla="*/ 641 h 2601"/>
                <a:gd name="T100" fmla="*/ 1376 w 1387"/>
                <a:gd name="T101" fmla="*/ 2026 h 2601"/>
                <a:gd name="T102" fmla="*/ 1289 w 1387"/>
                <a:gd name="T103" fmla="*/ 2268 h 2601"/>
                <a:gd name="T104" fmla="*/ 1133 w 1387"/>
                <a:gd name="T105" fmla="*/ 2456 h 2601"/>
                <a:gd name="T106" fmla="*/ 925 w 1387"/>
                <a:gd name="T107" fmla="*/ 2572 h 2601"/>
                <a:gd name="T108" fmla="*/ 642 w 1387"/>
                <a:gd name="T109" fmla="*/ 2601 h 2601"/>
                <a:gd name="T110" fmla="*/ 406 w 1387"/>
                <a:gd name="T111" fmla="*/ 2551 h 2601"/>
                <a:gd name="T112" fmla="*/ 210 w 1387"/>
                <a:gd name="T113" fmla="*/ 2415 h 2601"/>
                <a:gd name="T114" fmla="*/ 69 w 1387"/>
                <a:gd name="T115" fmla="*/ 2212 h 2601"/>
                <a:gd name="T116" fmla="*/ 3 w 1387"/>
                <a:gd name="T117" fmla="*/ 1960 h 2601"/>
                <a:gd name="T118" fmla="*/ 12 w 1387"/>
                <a:gd name="T119" fmla="*/ 575 h 2601"/>
                <a:gd name="T120" fmla="*/ 98 w 1387"/>
                <a:gd name="T121" fmla="*/ 334 h 2601"/>
                <a:gd name="T122" fmla="*/ 254 w 1387"/>
                <a:gd name="T123" fmla="*/ 145 h 2601"/>
                <a:gd name="T124" fmla="*/ 462 w 1387"/>
                <a:gd name="T125" fmla="*/ 28 h 2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7" h="2601">
                  <a:moveTo>
                    <a:pt x="694" y="173"/>
                  </a:moveTo>
                  <a:lnTo>
                    <a:pt x="669" y="173"/>
                  </a:lnTo>
                  <a:lnTo>
                    <a:pt x="646" y="173"/>
                  </a:lnTo>
                  <a:lnTo>
                    <a:pt x="625" y="173"/>
                  </a:lnTo>
                  <a:lnTo>
                    <a:pt x="607" y="174"/>
                  </a:lnTo>
                  <a:lnTo>
                    <a:pt x="594" y="174"/>
                  </a:lnTo>
                  <a:lnTo>
                    <a:pt x="586" y="174"/>
                  </a:lnTo>
                  <a:lnTo>
                    <a:pt x="586" y="466"/>
                  </a:lnTo>
                  <a:lnTo>
                    <a:pt x="583" y="489"/>
                  </a:lnTo>
                  <a:lnTo>
                    <a:pt x="575" y="510"/>
                  </a:lnTo>
                  <a:lnTo>
                    <a:pt x="563" y="526"/>
                  </a:lnTo>
                  <a:lnTo>
                    <a:pt x="548" y="539"/>
                  </a:lnTo>
                  <a:lnTo>
                    <a:pt x="529" y="548"/>
                  </a:lnTo>
                  <a:lnTo>
                    <a:pt x="509" y="552"/>
                  </a:lnTo>
                  <a:lnTo>
                    <a:pt x="488" y="548"/>
                  </a:lnTo>
                  <a:lnTo>
                    <a:pt x="470" y="539"/>
                  </a:lnTo>
                  <a:lnTo>
                    <a:pt x="454" y="526"/>
                  </a:lnTo>
                  <a:lnTo>
                    <a:pt x="442" y="510"/>
                  </a:lnTo>
                  <a:lnTo>
                    <a:pt x="434" y="489"/>
                  </a:lnTo>
                  <a:lnTo>
                    <a:pt x="431" y="466"/>
                  </a:lnTo>
                  <a:lnTo>
                    <a:pt x="431" y="224"/>
                  </a:lnTo>
                  <a:lnTo>
                    <a:pt x="388" y="251"/>
                  </a:lnTo>
                  <a:lnTo>
                    <a:pt x="348" y="281"/>
                  </a:lnTo>
                  <a:lnTo>
                    <a:pt x="311" y="316"/>
                  </a:lnTo>
                  <a:lnTo>
                    <a:pt x="277" y="355"/>
                  </a:lnTo>
                  <a:lnTo>
                    <a:pt x="246" y="397"/>
                  </a:lnTo>
                  <a:lnTo>
                    <a:pt x="220" y="442"/>
                  </a:lnTo>
                  <a:lnTo>
                    <a:pt x="197" y="491"/>
                  </a:lnTo>
                  <a:lnTo>
                    <a:pt x="180" y="543"/>
                  </a:lnTo>
                  <a:lnTo>
                    <a:pt x="167" y="596"/>
                  </a:lnTo>
                  <a:lnTo>
                    <a:pt x="158" y="652"/>
                  </a:lnTo>
                  <a:lnTo>
                    <a:pt x="156" y="709"/>
                  </a:lnTo>
                  <a:lnTo>
                    <a:pt x="156" y="931"/>
                  </a:lnTo>
                  <a:lnTo>
                    <a:pt x="436" y="931"/>
                  </a:lnTo>
                  <a:lnTo>
                    <a:pt x="457" y="934"/>
                  </a:lnTo>
                  <a:lnTo>
                    <a:pt x="475" y="943"/>
                  </a:lnTo>
                  <a:lnTo>
                    <a:pt x="491" y="956"/>
                  </a:lnTo>
                  <a:lnTo>
                    <a:pt x="503" y="973"/>
                  </a:lnTo>
                  <a:lnTo>
                    <a:pt x="511" y="994"/>
                  </a:lnTo>
                  <a:lnTo>
                    <a:pt x="513" y="1016"/>
                  </a:lnTo>
                  <a:lnTo>
                    <a:pt x="511" y="1039"/>
                  </a:lnTo>
                  <a:lnTo>
                    <a:pt x="503" y="1060"/>
                  </a:lnTo>
                  <a:lnTo>
                    <a:pt x="491" y="1077"/>
                  </a:lnTo>
                  <a:lnTo>
                    <a:pt x="475" y="1090"/>
                  </a:lnTo>
                  <a:lnTo>
                    <a:pt x="457" y="1099"/>
                  </a:lnTo>
                  <a:lnTo>
                    <a:pt x="436" y="1102"/>
                  </a:lnTo>
                  <a:lnTo>
                    <a:pt x="156" y="1102"/>
                  </a:lnTo>
                  <a:lnTo>
                    <a:pt x="156" y="1340"/>
                  </a:lnTo>
                  <a:lnTo>
                    <a:pt x="436" y="1340"/>
                  </a:lnTo>
                  <a:lnTo>
                    <a:pt x="457" y="1344"/>
                  </a:lnTo>
                  <a:lnTo>
                    <a:pt x="475" y="1352"/>
                  </a:lnTo>
                  <a:lnTo>
                    <a:pt x="491" y="1366"/>
                  </a:lnTo>
                  <a:lnTo>
                    <a:pt x="503" y="1382"/>
                  </a:lnTo>
                  <a:lnTo>
                    <a:pt x="511" y="1403"/>
                  </a:lnTo>
                  <a:lnTo>
                    <a:pt x="513" y="1425"/>
                  </a:lnTo>
                  <a:lnTo>
                    <a:pt x="511" y="1449"/>
                  </a:lnTo>
                  <a:lnTo>
                    <a:pt x="503" y="1468"/>
                  </a:lnTo>
                  <a:lnTo>
                    <a:pt x="491" y="1486"/>
                  </a:lnTo>
                  <a:lnTo>
                    <a:pt x="475" y="1499"/>
                  </a:lnTo>
                  <a:lnTo>
                    <a:pt x="457" y="1508"/>
                  </a:lnTo>
                  <a:lnTo>
                    <a:pt x="436" y="1512"/>
                  </a:lnTo>
                  <a:lnTo>
                    <a:pt x="156" y="1512"/>
                  </a:lnTo>
                  <a:lnTo>
                    <a:pt x="156" y="1749"/>
                  </a:lnTo>
                  <a:lnTo>
                    <a:pt x="436" y="1749"/>
                  </a:lnTo>
                  <a:lnTo>
                    <a:pt x="457" y="1753"/>
                  </a:lnTo>
                  <a:lnTo>
                    <a:pt x="475" y="1760"/>
                  </a:lnTo>
                  <a:lnTo>
                    <a:pt x="491" y="1775"/>
                  </a:lnTo>
                  <a:lnTo>
                    <a:pt x="503" y="1791"/>
                  </a:lnTo>
                  <a:lnTo>
                    <a:pt x="511" y="1812"/>
                  </a:lnTo>
                  <a:lnTo>
                    <a:pt x="513" y="1835"/>
                  </a:lnTo>
                  <a:lnTo>
                    <a:pt x="511" y="1858"/>
                  </a:lnTo>
                  <a:lnTo>
                    <a:pt x="503" y="1878"/>
                  </a:lnTo>
                  <a:lnTo>
                    <a:pt x="491" y="1895"/>
                  </a:lnTo>
                  <a:lnTo>
                    <a:pt x="475" y="1909"/>
                  </a:lnTo>
                  <a:lnTo>
                    <a:pt x="457" y="1918"/>
                  </a:lnTo>
                  <a:lnTo>
                    <a:pt x="436" y="1921"/>
                  </a:lnTo>
                  <a:lnTo>
                    <a:pt x="156" y="1921"/>
                  </a:lnTo>
                  <a:lnTo>
                    <a:pt x="162" y="1981"/>
                  </a:lnTo>
                  <a:lnTo>
                    <a:pt x="174" y="2038"/>
                  </a:lnTo>
                  <a:lnTo>
                    <a:pt x="191" y="2093"/>
                  </a:lnTo>
                  <a:lnTo>
                    <a:pt x="213" y="2145"/>
                  </a:lnTo>
                  <a:lnTo>
                    <a:pt x="240" y="2194"/>
                  </a:lnTo>
                  <a:lnTo>
                    <a:pt x="271" y="2239"/>
                  </a:lnTo>
                  <a:lnTo>
                    <a:pt x="307" y="2281"/>
                  </a:lnTo>
                  <a:lnTo>
                    <a:pt x="346" y="2319"/>
                  </a:lnTo>
                  <a:lnTo>
                    <a:pt x="389" y="2351"/>
                  </a:lnTo>
                  <a:lnTo>
                    <a:pt x="435" y="2379"/>
                  </a:lnTo>
                  <a:lnTo>
                    <a:pt x="483" y="2401"/>
                  </a:lnTo>
                  <a:lnTo>
                    <a:pt x="534" y="2416"/>
                  </a:lnTo>
                  <a:lnTo>
                    <a:pt x="587" y="2426"/>
                  </a:lnTo>
                  <a:lnTo>
                    <a:pt x="642" y="2430"/>
                  </a:lnTo>
                  <a:lnTo>
                    <a:pt x="745" y="2430"/>
                  </a:lnTo>
                  <a:lnTo>
                    <a:pt x="800" y="2426"/>
                  </a:lnTo>
                  <a:lnTo>
                    <a:pt x="853" y="2416"/>
                  </a:lnTo>
                  <a:lnTo>
                    <a:pt x="904" y="2401"/>
                  </a:lnTo>
                  <a:lnTo>
                    <a:pt x="953" y="2379"/>
                  </a:lnTo>
                  <a:lnTo>
                    <a:pt x="998" y="2351"/>
                  </a:lnTo>
                  <a:lnTo>
                    <a:pt x="1041" y="2319"/>
                  </a:lnTo>
                  <a:lnTo>
                    <a:pt x="1080" y="2281"/>
                  </a:lnTo>
                  <a:lnTo>
                    <a:pt x="1116" y="2239"/>
                  </a:lnTo>
                  <a:lnTo>
                    <a:pt x="1147" y="2194"/>
                  </a:lnTo>
                  <a:lnTo>
                    <a:pt x="1174" y="2145"/>
                  </a:lnTo>
                  <a:lnTo>
                    <a:pt x="1196" y="2093"/>
                  </a:lnTo>
                  <a:lnTo>
                    <a:pt x="1213" y="2038"/>
                  </a:lnTo>
                  <a:lnTo>
                    <a:pt x="1225" y="1981"/>
                  </a:lnTo>
                  <a:lnTo>
                    <a:pt x="1231" y="1921"/>
                  </a:lnTo>
                  <a:lnTo>
                    <a:pt x="951" y="1921"/>
                  </a:lnTo>
                  <a:lnTo>
                    <a:pt x="931" y="1918"/>
                  </a:lnTo>
                  <a:lnTo>
                    <a:pt x="912" y="1909"/>
                  </a:lnTo>
                  <a:lnTo>
                    <a:pt x="897" y="1895"/>
                  </a:lnTo>
                  <a:lnTo>
                    <a:pt x="885" y="1878"/>
                  </a:lnTo>
                  <a:lnTo>
                    <a:pt x="877" y="1858"/>
                  </a:lnTo>
                  <a:lnTo>
                    <a:pt x="874" y="1835"/>
                  </a:lnTo>
                  <a:lnTo>
                    <a:pt x="877" y="1812"/>
                  </a:lnTo>
                  <a:lnTo>
                    <a:pt x="885" y="1791"/>
                  </a:lnTo>
                  <a:lnTo>
                    <a:pt x="897" y="1775"/>
                  </a:lnTo>
                  <a:lnTo>
                    <a:pt x="912" y="1760"/>
                  </a:lnTo>
                  <a:lnTo>
                    <a:pt x="931" y="1753"/>
                  </a:lnTo>
                  <a:lnTo>
                    <a:pt x="951" y="1749"/>
                  </a:lnTo>
                  <a:lnTo>
                    <a:pt x="1232" y="1749"/>
                  </a:lnTo>
                  <a:lnTo>
                    <a:pt x="1232" y="1512"/>
                  </a:lnTo>
                  <a:lnTo>
                    <a:pt x="951" y="1512"/>
                  </a:lnTo>
                  <a:lnTo>
                    <a:pt x="931" y="1508"/>
                  </a:lnTo>
                  <a:lnTo>
                    <a:pt x="912" y="1499"/>
                  </a:lnTo>
                  <a:lnTo>
                    <a:pt x="897" y="1486"/>
                  </a:lnTo>
                  <a:lnTo>
                    <a:pt x="885" y="1468"/>
                  </a:lnTo>
                  <a:lnTo>
                    <a:pt x="877" y="1449"/>
                  </a:lnTo>
                  <a:lnTo>
                    <a:pt x="874" y="1425"/>
                  </a:lnTo>
                  <a:lnTo>
                    <a:pt x="877" y="1403"/>
                  </a:lnTo>
                  <a:lnTo>
                    <a:pt x="885" y="1382"/>
                  </a:lnTo>
                  <a:lnTo>
                    <a:pt x="897" y="1366"/>
                  </a:lnTo>
                  <a:lnTo>
                    <a:pt x="912" y="1352"/>
                  </a:lnTo>
                  <a:lnTo>
                    <a:pt x="931" y="1344"/>
                  </a:lnTo>
                  <a:lnTo>
                    <a:pt x="951" y="1340"/>
                  </a:lnTo>
                  <a:lnTo>
                    <a:pt x="1232" y="1340"/>
                  </a:lnTo>
                  <a:lnTo>
                    <a:pt x="1232" y="1102"/>
                  </a:lnTo>
                  <a:lnTo>
                    <a:pt x="951" y="1102"/>
                  </a:lnTo>
                  <a:lnTo>
                    <a:pt x="931" y="1099"/>
                  </a:lnTo>
                  <a:lnTo>
                    <a:pt x="912" y="1090"/>
                  </a:lnTo>
                  <a:lnTo>
                    <a:pt x="897" y="1077"/>
                  </a:lnTo>
                  <a:lnTo>
                    <a:pt x="885" y="1060"/>
                  </a:lnTo>
                  <a:lnTo>
                    <a:pt x="877" y="1039"/>
                  </a:lnTo>
                  <a:lnTo>
                    <a:pt x="874" y="1016"/>
                  </a:lnTo>
                  <a:lnTo>
                    <a:pt x="877" y="994"/>
                  </a:lnTo>
                  <a:lnTo>
                    <a:pt x="885" y="973"/>
                  </a:lnTo>
                  <a:lnTo>
                    <a:pt x="897" y="956"/>
                  </a:lnTo>
                  <a:lnTo>
                    <a:pt x="912" y="943"/>
                  </a:lnTo>
                  <a:lnTo>
                    <a:pt x="931" y="934"/>
                  </a:lnTo>
                  <a:lnTo>
                    <a:pt x="951" y="931"/>
                  </a:lnTo>
                  <a:lnTo>
                    <a:pt x="1232" y="931"/>
                  </a:lnTo>
                  <a:lnTo>
                    <a:pt x="1232" y="709"/>
                  </a:lnTo>
                  <a:lnTo>
                    <a:pt x="1229" y="652"/>
                  </a:lnTo>
                  <a:lnTo>
                    <a:pt x="1221" y="596"/>
                  </a:lnTo>
                  <a:lnTo>
                    <a:pt x="1208" y="543"/>
                  </a:lnTo>
                  <a:lnTo>
                    <a:pt x="1190" y="491"/>
                  </a:lnTo>
                  <a:lnTo>
                    <a:pt x="1168" y="442"/>
                  </a:lnTo>
                  <a:lnTo>
                    <a:pt x="1141" y="397"/>
                  </a:lnTo>
                  <a:lnTo>
                    <a:pt x="1111" y="355"/>
                  </a:lnTo>
                  <a:lnTo>
                    <a:pt x="1077" y="316"/>
                  </a:lnTo>
                  <a:lnTo>
                    <a:pt x="1039" y="281"/>
                  </a:lnTo>
                  <a:lnTo>
                    <a:pt x="999" y="251"/>
                  </a:lnTo>
                  <a:lnTo>
                    <a:pt x="956" y="224"/>
                  </a:lnTo>
                  <a:lnTo>
                    <a:pt x="956" y="466"/>
                  </a:lnTo>
                  <a:lnTo>
                    <a:pt x="953" y="489"/>
                  </a:lnTo>
                  <a:lnTo>
                    <a:pt x="945" y="510"/>
                  </a:lnTo>
                  <a:lnTo>
                    <a:pt x="933" y="526"/>
                  </a:lnTo>
                  <a:lnTo>
                    <a:pt x="918" y="539"/>
                  </a:lnTo>
                  <a:lnTo>
                    <a:pt x="899" y="548"/>
                  </a:lnTo>
                  <a:lnTo>
                    <a:pt x="879" y="552"/>
                  </a:lnTo>
                  <a:lnTo>
                    <a:pt x="858" y="548"/>
                  </a:lnTo>
                  <a:lnTo>
                    <a:pt x="840" y="539"/>
                  </a:lnTo>
                  <a:lnTo>
                    <a:pt x="824" y="526"/>
                  </a:lnTo>
                  <a:lnTo>
                    <a:pt x="812" y="510"/>
                  </a:lnTo>
                  <a:lnTo>
                    <a:pt x="804" y="489"/>
                  </a:lnTo>
                  <a:lnTo>
                    <a:pt x="801" y="466"/>
                  </a:lnTo>
                  <a:lnTo>
                    <a:pt x="801" y="174"/>
                  </a:lnTo>
                  <a:lnTo>
                    <a:pt x="793" y="174"/>
                  </a:lnTo>
                  <a:lnTo>
                    <a:pt x="780" y="174"/>
                  </a:lnTo>
                  <a:lnTo>
                    <a:pt x="762" y="173"/>
                  </a:lnTo>
                  <a:lnTo>
                    <a:pt x="741" y="173"/>
                  </a:lnTo>
                  <a:lnTo>
                    <a:pt x="718" y="173"/>
                  </a:lnTo>
                  <a:lnTo>
                    <a:pt x="694" y="173"/>
                  </a:lnTo>
                  <a:close/>
                  <a:moveTo>
                    <a:pt x="642" y="0"/>
                  </a:moveTo>
                  <a:lnTo>
                    <a:pt x="745" y="0"/>
                  </a:lnTo>
                  <a:lnTo>
                    <a:pt x="807" y="3"/>
                  </a:lnTo>
                  <a:lnTo>
                    <a:pt x="867" y="13"/>
                  </a:lnTo>
                  <a:lnTo>
                    <a:pt x="925" y="28"/>
                  </a:lnTo>
                  <a:lnTo>
                    <a:pt x="981" y="49"/>
                  </a:lnTo>
                  <a:lnTo>
                    <a:pt x="1034" y="76"/>
                  </a:lnTo>
                  <a:lnTo>
                    <a:pt x="1085" y="108"/>
                  </a:lnTo>
                  <a:lnTo>
                    <a:pt x="1133" y="145"/>
                  </a:lnTo>
                  <a:lnTo>
                    <a:pt x="1177" y="185"/>
                  </a:lnTo>
                  <a:lnTo>
                    <a:pt x="1218" y="231"/>
                  </a:lnTo>
                  <a:lnTo>
                    <a:pt x="1256" y="281"/>
                  </a:lnTo>
                  <a:lnTo>
                    <a:pt x="1289" y="334"/>
                  </a:lnTo>
                  <a:lnTo>
                    <a:pt x="1318" y="389"/>
                  </a:lnTo>
                  <a:lnTo>
                    <a:pt x="1342" y="449"/>
                  </a:lnTo>
                  <a:lnTo>
                    <a:pt x="1362" y="511"/>
                  </a:lnTo>
                  <a:lnTo>
                    <a:pt x="1376" y="575"/>
                  </a:lnTo>
                  <a:lnTo>
                    <a:pt x="1384" y="641"/>
                  </a:lnTo>
                  <a:lnTo>
                    <a:pt x="1387" y="709"/>
                  </a:lnTo>
                  <a:lnTo>
                    <a:pt x="1387" y="1892"/>
                  </a:lnTo>
                  <a:lnTo>
                    <a:pt x="1384" y="1960"/>
                  </a:lnTo>
                  <a:lnTo>
                    <a:pt x="1376" y="2026"/>
                  </a:lnTo>
                  <a:lnTo>
                    <a:pt x="1362" y="2091"/>
                  </a:lnTo>
                  <a:lnTo>
                    <a:pt x="1342" y="2152"/>
                  </a:lnTo>
                  <a:lnTo>
                    <a:pt x="1318" y="2212"/>
                  </a:lnTo>
                  <a:lnTo>
                    <a:pt x="1289" y="2268"/>
                  </a:lnTo>
                  <a:lnTo>
                    <a:pt x="1256" y="2320"/>
                  </a:lnTo>
                  <a:lnTo>
                    <a:pt x="1218" y="2370"/>
                  </a:lnTo>
                  <a:lnTo>
                    <a:pt x="1177" y="2415"/>
                  </a:lnTo>
                  <a:lnTo>
                    <a:pt x="1133" y="2456"/>
                  </a:lnTo>
                  <a:lnTo>
                    <a:pt x="1085" y="2493"/>
                  </a:lnTo>
                  <a:lnTo>
                    <a:pt x="1034" y="2525"/>
                  </a:lnTo>
                  <a:lnTo>
                    <a:pt x="981" y="2551"/>
                  </a:lnTo>
                  <a:lnTo>
                    <a:pt x="925" y="2572"/>
                  </a:lnTo>
                  <a:lnTo>
                    <a:pt x="867" y="2588"/>
                  </a:lnTo>
                  <a:lnTo>
                    <a:pt x="807" y="2598"/>
                  </a:lnTo>
                  <a:lnTo>
                    <a:pt x="745" y="2601"/>
                  </a:lnTo>
                  <a:lnTo>
                    <a:pt x="642" y="2601"/>
                  </a:lnTo>
                  <a:lnTo>
                    <a:pt x="580" y="2598"/>
                  </a:lnTo>
                  <a:lnTo>
                    <a:pt x="520" y="2588"/>
                  </a:lnTo>
                  <a:lnTo>
                    <a:pt x="462" y="2572"/>
                  </a:lnTo>
                  <a:lnTo>
                    <a:pt x="406" y="2551"/>
                  </a:lnTo>
                  <a:lnTo>
                    <a:pt x="353" y="2525"/>
                  </a:lnTo>
                  <a:lnTo>
                    <a:pt x="302" y="2493"/>
                  </a:lnTo>
                  <a:lnTo>
                    <a:pt x="254" y="2456"/>
                  </a:lnTo>
                  <a:lnTo>
                    <a:pt x="210" y="2415"/>
                  </a:lnTo>
                  <a:lnTo>
                    <a:pt x="169" y="2370"/>
                  </a:lnTo>
                  <a:lnTo>
                    <a:pt x="131" y="2320"/>
                  </a:lnTo>
                  <a:lnTo>
                    <a:pt x="98" y="2268"/>
                  </a:lnTo>
                  <a:lnTo>
                    <a:pt x="69" y="2212"/>
                  </a:lnTo>
                  <a:lnTo>
                    <a:pt x="45" y="2152"/>
                  </a:lnTo>
                  <a:lnTo>
                    <a:pt x="26" y="2091"/>
                  </a:lnTo>
                  <a:lnTo>
                    <a:pt x="12" y="2026"/>
                  </a:lnTo>
                  <a:lnTo>
                    <a:pt x="3" y="1960"/>
                  </a:lnTo>
                  <a:lnTo>
                    <a:pt x="0" y="1892"/>
                  </a:lnTo>
                  <a:lnTo>
                    <a:pt x="0" y="709"/>
                  </a:lnTo>
                  <a:lnTo>
                    <a:pt x="3" y="641"/>
                  </a:lnTo>
                  <a:lnTo>
                    <a:pt x="12" y="575"/>
                  </a:lnTo>
                  <a:lnTo>
                    <a:pt x="26" y="511"/>
                  </a:lnTo>
                  <a:lnTo>
                    <a:pt x="45" y="449"/>
                  </a:lnTo>
                  <a:lnTo>
                    <a:pt x="69" y="389"/>
                  </a:lnTo>
                  <a:lnTo>
                    <a:pt x="98" y="334"/>
                  </a:lnTo>
                  <a:lnTo>
                    <a:pt x="131" y="281"/>
                  </a:lnTo>
                  <a:lnTo>
                    <a:pt x="169" y="231"/>
                  </a:lnTo>
                  <a:lnTo>
                    <a:pt x="210" y="185"/>
                  </a:lnTo>
                  <a:lnTo>
                    <a:pt x="254" y="145"/>
                  </a:lnTo>
                  <a:lnTo>
                    <a:pt x="302" y="108"/>
                  </a:lnTo>
                  <a:lnTo>
                    <a:pt x="353" y="76"/>
                  </a:lnTo>
                  <a:lnTo>
                    <a:pt x="406" y="49"/>
                  </a:lnTo>
                  <a:lnTo>
                    <a:pt x="462" y="28"/>
                  </a:lnTo>
                  <a:lnTo>
                    <a:pt x="520" y="13"/>
                  </a:lnTo>
                  <a:lnTo>
                    <a:pt x="580" y="3"/>
                  </a:lnTo>
                  <a:lnTo>
                    <a:pt x="642"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sp>
        <p:nvSpPr>
          <p:cNvPr id="79" name="Freeform 331"/>
          <p:cNvSpPr>
            <a:spLocks noEditPoints="1"/>
          </p:cNvSpPr>
          <p:nvPr/>
        </p:nvSpPr>
        <p:spPr bwMode="auto">
          <a:xfrm>
            <a:off x="7004384" y="4298741"/>
            <a:ext cx="579438" cy="476250"/>
          </a:xfrm>
          <a:custGeom>
            <a:gdLst>
              <a:gd name="T0" fmla="*/ 1636 w 3650"/>
              <a:gd name="T1" fmla="*/ 1809 h 2997"/>
              <a:gd name="T2" fmla="*/ 1656 w 3650"/>
              <a:gd name="T3" fmla="*/ 1844 h 2997"/>
              <a:gd name="T4" fmla="*/ 1658 w 3650"/>
              <a:gd name="T5" fmla="*/ 2738 h 2997"/>
              <a:gd name="T6" fmla="*/ 1995 w 3650"/>
              <a:gd name="T7" fmla="*/ 1864 h 2997"/>
              <a:gd name="T8" fmla="*/ 2005 w 3650"/>
              <a:gd name="T9" fmla="*/ 1826 h 2997"/>
              <a:gd name="T10" fmla="*/ 3106 w 3650"/>
              <a:gd name="T11" fmla="*/ 721 h 2997"/>
              <a:gd name="T12" fmla="*/ 227 w 3650"/>
              <a:gd name="T13" fmla="*/ 152 h 2997"/>
              <a:gd name="T14" fmla="*/ 189 w 3650"/>
              <a:gd name="T15" fmla="*/ 162 h 2997"/>
              <a:gd name="T16" fmla="*/ 161 w 3650"/>
              <a:gd name="T17" fmla="*/ 189 h 2997"/>
              <a:gd name="T18" fmla="*/ 152 w 3650"/>
              <a:gd name="T19" fmla="*/ 227 h 2997"/>
              <a:gd name="T20" fmla="*/ 154 w 3650"/>
              <a:gd name="T21" fmla="*/ 515 h 2997"/>
              <a:gd name="T22" fmla="*/ 174 w 3650"/>
              <a:gd name="T23" fmla="*/ 548 h 2997"/>
              <a:gd name="T24" fmla="*/ 207 w 3650"/>
              <a:gd name="T25" fmla="*/ 568 h 2997"/>
              <a:gd name="T26" fmla="*/ 3423 w 3650"/>
              <a:gd name="T27" fmla="*/ 570 h 2997"/>
              <a:gd name="T28" fmla="*/ 3461 w 3650"/>
              <a:gd name="T29" fmla="*/ 560 h 2997"/>
              <a:gd name="T30" fmla="*/ 3489 w 3650"/>
              <a:gd name="T31" fmla="*/ 532 h 2997"/>
              <a:gd name="T32" fmla="*/ 3498 w 3650"/>
              <a:gd name="T33" fmla="*/ 495 h 2997"/>
              <a:gd name="T34" fmla="*/ 3496 w 3650"/>
              <a:gd name="T35" fmla="*/ 207 h 2997"/>
              <a:gd name="T36" fmla="*/ 3476 w 3650"/>
              <a:gd name="T37" fmla="*/ 174 h 2997"/>
              <a:gd name="T38" fmla="*/ 3443 w 3650"/>
              <a:gd name="T39" fmla="*/ 155 h 2997"/>
              <a:gd name="T40" fmla="*/ 227 w 3650"/>
              <a:gd name="T41" fmla="*/ 152 h 2997"/>
              <a:gd name="T42" fmla="*/ 3423 w 3650"/>
              <a:gd name="T43" fmla="*/ 0 h 2997"/>
              <a:gd name="T44" fmla="*/ 3495 w 3650"/>
              <a:gd name="T45" fmla="*/ 12 h 2997"/>
              <a:gd name="T46" fmla="*/ 3557 w 3650"/>
              <a:gd name="T47" fmla="*/ 45 h 2997"/>
              <a:gd name="T48" fmla="*/ 3606 w 3650"/>
              <a:gd name="T49" fmla="*/ 93 h 2997"/>
              <a:gd name="T50" fmla="*/ 3639 w 3650"/>
              <a:gd name="T51" fmla="*/ 156 h 2997"/>
              <a:gd name="T52" fmla="*/ 3650 w 3650"/>
              <a:gd name="T53" fmla="*/ 227 h 2997"/>
              <a:gd name="T54" fmla="*/ 3647 w 3650"/>
              <a:gd name="T55" fmla="*/ 531 h 2997"/>
              <a:gd name="T56" fmla="*/ 3625 w 3650"/>
              <a:gd name="T57" fmla="*/ 599 h 2997"/>
              <a:gd name="T58" fmla="*/ 3584 w 3650"/>
              <a:gd name="T59" fmla="*/ 655 h 2997"/>
              <a:gd name="T60" fmla="*/ 3527 w 3650"/>
              <a:gd name="T61" fmla="*/ 696 h 2997"/>
              <a:gd name="T62" fmla="*/ 3460 w 3650"/>
              <a:gd name="T63" fmla="*/ 719 h 2997"/>
              <a:gd name="T64" fmla="*/ 3319 w 3650"/>
              <a:gd name="T65" fmla="*/ 721 h 2997"/>
              <a:gd name="T66" fmla="*/ 2147 w 3650"/>
              <a:gd name="T67" fmla="*/ 2432 h 2997"/>
              <a:gd name="T68" fmla="*/ 2136 w 3650"/>
              <a:gd name="T69" fmla="*/ 2471 h 2997"/>
              <a:gd name="T70" fmla="*/ 1636 w 3650"/>
              <a:gd name="T71" fmla="*/ 2975 h 2997"/>
              <a:gd name="T72" fmla="*/ 1602 w 3650"/>
              <a:gd name="T73" fmla="*/ 2994 h 2997"/>
              <a:gd name="T74" fmla="*/ 1567 w 3650"/>
              <a:gd name="T75" fmla="*/ 2995 h 2997"/>
              <a:gd name="T76" fmla="*/ 1537 w 3650"/>
              <a:gd name="T77" fmla="*/ 2983 h 2997"/>
              <a:gd name="T78" fmla="*/ 1514 w 3650"/>
              <a:gd name="T79" fmla="*/ 2955 h 2997"/>
              <a:gd name="T80" fmla="*/ 1506 w 3650"/>
              <a:gd name="T81" fmla="*/ 2921 h 2997"/>
              <a:gd name="T82" fmla="*/ 333 w 3650"/>
              <a:gd name="T83" fmla="*/ 721 h 2997"/>
              <a:gd name="T84" fmla="*/ 190 w 3650"/>
              <a:gd name="T85" fmla="*/ 719 h 2997"/>
              <a:gd name="T86" fmla="*/ 123 w 3650"/>
              <a:gd name="T87" fmla="*/ 696 h 2997"/>
              <a:gd name="T88" fmla="*/ 66 w 3650"/>
              <a:gd name="T89" fmla="*/ 655 h 2997"/>
              <a:gd name="T90" fmla="*/ 25 w 3650"/>
              <a:gd name="T91" fmla="*/ 599 h 2997"/>
              <a:gd name="T92" fmla="*/ 3 w 3650"/>
              <a:gd name="T93" fmla="*/ 531 h 2997"/>
              <a:gd name="T94" fmla="*/ 0 w 3650"/>
              <a:gd name="T95" fmla="*/ 227 h 2997"/>
              <a:gd name="T96" fmla="*/ 11 w 3650"/>
              <a:gd name="T97" fmla="*/ 156 h 2997"/>
              <a:gd name="T98" fmla="*/ 44 w 3650"/>
              <a:gd name="T99" fmla="*/ 93 h 2997"/>
              <a:gd name="T100" fmla="*/ 93 w 3650"/>
              <a:gd name="T101" fmla="*/ 45 h 2997"/>
              <a:gd name="T102" fmla="*/ 155 w 3650"/>
              <a:gd name="T103" fmla="*/ 12 h 2997"/>
              <a:gd name="T104" fmla="*/ 227 w 3650"/>
              <a:gd name="T105" fmla="*/ 0 h 29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2997">
                <a:moveTo>
                  <a:pt x="548" y="721"/>
                </a:moveTo>
                <a:lnTo>
                  <a:pt x="1636" y="1809"/>
                </a:lnTo>
                <a:lnTo>
                  <a:pt x="1648" y="1826"/>
                </a:lnTo>
                <a:lnTo>
                  <a:pt x="1656" y="1844"/>
                </a:lnTo>
                <a:lnTo>
                  <a:pt x="1658" y="1864"/>
                </a:lnTo>
                <a:lnTo>
                  <a:pt x="1658" y="2738"/>
                </a:lnTo>
                <a:lnTo>
                  <a:pt x="1995" y="2401"/>
                </a:lnTo>
                <a:lnTo>
                  <a:pt x="1995" y="1864"/>
                </a:lnTo>
                <a:lnTo>
                  <a:pt x="1998" y="1845"/>
                </a:lnTo>
                <a:lnTo>
                  <a:pt x="2005" y="1826"/>
                </a:lnTo>
                <a:lnTo>
                  <a:pt x="2017" y="1809"/>
                </a:lnTo>
                <a:lnTo>
                  <a:pt x="3106" y="721"/>
                </a:lnTo>
                <a:lnTo>
                  <a:pt x="548" y="721"/>
                </a:lnTo>
                <a:close/>
                <a:moveTo>
                  <a:pt x="227" y="152"/>
                </a:moveTo>
                <a:lnTo>
                  <a:pt x="207" y="155"/>
                </a:lnTo>
                <a:lnTo>
                  <a:pt x="189" y="162"/>
                </a:lnTo>
                <a:lnTo>
                  <a:pt x="174" y="174"/>
                </a:lnTo>
                <a:lnTo>
                  <a:pt x="161" y="189"/>
                </a:lnTo>
                <a:lnTo>
                  <a:pt x="154" y="207"/>
                </a:lnTo>
                <a:lnTo>
                  <a:pt x="152" y="227"/>
                </a:lnTo>
                <a:lnTo>
                  <a:pt x="152" y="495"/>
                </a:lnTo>
                <a:lnTo>
                  <a:pt x="154" y="515"/>
                </a:lnTo>
                <a:lnTo>
                  <a:pt x="161" y="532"/>
                </a:lnTo>
                <a:lnTo>
                  <a:pt x="174" y="548"/>
                </a:lnTo>
                <a:lnTo>
                  <a:pt x="189" y="560"/>
                </a:lnTo>
                <a:lnTo>
                  <a:pt x="207" y="568"/>
                </a:lnTo>
                <a:lnTo>
                  <a:pt x="227" y="570"/>
                </a:lnTo>
                <a:lnTo>
                  <a:pt x="3423" y="570"/>
                </a:lnTo>
                <a:lnTo>
                  <a:pt x="3443" y="568"/>
                </a:lnTo>
                <a:lnTo>
                  <a:pt x="3461" y="560"/>
                </a:lnTo>
                <a:lnTo>
                  <a:pt x="3476" y="548"/>
                </a:lnTo>
                <a:lnTo>
                  <a:pt x="3489" y="532"/>
                </a:lnTo>
                <a:lnTo>
                  <a:pt x="3496" y="515"/>
                </a:lnTo>
                <a:lnTo>
                  <a:pt x="3498" y="495"/>
                </a:lnTo>
                <a:lnTo>
                  <a:pt x="3498" y="227"/>
                </a:lnTo>
                <a:lnTo>
                  <a:pt x="3496" y="207"/>
                </a:lnTo>
                <a:lnTo>
                  <a:pt x="3489" y="189"/>
                </a:lnTo>
                <a:lnTo>
                  <a:pt x="3476" y="174"/>
                </a:lnTo>
                <a:lnTo>
                  <a:pt x="3461" y="162"/>
                </a:lnTo>
                <a:lnTo>
                  <a:pt x="3443" y="155"/>
                </a:lnTo>
                <a:lnTo>
                  <a:pt x="3423" y="152"/>
                </a:lnTo>
                <a:lnTo>
                  <a:pt x="227" y="152"/>
                </a:lnTo>
                <a:close/>
                <a:moveTo>
                  <a:pt x="227" y="0"/>
                </a:moveTo>
                <a:lnTo>
                  <a:pt x="3423" y="0"/>
                </a:lnTo>
                <a:lnTo>
                  <a:pt x="3460" y="4"/>
                </a:lnTo>
                <a:lnTo>
                  <a:pt x="3495" y="12"/>
                </a:lnTo>
                <a:lnTo>
                  <a:pt x="3527" y="26"/>
                </a:lnTo>
                <a:lnTo>
                  <a:pt x="3557" y="45"/>
                </a:lnTo>
                <a:lnTo>
                  <a:pt x="3584" y="67"/>
                </a:lnTo>
                <a:lnTo>
                  <a:pt x="3606" y="93"/>
                </a:lnTo>
                <a:lnTo>
                  <a:pt x="3625" y="123"/>
                </a:lnTo>
                <a:lnTo>
                  <a:pt x="3639" y="156"/>
                </a:lnTo>
                <a:lnTo>
                  <a:pt x="3647" y="191"/>
                </a:lnTo>
                <a:lnTo>
                  <a:pt x="3650" y="227"/>
                </a:lnTo>
                <a:lnTo>
                  <a:pt x="3650" y="495"/>
                </a:lnTo>
                <a:lnTo>
                  <a:pt x="3647" y="531"/>
                </a:lnTo>
                <a:lnTo>
                  <a:pt x="3639" y="566"/>
                </a:lnTo>
                <a:lnTo>
                  <a:pt x="3625" y="599"/>
                </a:lnTo>
                <a:lnTo>
                  <a:pt x="3606" y="628"/>
                </a:lnTo>
                <a:lnTo>
                  <a:pt x="3584" y="655"/>
                </a:lnTo>
                <a:lnTo>
                  <a:pt x="3557" y="678"/>
                </a:lnTo>
                <a:lnTo>
                  <a:pt x="3527" y="696"/>
                </a:lnTo>
                <a:lnTo>
                  <a:pt x="3495" y="710"/>
                </a:lnTo>
                <a:lnTo>
                  <a:pt x="3460" y="719"/>
                </a:lnTo>
                <a:lnTo>
                  <a:pt x="3423" y="721"/>
                </a:lnTo>
                <a:lnTo>
                  <a:pt x="3319" y="721"/>
                </a:lnTo>
                <a:lnTo>
                  <a:pt x="2147" y="1895"/>
                </a:lnTo>
                <a:lnTo>
                  <a:pt x="2147" y="2432"/>
                </a:lnTo>
                <a:lnTo>
                  <a:pt x="2144" y="2452"/>
                </a:lnTo>
                <a:lnTo>
                  <a:pt x="2136" y="2471"/>
                </a:lnTo>
                <a:lnTo>
                  <a:pt x="2125" y="2486"/>
                </a:lnTo>
                <a:lnTo>
                  <a:pt x="1636" y="2975"/>
                </a:lnTo>
                <a:lnTo>
                  <a:pt x="1619" y="2987"/>
                </a:lnTo>
                <a:lnTo>
                  <a:pt x="1602" y="2994"/>
                </a:lnTo>
                <a:lnTo>
                  <a:pt x="1582" y="2997"/>
                </a:lnTo>
                <a:lnTo>
                  <a:pt x="1567" y="2995"/>
                </a:lnTo>
                <a:lnTo>
                  <a:pt x="1553" y="2991"/>
                </a:lnTo>
                <a:lnTo>
                  <a:pt x="1537" y="2983"/>
                </a:lnTo>
                <a:lnTo>
                  <a:pt x="1524" y="2970"/>
                </a:lnTo>
                <a:lnTo>
                  <a:pt x="1514" y="2955"/>
                </a:lnTo>
                <a:lnTo>
                  <a:pt x="1509" y="2939"/>
                </a:lnTo>
                <a:lnTo>
                  <a:pt x="1506" y="2921"/>
                </a:lnTo>
                <a:lnTo>
                  <a:pt x="1506" y="1895"/>
                </a:lnTo>
                <a:lnTo>
                  <a:pt x="333" y="721"/>
                </a:lnTo>
                <a:lnTo>
                  <a:pt x="227" y="721"/>
                </a:lnTo>
                <a:lnTo>
                  <a:pt x="190" y="719"/>
                </a:lnTo>
                <a:lnTo>
                  <a:pt x="155" y="710"/>
                </a:lnTo>
                <a:lnTo>
                  <a:pt x="123" y="696"/>
                </a:lnTo>
                <a:lnTo>
                  <a:pt x="93" y="678"/>
                </a:lnTo>
                <a:lnTo>
                  <a:pt x="66" y="655"/>
                </a:lnTo>
                <a:lnTo>
                  <a:pt x="44" y="628"/>
                </a:lnTo>
                <a:lnTo>
                  <a:pt x="25" y="599"/>
                </a:lnTo>
                <a:lnTo>
                  <a:pt x="11" y="566"/>
                </a:lnTo>
                <a:lnTo>
                  <a:pt x="3" y="531"/>
                </a:lnTo>
                <a:lnTo>
                  <a:pt x="0" y="495"/>
                </a:lnTo>
                <a:lnTo>
                  <a:pt x="0" y="227"/>
                </a:lnTo>
                <a:lnTo>
                  <a:pt x="3" y="191"/>
                </a:lnTo>
                <a:lnTo>
                  <a:pt x="11" y="156"/>
                </a:lnTo>
                <a:lnTo>
                  <a:pt x="25" y="123"/>
                </a:lnTo>
                <a:lnTo>
                  <a:pt x="44" y="93"/>
                </a:lnTo>
                <a:lnTo>
                  <a:pt x="66" y="67"/>
                </a:lnTo>
                <a:lnTo>
                  <a:pt x="93" y="45"/>
                </a:lnTo>
                <a:lnTo>
                  <a:pt x="123" y="26"/>
                </a:lnTo>
                <a:lnTo>
                  <a:pt x="155" y="12"/>
                </a:lnTo>
                <a:lnTo>
                  <a:pt x="190" y="4"/>
                </a:lnTo>
                <a:lnTo>
                  <a:pt x="227" y="0"/>
                </a:lnTo>
                <a:close/>
              </a:path>
            </a:pathLst>
          </a:custGeom>
          <a:solidFill>
            <a:srgbClr val="051525"/>
          </a:solid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nvGrpSpPr>
          <p:cNvPr id="80" name="Group 41"/>
          <p:cNvGrpSpPr/>
          <p:nvPr/>
        </p:nvGrpSpPr>
        <p:grpSpPr>
          <a:xfrm>
            <a:off x="5845956" y="5133893"/>
            <a:ext cx="495300" cy="579438"/>
            <a:chOff x="4470400" y="4994276"/>
            <a:chExt cx="495300" cy="579438"/>
          </a:xfrm>
          <a:solidFill>
            <a:srgbClr val="051525"/>
          </a:solidFill>
        </p:grpSpPr>
        <p:sp>
          <p:nvSpPr>
            <p:cNvPr id="81" name="Freeform 399"/>
            <p:cNvSpPr>
              <a:spLocks noEditPoints="1"/>
            </p:cNvSpPr>
            <p:nvPr/>
          </p:nvSpPr>
          <p:spPr bwMode="auto">
            <a:xfrm>
              <a:off x="4537075" y="5143501"/>
              <a:ext cx="361950" cy="363538"/>
            </a:xfrm>
            <a:custGeom>
              <a:gdLst>
                <a:gd name="T0" fmla="*/ 833 w 2284"/>
                <a:gd name="T1" fmla="*/ 197 h 2287"/>
                <a:gd name="T2" fmla="*/ 558 w 2284"/>
                <a:gd name="T3" fmla="*/ 339 h 2287"/>
                <a:gd name="T4" fmla="*/ 339 w 2284"/>
                <a:gd name="T5" fmla="*/ 558 h 2287"/>
                <a:gd name="T6" fmla="*/ 198 w 2284"/>
                <a:gd name="T7" fmla="*/ 834 h 2287"/>
                <a:gd name="T8" fmla="*/ 246 w 2284"/>
                <a:gd name="T9" fmla="*/ 1069 h 2287"/>
                <a:gd name="T10" fmla="*/ 311 w 2284"/>
                <a:gd name="T11" fmla="*/ 1106 h 2287"/>
                <a:gd name="T12" fmla="*/ 311 w 2284"/>
                <a:gd name="T13" fmla="*/ 1181 h 2287"/>
                <a:gd name="T14" fmla="*/ 246 w 2284"/>
                <a:gd name="T15" fmla="*/ 1218 h 2287"/>
                <a:gd name="T16" fmla="*/ 198 w 2284"/>
                <a:gd name="T17" fmla="*/ 1453 h 2287"/>
                <a:gd name="T18" fmla="*/ 339 w 2284"/>
                <a:gd name="T19" fmla="*/ 1730 h 2287"/>
                <a:gd name="T20" fmla="*/ 558 w 2284"/>
                <a:gd name="T21" fmla="*/ 1947 h 2287"/>
                <a:gd name="T22" fmla="*/ 833 w 2284"/>
                <a:gd name="T23" fmla="*/ 2089 h 2287"/>
                <a:gd name="T24" fmla="*/ 1068 w 2284"/>
                <a:gd name="T25" fmla="*/ 2041 h 2287"/>
                <a:gd name="T26" fmla="*/ 1105 w 2284"/>
                <a:gd name="T27" fmla="*/ 1976 h 2287"/>
                <a:gd name="T28" fmla="*/ 1180 w 2284"/>
                <a:gd name="T29" fmla="*/ 1976 h 2287"/>
                <a:gd name="T30" fmla="*/ 1217 w 2284"/>
                <a:gd name="T31" fmla="*/ 2041 h 2287"/>
                <a:gd name="T32" fmla="*/ 1451 w 2284"/>
                <a:gd name="T33" fmla="*/ 2089 h 2287"/>
                <a:gd name="T34" fmla="*/ 1728 w 2284"/>
                <a:gd name="T35" fmla="*/ 1947 h 2287"/>
                <a:gd name="T36" fmla="*/ 1945 w 2284"/>
                <a:gd name="T37" fmla="*/ 1730 h 2287"/>
                <a:gd name="T38" fmla="*/ 2087 w 2284"/>
                <a:gd name="T39" fmla="*/ 1453 h 2287"/>
                <a:gd name="T40" fmla="*/ 2038 w 2284"/>
                <a:gd name="T41" fmla="*/ 1218 h 2287"/>
                <a:gd name="T42" fmla="*/ 1974 w 2284"/>
                <a:gd name="T43" fmla="*/ 1181 h 2287"/>
                <a:gd name="T44" fmla="*/ 1974 w 2284"/>
                <a:gd name="T45" fmla="*/ 1106 h 2287"/>
                <a:gd name="T46" fmla="*/ 2038 w 2284"/>
                <a:gd name="T47" fmla="*/ 1069 h 2287"/>
                <a:gd name="T48" fmla="*/ 2087 w 2284"/>
                <a:gd name="T49" fmla="*/ 834 h 2287"/>
                <a:gd name="T50" fmla="*/ 1945 w 2284"/>
                <a:gd name="T51" fmla="*/ 558 h 2287"/>
                <a:gd name="T52" fmla="*/ 1728 w 2284"/>
                <a:gd name="T53" fmla="*/ 339 h 2287"/>
                <a:gd name="T54" fmla="*/ 1451 w 2284"/>
                <a:gd name="T55" fmla="*/ 197 h 2287"/>
                <a:gd name="T56" fmla="*/ 1217 w 2284"/>
                <a:gd name="T57" fmla="*/ 246 h 2287"/>
                <a:gd name="T58" fmla="*/ 1180 w 2284"/>
                <a:gd name="T59" fmla="*/ 310 h 2287"/>
                <a:gd name="T60" fmla="*/ 1105 w 2284"/>
                <a:gd name="T61" fmla="*/ 310 h 2287"/>
                <a:gd name="T62" fmla="*/ 1068 w 2284"/>
                <a:gd name="T63" fmla="*/ 246 h 2287"/>
                <a:gd name="T64" fmla="*/ 1318 w 2284"/>
                <a:gd name="T65" fmla="*/ 14 h 2287"/>
                <a:gd name="T66" fmla="*/ 1644 w 2284"/>
                <a:gd name="T67" fmla="*/ 116 h 2287"/>
                <a:gd name="T68" fmla="*/ 1919 w 2284"/>
                <a:gd name="T69" fmla="*/ 306 h 2287"/>
                <a:gd name="T70" fmla="*/ 2128 w 2284"/>
                <a:gd name="T71" fmla="*/ 567 h 2287"/>
                <a:gd name="T72" fmla="*/ 2254 w 2284"/>
                <a:gd name="T73" fmla="*/ 882 h 2287"/>
                <a:gd name="T74" fmla="*/ 2281 w 2284"/>
                <a:gd name="T75" fmla="*/ 1233 h 2287"/>
                <a:gd name="T76" fmla="*/ 2202 w 2284"/>
                <a:gd name="T77" fmla="*/ 1568 h 2287"/>
                <a:gd name="T78" fmla="*/ 2033 w 2284"/>
                <a:gd name="T79" fmla="*/ 1859 h 2287"/>
                <a:gd name="T80" fmla="*/ 1789 w 2284"/>
                <a:gd name="T81" fmla="*/ 2085 h 2287"/>
                <a:gd name="T82" fmla="*/ 1487 w 2284"/>
                <a:gd name="T83" fmla="*/ 2234 h 2287"/>
                <a:gd name="T84" fmla="*/ 1142 w 2284"/>
                <a:gd name="T85" fmla="*/ 2287 h 2287"/>
                <a:gd name="T86" fmla="*/ 798 w 2284"/>
                <a:gd name="T87" fmla="*/ 2234 h 2287"/>
                <a:gd name="T88" fmla="*/ 496 w 2284"/>
                <a:gd name="T89" fmla="*/ 2085 h 2287"/>
                <a:gd name="T90" fmla="*/ 252 w 2284"/>
                <a:gd name="T91" fmla="*/ 1859 h 2287"/>
                <a:gd name="T92" fmla="*/ 82 w 2284"/>
                <a:gd name="T93" fmla="*/ 1568 h 2287"/>
                <a:gd name="T94" fmla="*/ 4 w 2284"/>
                <a:gd name="T95" fmla="*/ 1233 h 2287"/>
                <a:gd name="T96" fmla="*/ 30 w 2284"/>
                <a:gd name="T97" fmla="*/ 882 h 2287"/>
                <a:gd name="T98" fmla="*/ 157 w 2284"/>
                <a:gd name="T99" fmla="*/ 567 h 2287"/>
                <a:gd name="T100" fmla="*/ 366 w 2284"/>
                <a:gd name="T101" fmla="*/ 306 h 2287"/>
                <a:gd name="T102" fmla="*/ 641 w 2284"/>
                <a:gd name="T103" fmla="*/ 116 h 2287"/>
                <a:gd name="T104" fmla="*/ 966 w 2284"/>
                <a:gd name="T105" fmla="*/ 14 h 2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4" h="2287">
                  <a:moveTo>
                    <a:pt x="1068" y="151"/>
                  </a:moveTo>
                  <a:lnTo>
                    <a:pt x="988" y="161"/>
                  </a:lnTo>
                  <a:lnTo>
                    <a:pt x="910" y="176"/>
                  </a:lnTo>
                  <a:lnTo>
                    <a:pt x="833" y="197"/>
                  </a:lnTo>
                  <a:lnTo>
                    <a:pt x="759" y="225"/>
                  </a:lnTo>
                  <a:lnTo>
                    <a:pt x="689" y="258"/>
                  </a:lnTo>
                  <a:lnTo>
                    <a:pt x="622" y="296"/>
                  </a:lnTo>
                  <a:lnTo>
                    <a:pt x="558" y="339"/>
                  </a:lnTo>
                  <a:lnTo>
                    <a:pt x="497" y="388"/>
                  </a:lnTo>
                  <a:lnTo>
                    <a:pt x="440" y="440"/>
                  </a:lnTo>
                  <a:lnTo>
                    <a:pt x="388" y="497"/>
                  </a:lnTo>
                  <a:lnTo>
                    <a:pt x="339" y="558"/>
                  </a:lnTo>
                  <a:lnTo>
                    <a:pt x="296" y="622"/>
                  </a:lnTo>
                  <a:lnTo>
                    <a:pt x="259" y="690"/>
                  </a:lnTo>
                  <a:lnTo>
                    <a:pt x="225" y="761"/>
                  </a:lnTo>
                  <a:lnTo>
                    <a:pt x="198" y="834"/>
                  </a:lnTo>
                  <a:lnTo>
                    <a:pt x="177" y="910"/>
                  </a:lnTo>
                  <a:lnTo>
                    <a:pt x="161" y="989"/>
                  </a:lnTo>
                  <a:lnTo>
                    <a:pt x="151" y="1069"/>
                  </a:lnTo>
                  <a:lnTo>
                    <a:pt x="246" y="1069"/>
                  </a:lnTo>
                  <a:lnTo>
                    <a:pt x="266" y="1072"/>
                  </a:lnTo>
                  <a:lnTo>
                    <a:pt x="284" y="1080"/>
                  </a:lnTo>
                  <a:lnTo>
                    <a:pt x="298" y="1091"/>
                  </a:lnTo>
                  <a:lnTo>
                    <a:pt x="311" y="1106"/>
                  </a:lnTo>
                  <a:lnTo>
                    <a:pt x="318" y="1123"/>
                  </a:lnTo>
                  <a:lnTo>
                    <a:pt x="321" y="1143"/>
                  </a:lnTo>
                  <a:lnTo>
                    <a:pt x="318" y="1163"/>
                  </a:lnTo>
                  <a:lnTo>
                    <a:pt x="311" y="1181"/>
                  </a:lnTo>
                  <a:lnTo>
                    <a:pt x="298" y="1196"/>
                  </a:lnTo>
                  <a:lnTo>
                    <a:pt x="284" y="1208"/>
                  </a:lnTo>
                  <a:lnTo>
                    <a:pt x="266" y="1215"/>
                  </a:lnTo>
                  <a:lnTo>
                    <a:pt x="246" y="1218"/>
                  </a:lnTo>
                  <a:lnTo>
                    <a:pt x="151" y="1218"/>
                  </a:lnTo>
                  <a:lnTo>
                    <a:pt x="161" y="1299"/>
                  </a:lnTo>
                  <a:lnTo>
                    <a:pt x="177" y="1377"/>
                  </a:lnTo>
                  <a:lnTo>
                    <a:pt x="198" y="1453"/>
                  </a:lnTo>
                  <a:lnTo>
                    <a:pt x="225" y="1527"/>
                  </a:lnTo>
                  <a:lnTo>
                    <a:pt x="259" y="1598"/>
                  </a:lnTo>
                  <a:lnTo>
                    <a:pt x="296" y="1666"/>
                  </a:lnTo>
                  <a:lnTo>
                    <a:pt x="339" y="1730"/>
                  </a:lnTo>
                  <a:lnTo>
                    <a:pt x="388" y="1790"/>
                  </a:lnTo>
                  <a:lnTo>
                    <a:pt x="440" y="1847"/>
                  </a:lnTo>
                  <a:lnTo>
                    <a:pt x="497" y="1900"/>
                  </a:lnTo>
                  <a:lnTo>
                    <a:pt x="558" y="1947"/>
                  </a:lnTo>
                  <a:lnTo>
                    <a:pt x="622" y="1991"/>
                  </a:lnTo>
                  <a:lnTo>
                    <a:pt x="689" y="2028"/>
                  </a:lnTo>
                  <a:lnTo>
                    <a:pt x="759" y="2062"/>
                  </a:lnTo>
                  <a:lnTo>
                    <a:pt x="833" y="2089"/>
                  </a:lnTo>
                  <a:lnTo>
                    <a:pt x="910" y="2112"/>
                  </a:lnTo>
                  <a:lnTo>
                    <a:pt x="988" y="2127"/>
                  </a:lnTo>
                  <a:lnTo>
                    <a:pt x="1068" y="2136"/>
                  </a:lnTo>
                  <a:lnTo>
                    <a:pt x="1068" y="2041"/>
                  </a:lnTo>
                  <a:lnTo>
                    <a:pt x="1071" y="2021"/>
                  </a:lnTo>
                  <a:lnTo>
                    <a:pt x="1078" y="2003"/>
                  </a:lnTo>
                  <a:lnTo>
                    <a:pt x="1090" y="1989"/>
                  </a:lnTo>
                  <a:lnTo>
                    <a:pt x="1105" y="1976"/>
                  </a:lnTo>
                  <a:lnTo>
                    <a:pt x="1122" y="1970"/>
                  </a:lnTo>
                  <a:lnTo>
                    <a:pt x="1142" y="1966"/>
                  </a:lnTo>
                  <a:lnTo>
                    <a:pt x="1162" y="1970"/>
                  </a:lnTo>
                  <a:lnTo>
                    <a:pt x="1180" y="1976"/>
                  </a:lnTo>
                  <a:lnTo>
                    <a:pt x="1194" y="1989"/>
                  </a:lnTo>
                  <a:lnTo>
                    <a:pt x="1207" y="2003"/>
                  </a:lnTo>
                  <a:lnTo>
                    <a:pt x="1213" y="2021"/>
                  </a:lnTo>
                  <a:lnTo>
                    <a:pt x="1217" y="2041"/>
                  </a:lnTo>
                  <a:lnTo>
                    <a:pt x="1217" y="2136"/>
                  </a:lnTo>
                  <a:lnTo>
                    <a:pt x="1297" y="2127"/>
                  </a:lnTo>
                  <a:lnTo>
                    <a:pt x="1375" y="2112"/>
                  </a:lnTo>
                  <a:lnTo>
                    <a:pt x="1451" y="2089"/>
                  </a:lnTo>
                  <a:lnTo>
                    <a:pt x="1526" y="2062"/>
                  </a:lnTo>
                  <a:lnTo>
                    <a:pt x="1596" y="2028"/>
                  </a:lnTo>
                  <a:lnTo>
                    <a:pt x="1664" y="1991"/>
                  </a:lnTo>
                  <a:lnTo>
                    <a:pt x="1728" y="1947"/>
                  </a:lnTo>
                  <a:lnTo>
                    <a:pt x="1788" y="1900"/>
                  </a:lnTo>
                  <a:lnTo>
                    <a:pt x="1845" y="1847"/>
                  </a:lnTo>
                  <a:lnTo>
                    <a:pt x="1898" y="1790"/>
                  </a:lnTo>
                  <a:lnTo>
                    <a:pt x="1945" y="1730"/>
                  </a:lnTo>
                  <a:lnTo>
                    <a:pt x="1989" y="1666"/>
                  </a:lnTo>
                  <a:lnTo>
                    <a:pt x="2026" y="1598"/>
                  </a:lnTo>
                  <a:lnTo>
                    <a:pt x="2059" y="1527"/>
                  </a:lnTo>
                  <a:lnTo>
                    <a:pt x="2087" y="1453"/>
                  </a:lnTo>
                  <a:lnTo>
                    <a:pt x="2108" y="1377"/>
                  </a:lnTo>
                  <a:lnTo>
                    <a:pt x="2125" y="1299"/>
                  </a:lnTo>
                  <a:lnTo>
                    <a:pt x="2134" y="1218"/>
                  </a:lnTo>
                  <a:lnTo>
                    <a:pt x="2038" y="1218"/>
                  </a:lnTo>
                  <a:lnTo>
                    <a:pt x="2018" y="1215"/>
                  </a:lnTo>
                  <a:lnTo>
                    <a:pt x="2001" y="1208"/>
                  </a:lnTo>
                  <a:lnTo>
                    <a:pt x="1986" y="1196"/>
                  </a:lnTo>
                  <a:lnTo>
                    <a:pt x="1974" y="1181"/>
                  </a:lnTo>
                  <a:lnTo>
                    <a:pt x="1966" y="1163"/>
                  </a:lnTo>
                  <a:lnTo>
                    <a:pt x="1964" y="1143"/>
                  </a:lnTo>
                  <a:lnTo>
                    <a:pt x="1966" y="1123"/>
                  </a:lnTo>
                  <a:lnTo>
                    <a:pt x="1974" y="1106"/>
                  </a:lnTo>
                  <a:lnTo>
                    <a:pt x="1986" y="1091"/>
                  </a:lnTo>
                  <a:lnTo>
                    <a:pt x="2001" y="1080"/>
                  </a:lnTo>
                  <a:lnTo>
                    <a:pt x="2018" y="1072"/>
                  </a:lnTo>
                  <a:lnTo>
                    <a:pt x="2038" y="1069"/>
                  </a:lnTo>
                  <a:lnTo>
                    <a:pt x="2134" y="1069"/>
                  </a:lnTo>
                  <a:lnTo>
                    <a:pt x="2125" y="989"/>
                  </a:lnTo>
                  <a:lnTo>
                    <a:pt x="2108" y="910"/>
                  </a:lnTo>
                  <a:lnTo>
                    <a:pt x="2087" y="834"/>
                  </a:lnTo>
                  <a:lnTo>
                    <a:pt x="2059" y="761"/>
                  </a:lnTo>
                  <a:lnTo>
                    <a:pt x="2026" y="690"/>
                  </a:lnTo>
                  <a:lnTo>
                    <a:pt x="1989" y="622"/>
                  </a:lnTo>
                  <a:lnTo>
                    <a:pt x="1945" y="558"/>
                  </a:lnTo>
                  <a:lnTo>
                    <a:pt x="1898" y="497"/>
                  </a:lnTo>
                  <a:lnTo>
                    <a:pt x="1845" y="440"/>
                  </a:lnTo>
                  <a:lnTo>
                    <a:pt x="1788" y="388"/>
                  </a:lnTo>
                  <a:lnTo>
                    <a:pt x="1728" y="339"/>
                  </a:lnTo>
                  <a:lnTo>
                    <a:pt x="1664" y="296"/>
                  </a:lnTo>
                  <a:lnTo>
                    <a:pt x="1596" y="258"/>
                  </a:lnTo>
                  <a:lnTo>
                    <a:pt x="1526" y="225"/>
                  </a:lnTo>
                  <a:lnTo>
                    <a:pt x="1451" y="197"/>
                  </a:lnTo>
                  <a:lnTo>
                    <a:pt x="1375" y="176"/>
                  </a:lnTo>
                  <a:lnTo>
                    <a:pt x="1297" y="161"/>
                  </a:lnTo>
                  <a:lnTo>
                    <a:pt x="1217" y="151"/>
                  </a:lnTo>
                  <a:lnTo>
                    <a:pt x="1217" y="246"/>
                  </a:lnTo>
                  <a:lnTo>
                    <a:pt x="1213" y="266"/>
                  </a:lnTo>
                  <a:lnTo>
                    <a:pt x="1207" y="284"/>
                  </a:lnTo>
                  <a:lnTo>
                    <a:pt x="1194" y="299"/>
                  </a:lnTo>
                  <a:lnTo>
                    <a:pt x="1180" y="310"/>
                  </a:lnTo>
                  <a:lnTo>
                    <a:pt x="1162" y="318"/>
                  </a:lnTo>
                  <a:lnTo>
                    <a:pt x="1142" y="320"/>
                  </a:lnTo>
                  <a:lnTo>
                    <a:pt x="1122" y="318"/>
                  </a:lnTo>
                  <a:lnTo>
                    <a:pt x="1105" y="310"/>
                  </a:lnTo>
                  <a:lnTo>
                    <a:pt x="1090" y="299"/>
                  </a:lnTo>
                  <a:lnTo>
                    <a:pt x="1078" y="284"/>
                  </a:lnTo>
                  <a:lnTo>
                    <a:pt x="1071" y="266"/>
                  </a:lnTo>
                  <a:lnTo>
                    <a:pt x="1068" y="246"/>
                  </a:lnTo>
                  <a:lnTo>
                    <a:pt x="1068" y="151"/>
                  </a:lnTo>
                  <a:close/>
                  <a:moveTo>
                    <a:pt x="1142" y="0"/>
                  </a:moveTo>
                  <a:lnTo>
                    <a:pt x="1232" y="3"/>
                  </a:lnTo>
                  <a:lnTo>
                    <a:pt x="1318" y="14"/>
                  </a:lnTo>
                  <a:lnTo>
                    <a:pt x="1404" y="31"/>
                  </a:lnTo>
                  <a:lnTo>
                    <a:pt x="1487" y="53"/>
                  </a:lnTo>
                  <a:lnTo>
                    <a:pt x="1567" y="82"/>
                  </a:lnTo>
                  <a:lnTo>
                    <a:pt x="1644" y="116"/>
                  </a:lnTo>
                  <a:lnTo>
                    <a:pt x="1718" y="156"/>
                  </a:lnTo>
                  <a:lnTo>
                    <a:pt x="1789" y="202"/>
                  </a:lnTo>
                  <a:lnTo>
                    <a:pt x="1856" y="252"/>
                  </a:lnTo>
                  <a:lnTo>
                    <a:pt x="1919" y="306"/>
                  </a:lnTo>
                  <a:lnTo>
                    <a:pt x="1979" y="366"/>
                  </a:lnTo>
                  <a:lnTo>
                    <a:pt x="2033" y="429"/>
                  </a:lnTo>
                  <a:lnTo>
                    <a:pt x="2083" y="496"/>
                  </a:lnTo>
                  <a:lnTo>
                    <a:pt x="2128" y="567"/>
                  </a:lnTo>
                  <a:lnTo>
                    <a:pt x="2168" y="641"/>
                  </a:lnTo>
                  <a:lnTo>
                    <a:pt x="2202" y="719"/>
                  </a:lnTo>
                  <a:lnTo>
                    <a:pt x="2231" y="798"/>
                  </a:lnTo>
                  <a:lnTo>
                    <a:pt x="2254" y="882"/>
                  </a:lnTo>
                  <a:lnTo>
                    <a:pt x="2271" y="967"/>
                  </a:lnTo>
                  <a:lnTo>
                    <a:pt x="2281" y="1055"/>
                  </a:lnTo>
                  <a:lnTo>
                    <a:pt x="2284" y="1143"/>
                  </a:lnTo>
                  <a:lnTo>
                    <a:pt x="2281" y="1233"/>
                  </a:lnTo>
                  <a:lnTo>
                    <a:pt x="2271" y="1320"/>
                  </a:lnTo>
                  <a:lnTo>
                    <a:pt x="2254" y="1405"/>
                  </a:lnTo>
                  <a:lnTo>
                    <a:pt x="2231" y="1488"/>
                  </a:lnTo>
                  <a:lnTo>
                    <a:pt x="2202" y="1568"/>
                  </a:lnTo>
                  <a:lnTo>
                    <a:pt x="2168" y="1646"/>
                  </a:lnTo>
                  <a:lnTo>
                    <a:pt x="2128" y="1720"/>
                  </a:lnTo>
                  <a:lnTo>
                    <a:pt x="2083" y="1791"/>
                  </a:lnTo>
                  <a:lnTo>
                    <a:pt x="2033" y="1859"/>
                  </a:lnTo>
                  <a:lnTo>
                    <a:pt x="1979" y="1922"/>
                  </a:lnTo>
                  <a:lnTo>
                    <a:pt x="1919" y="1981"/>
                  </a:lnTo>
                  <a:lnTo>
                    <a:pt x="1856" y="2035"/>
                  </a:lnTo>
                  <a:lnTo>
                    <a:pt x="1789" y="2085"/>
                  </a:lnTo>
                  <a:lnTo>
                    <a:pt x="1718" y="2130"/>
                  </a:lnTo>
                  <a:lnTo>
                    <a:pt x="1644" y="2170"/>
                  </a:lnTo>
                  <a:lnTo>
                    <a:pt x="1567" y="2205"/>
                  </a:lnTo>
                  <a:lnTo>
                    <a:pt x="1487" y="2234"/>
                  </a:lnTo>
                  <a:lnTo>
                    <a:pt x="1404" y="2257"/>
                  </a:lnTo>
                  <a:lnTo>
                    <a:pt x="1318" y="2274"/>
                  </a:lnTo>
                  <a:lnTo>
                    <a:pt x="1232" y="2284"/>
                  </a:lnTo>
                  <a:lnTo>
                    <a:pt x="1142" y="2287"/>
                  </a:lnTo>
                  <a:lnTo>
                    <a:pt x="1054" y="2284"/>
                  </a:lnTo>
                  <a:lnTo>
                    <a:pt x="966" y="2274"/>
                  </a:lnTo>
                  <a:lnTo>
                    <a:pt x="881" y="2257"/>
                  </a:lnTo>
                  <a:lnTo>
                    <a:pt x="798" y="2234"/>
                  </a:lnTo>
                  <a:lnTo>
                    <a:pt x="718" y="2205"/>
                  </a:lnTo>
                  <a:lnTo>
                    <a:pt x="641" y="2170"/>
                  </a:lnTo>
                  <a:lnTo>
                    <a:pt x="566" y="2130"/>
                  </a:lnTo>
                  <a:lnTo>
                    <a:pt x="496" y="2085"/>
                  </a:lnTo>
                  <a:lnTo>
                    <a:pt x="429" y="2035"/>
                  </a:lnTo>
                  <a:lnTo>
                    <a:pt x="366" y="1981"/>
                  </a:lnTo>
                  <a:lnTo>
                    <a:pt x="306" y="1922"/>
                  </a:lnTo>
                  <a:lnTo>
                    <a:pt x="252" y="1859"/>
                  </a:lnTo>
                  <a:lnTo>
                    <a:pt x="202" y="1791"/>
                  </a:lnTo>
                  <a:lnTo>
                    <a:pt x="157" y="1720"/>
                  </a:lnTo>
                  <a:lnTo>
                    <a:pt x="117" y="1646"/>
                  </a:lnTo>
                  <a:lnTo>
                    <a:pt x="82" y="1568"/>
                  </a:lnTo>
                  <a:lnTo>
                    <a:pt x="54" y="1488"/>
                  </a:lnTo>
                  <a:lnTo>
                    <a:pt x="30" y="1405"/>
                  </a:lnTo>
                  <a:lnTo>
                    <a:pt x="14" y="1320"/>
                  </a:lnTo>
                  <a:lnTo>
                    <a:pt x="4" y="1233"/>
                  </a:lnTo>
                  <a:lnTo>
                    <a:pt x="0" y="1143"/>
                  </a:lnTo>
                  <a:lnTo>
                    <a:pt x="4" y="1055"/>
                  </a:lnTo>
                  <a:lnTo>
                    <a:pt x="14" y="967"/>
                  </a:lnTo>
                  <a:lnTo>
                    <a:pt x="30" y="882"/>
                  </a:lnTo>
                  <a:lnTo>
                    <a:pt x="54" y="798"/>
                  </a:lnTo>
                  <a:lnTo>
                    <a:pt x="82" y="719"/>
                  </a:lnTo>
                  <a:lnTo>
                    <a:pt x="117" y="641"/>
                  </a:lnTo>
                  <a:lnTo>
                    <a:pt x="157" y="567"/>
                  </a:lnTo>
                  <a:lnTo>
                    <a:pt x="202" y="496"/>
                  </a:lnTo>
                  <a:lnTo>
                    <a:pt x="252" y="429"/>
                  </a:lnTo>
                  <a:lnTo>
                    <a:pt x="306" y="366"/>
                  </a:lnTo>
                  <a:lnTo>
                    <a:pt x="366" y="306"/>
                  </a:lnTo>
                  <a:lnTo>
                    <a:pt x="429" y="252"/>
                  </a:lnTo>
                  <a:lnTo>
                    <a:pt x="496" y="202"/>
                  </a:lnTo>
                  <a:lnTo>
                    <a:pt x="566" y="156"/>
                  </a:lnTo>
                  <a:lnTo>
                    <a:pt x="641" y="116"/>
                  </a:lnTo>
                  <a:lnTo>
                    <a:pt x="718" y="82"/>
                  </a:lnTo>
                  <a:lnTo>
                    <a:pt x="798" y="53"/>
                  </a:lnTo>
                  <a:lnTo>
                    <a:pt x="881" y="31"/>
                  </a:lnTo>
                  <a:lnTo>
                    <a:pt x="966" y="14"/>
                  </a:lnTo>
                  <a:lnTo>
                    <a:pt x="1054" y="3"/>
                  </a:lnTo>
                  <a:lnTo>
                    <a:pt x="1142"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82" name="Freeform 400"/>
            <p:cNvSpPr>
              <a:spLocks noEditPoints="1"/>
            </p:cNvSpPr>
            <p:nvPr/>
          </p:nvSpPr>
          <p:spPr bwMode="auto">
            <a:xfrm>
              <a:off x="4470400" y="4994276"/>
              <a:ext cx="495300" cy="579438"/>
            </a:xfrm>
            <a:custGeom>
              <a:gdLst>
                <a:gd name="T0" fmla="*/ 1265 w 3119"/>
                <a:gd name="T1" fmla="*/ 717 h 3653"/>
                <a:gd name="T2" fmla="*/ 907 w 3119"/>
                <a:gd name="T3" fmla="*/ 848 h 3653"/>
                <a:gd name="T4" fmla="*/ 601 w 3119"/>
                <a:gd name="T5" fmla="*/ 1065 h 3653"/>
                <a:gd name="T6" fmla="*/ 364 w 3119"/>
                <a:gd name="T7" fmla="*/ 1356 h 3653"/>
                <a:gd name="T8" fmla="*/ 210 w 3119"/>
                <a:gd name="T9" fmla="*/ 1703 h 3653"/>
                <a:gd name="T10" fmla="*/ 156 w 3119"/>
                <a:gd name="T11" fmla="*/ 2091 h 3653"/>
                <a:gd name="T12" fmla="*/ 210 w 3119"/>
                <a:gd name="T13" fmla="*/ 2481 h 3653"/>
                <a:gd name="T14" fmla="*/ 364 w 3119"/>
                <a:gd name="T15" fmla="*/ 2828 h 3653"/>
                <a:gd name="T16" fmla="*/ 601 w 3119"/>
                <a:gd name="T17" fmla="*/ 3117 h 3653"/>
                <a:gd name="T18" fmla="*/ 907 w 3119"/>
                <a:gd name="T19" fmla="*/ 3336 h 3653"/>
                <a:gd name="T20" fmla="*/ 1265 w 3119"/>
                <a:gd name="T21" fmla="*/ 3466 h 3653"/>
                <a:gd name="T22" fmla="*/ 1659 w 3119"/>
                <a:gd name="T23" fmla="*/ 3493 h 3653"/>
                <a:gd name="T24" fmla="*/ 2039 w 3119"/>
                <a:gd name="T25" fmla="*/ 3412 h 3653"/>
                <a:gd name="T26" fmla="*/ 2372 w 3119"/>
                <a:gd name="T27" fmla="*/ 3237 h 3653"/>
                <a:gd name="T28" fmla="*/ 2646 w 3119"/>
                <a:gd name="T29" fmla="*/ 2981 h 3653"/>
                <a:gd name="T30" fmla="*/ 2843 w 3119"/>
                <a:gd name="T31" fmla="*/ 2660 h 3653"/>
                <a:gd name="T32" fmla="*/ 2949 w 3119"/>
                <a:gd name="T33" fmla="*/ 2290 h 3653"/>
                <a:gd name="T34" fmla="*/ 2949 w 3119"/>
                <a:gd name="T35" fmla="*/ 1893 h 3653"/>
                <a:gd name="T36" fmla="*/ 2843 w 3119"/>
                <a:gd name="T37" fmla="*/ 1524 h 3653"/>
                <a:gd name="T38" fmla="*/ 2646 w 3119"/>
                <a:gd name="T39" fmla="*/ 1203 h 3653"/>
                <a:gd name="T40" fmla="*/ 2372 w 3119"/>
                <a:gd name="T41" fmla="*/ 947 h 3653"/>
                <a:gd name="T42" fmla="*/ 2039 w 3119"/>
                <a:gd name="T43" fmla="*/ 770 h 3653"/>
                <a:gd name="T44" fmla="*/ 1659 w 3119"/>
                <a:gd name="T45" fmla="*/ 690 h 3653"/>
                <a:gd name="T46" fmla="*/ 1678 w 3119"/>
                <a:gd name="T47" fmla="*/ 288 h 3653"/>
                <a:gd name="T48" fmla="*/ 1752 w 3119"/>
                <a:gd name="T49" fmla="*/ 0 h 3653"/>
                <a:gd name="T50" fmla="*/ 1816 w 3119"/>
                <a:gd name="T51" fmla="*/ 37 h 3653"/>
                <a:gd name="T52" fmla="*/ 1823 w 3119"/>
                <a:gd name="T53" fmla="*/ 381 h 3653"/>
                <a:gd name="T54" fmla="*/ 1772 w 3119"/>
                <a:gd name="T55" fmla="*/ 433 h 3653"/>
                <a:gd name="T56" fmla="*/ 1735 w 3119"/>
                <a:gd name="T57" fmla="*/ 540 h 3653"/>
                <a:gd name="T58" fmla="*/ 2123 w 3119"/>
                <a:gd name="T59" fmla="*/ 636 h 3653"/>
                <a:gd name="T60" fmla="*/ 2466 w 3119"/>
                <a:gd name="T61" fmla="*/ 821 h 3653"/>
                <a:gd name="T62" fmla="*/ 2750 w 3119"/>
                <a:gd name="T63" fmla="*/ 1085 h 3653"/>
                <a:gd name="T64" fmla="*/ 2963 w 3119"/>
                <a:gd name="T65" fmla="*/ 1410 h 3653"/>
                <a:gd name="T66" fmla="*/ 3089 w 3119"/>
                <a:gd name="T67" fmla="*/ 1786 h 3653"/>
                <a:gd name="T68" fmla="*/ 3115 w 3119"/>
                <a:gd name="T69" fmla="*/ 2195 h 3653"/>
                <a:gd name="T70" fmla="*/ 3039 w 3119"/>
                <a:gd name="T71" fmla="*/ 2585 h 3653"/>
                <a:gd name="T72" fmla="*/ 2872 w 3119"/>
                <a:gd name="T73" fmla="*/ 2934 h 3653"/>
                <a:gd name="T74" fmla="*/ 2627 w 3119"/>
                <a:gd name="T75" fmla="*/ 3228 h 3653"/>
                <a:gd name="T76" fmla="*/ 2318 w 3119"/>
                <a:gd name="T77" fmla="*/ 3456 h 3653"/>
                <a:gd name="T78" fmla="*/ 1958 w 3119"/>
                <a:gd name="T79" fmla="*/ 3601 h 3653"/>
                <a:gd name="T80" fmla="*/ 1559 w 3119"/>
                <a:gd name="T81" fmla="*/ 3653 h 3653"/>
                <a:gd name="T82" fmla="*/ 1162 w 3119"/>
                <a:gd name="T83" fmla="*/ 3601 h 3653"/>
                <a:gd name="T84" fmla="*/ 801 w 3119"/>
                <a:gd name="T85" fmla="*/ 3456 h 3653"/>
                <a:gd name="T86" fmla="*/ 492 w 3119"/>
                <a:gd name="T87" fmla="*/ 3228 h 3653"/>
                <a:gd name="T88" fmla="*/ 247 w 3119"/>
                <a:gd name="T89" fmla="*/ 2934 h 3653"/>
                <a:gd name="T90" fmla="*/ 80 w 3119"/>
                <a:gd name="T91" fmla="*/ 2585 h 3653"/>
                <a:gd name="T92" fmla="*/ 3 w 3119"/>
                <a:gd name="T93" fmla="*/ 2195 h 3653"/>
                <a:gd name="T94" fmla="*/ 30 w 3119"/>
                <a:gd name="T95" fmla="*/ 1786 h 3653"/>
                <a:gd name="T96" fmla="*/ 156 w 3119"/>
                <a:gd name="T97" fmla="*/ 1410 h 3653"/>
                <a:gd name="T98" fmla="*/ 369 w 3119"/>
                <a:gd name="T99" fmla="*/ 1085 h 3653"/>
                <a:gd name="T100" fmla="*/ 652 w 3119"/>
                <a:gd name="T101" fmla="*/ 821 h 3653"/>
                <a:gd name="T102" fmla="*/ 996 w 3119"/>
                <a:gd name="T103" fmla="*/ 636 h 3653"/>
                <a:gd name="T104" fmla="*/ 1383 w 3119"/>
                <a:gd name="T105" fmla="*/ 540 h 3653"/>
                <a:gd name="T106" fmla="*/ 1347 w 3119"/>
                <a:gd name="T107" fmla="*/ 433 h 3653"/>
                <a:gd name="T108" fmla="*/ 1296 w 3119"/>
                <a:gd name="T109" fmla="*/ 381 h 3653"/>
                <a:gd name="T110" fmla="*/ 1302 w 3119"/>
                <a:gd name="T111" fmla="*/ 37 h 3653"/>
                <a:gd name="T112" fmla="*/ 1367 w 3119"/>
                <a:gd name="T113" fmla="*/ 0 h 36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9" h="3652">
                  <a:moveTo>
                    <a:pt x="1559" y="686"/>
                  </a:moveTo>
                  <a:lnTo>
                    <a:pt x="1460" y="690"/>
                  </a:lnTo>
                  <a:lnTo>
                    <a:pt x="1361" y="701"/>
                  </a:lnTo>
                  <a:lnTo>
                    <a:pt x="1265" y="717"/>
                  </a:lnTo>
                  <a:lnTo>
                    <a:pt x="1172" y="741"/>
                  </a:lnTo>
                  <a:lnTo>
                    <a:pt x="1080" y="770"/>
                  </a:lnTo>
                  <a:lnTo>
                    <a:pt x="992" y="806"/>
                  </a:lnTo>
                  <a:lnTo>
                    <a:pt x="907" y="848"/>
                  </a:lnTo>
                  <a:lnTo>
                    <a:pt x="825" y="895"/>
                  </a:lnTo>
                  <a:lnTo>
                    <a:pt x="746" y="947"/>
                  </a:lnTo>
                  <a:lnTo>
                    <a:pt x="672" y="1003"/>
                  </a:lnTo>
                  <a:lnTo>
                    <a:pt x="601" y="1065"/>
                  </a:lnTo>
                  <a:lnTo>
                    <a:pt x="535" y="1132"/>
                  </a:lnTo>
                  <a:lnTo>
                    <a:pt x="473" y="1203"/>
                  </a:lnTo>
                  <a:lnTo>
                    <a:pt x="416" y="1277"/>
                  </a:lnTo>
                  <a:lnTo>
                    <a:pt x="364" y="1356"/>
                  </a:lnTo>
                  <a:lnTo>
                    <a:pt x="317" y="1438"/>
                  </a:lnTo>
                  <a:lnTo>
                    <a:pt x="276" y="1524"/>
                  </a:lnTo>
                  <a:lnTo>
                    <a:pt x="240" y="1611"/>
                  </a:lnTo>
                  <a:lnTo>
                    <a:pt x="210" y="1703"/>
                  </a:lnTo>
                  <a:lnTo>
                    <a:pt x="187" y="1796"/>
                  </a:lnTo>
                  <a:lnTo>
                    <a:pt x="169" y="1893"/>
                  </a:lnTo>
                  <a:lnTo>
                    <a:pt x="159" y="1992"/>
                  </a:lnTo>
                  <a:lnTo>
                    <a:pt x="156" y="2091"/>
                  </a:lnTo>
                  <a:lnTo>
                    <a:pt x="159" y="2192"/>
                  </a:lnTo>
                  <a:lnTo>
                    <a:pt x="169" y="2290"/>
                  </a:lnTo>
                  <a:lnTo>
                    <a:pt x="187" y="2386"/>
                  </a:lnTo>
                  <a:lnTo>
                    <a:pt x="210" y="2481"/>
                  </a:lnTo>
                  <a:lnTo>
                    <a:pt x="240" y="2572"/>
                  </a:lnTo>
                  <a:lnTo>
                    <a:pt x="276" y="2660"/>
                  </a:lnTo>
                  <a:lnTo>
                    <a:pt x="317" y="2746"/>
                  </a:lnTo>
                  <a:lnTo>
                    <a:pt x="364" y="2828"/>
                  </a:lnTo>
                  <a:lnTo>
                    <a:pt x="416" y="2905"/>
                  </a:lnTo>
                  <a:lnTo>
                    <a:pt x="473" y="2981"/>
                  </a:lnTo>
                  <a:lnTo>
                    <a:pt x="535" y="3051"/>
                  </a:lnTo>
                  <a:lnTo>
                    <a:pt x="601" y="3117"/>
                  </a:lnTo>
                  <a:lnTo>
                    <a:pt x="672" y="3179"/>
                  </a:lnTo>
                  <a:lnTo>
                    <a:pt x="746" y="3237"/>
                  </a:lnTo>
                  <a:lnTo>
                    <a:pt x="825" y="3289"/>
                  </a:lnTo>
                  <a:lnTo>
                    <a:pt x="907" y="3336"/>
                  </a:lnTo>
                  <a:lnTo>
                    <a:pt x="992" y="3377"/>
                  </a:lnTo>
                  <a:lnTo>
                    <a:pt x="1080" y="3412"/>
                  </a:lnTo>
                  <a:lnTo>
                    <a:pt x="1172" y="3442"/>
                  </a:lnTo>
                  <a:lnTo>
                    <a:pt x="1265" y="3466"/>
                  </a:lnTo>
                  <a:lnTo>
                    <a:pt x="1361" y="3483"/>
                  </a:lnTo>
                  <a:lnTo>
                    <a:pt x="1460" y="3493"/>
                  </a:lnTo>
                  <a:lnTo>
                    <a:pt x="1559" y="3497"/>
                  </a:lnTo>
                  <a:lnTo>
                    <a:pt x="1659" y="3493"/>
                  </a:lnTo>
                  <a:lnTo>
                    <a:pt x="1758" y="3483"/>
                  </a:lnTo>
                  <a:lnTo>
                    <a:pt x="1854" y="3466"/>
                  </a:lnTo>
                  <a:lnTo>
                    <a:pt x="1948" y="3442"/>
                  </a:lnTo>
                  <a:lnTo>
                    <a:pt x="2039" y="3412"/>
                  </a:lnTo>
                  <a:lnTo>
                    <a:pt x="2128" y="3377"/>
                  </a:lnTo>
                  <a:lnTo>
                    <a:pt x="2213" y="3336"/>
                  </a:lnTo>
                  <a:lnTo>
                    <a:pt x="2294" y="3289"/>
                  </a:lnTo>
                  <a:lnTo>
                    <a:pt x="2372" y="3237"/>
                  </a:lnTo>
                  <a:lnTo>
                    <a:pt x="2448" y="3179"/>
                  </a:lnTo>
                  <a:lnTo>
                    <a:pt x="2517" y="3117"/>
                  </a:lnTo>
                  <a:lnTo>
                    <a:pt x="2584" y="3051"/>
                  </a:lnTo>
                  <a:lnTo>
                    <a:pt x="2646" y="2981"/>
                  </a:lnTo>
                  <a:lnTo>
                    <a:pt x="2702" y="2905"/>
                  </a:lnTo>
                  <a:lnTo>
                    <a:pt x="2754" y="2828"/>
                  </a:lnTo>
                  <a:lnTo>
                    <a:pt x="2802" y="2746"/>
                  </a:lnTo>
                  <a:lnTo>
                    <a:pt x="2843" y="2660"/>
                  </a:lnTo>
                  <a:lnTo>
                    <a:pt x="2878" y="2572"/>
                  </a:lnTo>
                  <a:lnTo>
                    <a:pt x="2908" y="2481"/>
                  </a:lnTo>
                  <a:lnTo>
                    <a:pt x="2932" y="2386"/>
                  </a:lnTo>
                  <a:lnTo>
                    <a:pt x="2949" y="2290"/>
                  </a:lnTo>
                  <a:lnTo>
                    <a:pt x="2959" y="2192"/>
                  </a:lnTo>
                  <a:lnTo>
                    <a:pt x="2963" y="2091"/>
                  </a:lnTo>
                  <a:lnTo>
                    <a:pt x="2959" y="1992"/>
                  </a:lnTo>
                  <a:lnTo>
                    <a:pt x="2949" y="1893"/>
                  </a:lnTo>
                  <a:lnTo>
                    <a:pt x="2932" y="1796"/>
                  </a:lnTo>
                  <a:lnTo>
                    <a:pt x="2908" y="1703"/>
                  </a:lnTo>
                  <a:lnTo>
                    <a:pt x="2878" y="1611"/>
                  </a:lnTo>
                  <a:lnTo>
                    <a:pt x="2843" y="1524"/>
                  </a:lnTo>
                  <a:lnTo>
                    <a:pt x="2802" y="1438"/>
                  </a:lnTo>
                  <a:lnTo>
                    <a:pt x="2754" y="1356"/>
                  </a:lnTo>
                  <a:lnTo>
                    <a:pt x="2702" y="1277"/>
                  </a:lnTo>
                  <a:lnTo>
                    <a:pt x="2646" y="1203"/>
                  </a:lnTo>
                  <a:lnTo>
                    <a:pt x="2584" y="1132"/>
                  </a:lnTo>
                  <a:lnTo>
                    <a:pt x="2517" y="1065"/>
                  </a:lnTo>
                  <a:lnTo>
                    <a:pt x="2448" y="1003"/>
                  </a:lnTo>
                  <a:lnTo>
                    <a:pt x="2372" y="947"/>
                  </a:lnTo>
                  <a:lnTo>
                    <a:pt x="2294" y="895"/>
                  </a:lnTo>
                  <a:lnTo>
                    <a:pt x="2213" y="848"/>
                  </a:lnTo>
                  <a:lnTo>
                    <a:pt x="2128" y="806"/>
                  </a:lnTo>
                  <a:lnTo>
                    <a:pt x="2039" y="770"/>
                  </a:lnTo>
                  <a:lnTo>
                    <a:pt x="1948" y="741"/>
                  </a:lnTo>
                  <a:lnTo>
                    <a:pt x="1854" y="717"/>
                  </a:lnTo>
                  <a:lnTo>
                    <a:pt x="1758" y="701"/>
                  </a:lnTo>
                  <a:lnTo>
                    <a:pt x="1659" y="690"/>
                  </a:lnTo>
                  <a:lnTo>
                    <a:pt x="1559" y="686"/>
                  </a:lnTo>
                  <a:close/>
                  <a:moveTo>
                    <a:pt x="1441" y="148"/>
                  </a:moveTo>
                  <a:lnTo>
                    <a:pt x="1441" y="288"/>
                  </a:lnTo>
                  <a:lnTo>
                    <a:pt x="1678" y="288"/>
                  </a:lnTo>
                  <a:lnTo>
                    <a:pt x="1678" y="148"/>
                  </a:lnTo>
                  <a:lnTo>
                    <a:pt x="1441" y="148"/>
                  </a:lnTo>
                  <a:close/>
                  <a:moveTo>
                    <a:pt x="1367" y="0"/>
                  </a:moveTo>
                  <a:lnTo>
                    <a:pt x="1752" y="0"/>
                  </a:lnTo>
                  <a:lnTo>
                    <a:pt x="1772" y="3"/>
                  </a:lnTo>
                  <a:lnTo>
                    <a:pt x="1790" y="11"/>
                  </a:lnTo>
                  <a:lnTo>
                    <a:pt x="1804" y="22"/>
                  </a:lnTo>
                  <a:lnTo>
                    <a:pt x="1816" y="37"/>
                  </a:lnTo>
                  <a:lnTo>
                    <a:pt x="1823" y="54"/>
                  </a:lnTo>
                  <a:lnTo>
                    <a:pt x="1826" y="74"/>
                  </a:lnTo>
                  <a:lnTo>
                    <a:pt x="1826" y="361"/>
                  </a:lnTo>
                  <a:lnTo>
                    <a:pt x="1823" y="381"/>
                  </a:lnTo>
                  <a:lnTo>
                    <a:pt x="1816" y="399"/>
                  </a:lnTo>
                  <a:lnTo>
                    <a:pt x="1804" y="414"/>
                  </a:lnTo>
                  <a:lnTo>
                    <a:pt x="1790" y="426"/>
                  </a:lnTo>
                  <a:lnTo>
                    <a:pt x="1772" y="433"/>
                  </a:lnTo>
                  <a:lnTo>
                    <a:pt x="1752" y="436"/>
                  </a:lnTo>
                  <a:lnTo>
                    <a:pt x="1634" y="436"/>
                  </a:lnTo>
                  <a:lnTo>
                    <a:pt x="1634" y="532"/>
                  </a:lnTo>
                  <a:lnTo>
                    <a:pt x="1735" y="540"/>
                  </a:lnTo>
                  <a:lnTo>
                    <a:pt x="1836" y="555"/>
                  </a:lnTo>
                  <a:lnTo>
                    <a:pt x="1934" y="576"/>
                  </a:lnTo>
                  <a:lnTo>
                    <a:pt x="2030" y="603"/>
                  </a:lnTo>
                  <a:lnTo>
                    <a:pt x="2123" y="636"/>
                  </a:lnTo>
                  <a:lnTo>
                    <a:pt x="2214" y="674"/>
                  </a:lnTo>
                  <a:lnTo>
                    <a:pt x="2301" y="718"/>
                  </a:lnTo>
                  <a:lnTo>
                    <a:pt x="2386" y="768"/>
                  </a:lnTo>
                  <a:lnTo>
                    <a:pt x="2466" y="821"/>
                  </a:lnTo>
                  <a:lnTo>
                    <a:pt x="2543" y="881"/>
                  </a:lnTo>
                  <a:lnTo>
                    <a:pt x="2616" y="945"/>
                  </a:lnTo>
                  <a:lnTo>
                    <a:pt x="2686" y="1012"/>
                  </a:lnTo>
                  <a:lnTo>
                    <a:pt x="2750" y="1085"/>
                  </a:lnTo>
                  <a:lnTo>
                    <a:pt x="2811" y="1161"/>
                  </a:lnTo>
                  <a:lnTo>
                    <a:pt x="2866" y="1241"/>
                  </a:lnTo>
                  <a:lnTo>
                    <a:pt x="2917" y="1324"/>
                  </a:lnTo>
                  <a:lnTo>
                    <a:pt x="2963" y="1410"/>
                  </a:lnTo>
                  <a:lnTo>
                    <a:pt x="3002" y="1500"/>
                  </a:lnTo>
                  <a:lnTo>
                    <a:pt x="3037" y="1593"/>
                  </a:lnTo>
                  <a:lnTo>
                    <a:pt x="3066" y="1689"/>
                  </a:lnTo>
                  <a:lnTo>
                    <a:pt x="3089" y="1786"/>
                  </a:lnTo>
                  <a:lnTo>
                    <a:pt x="3105" y="1886"/>
                  </a:lnTo>
                  <a:lnTo>
                    <a:pt x="3115" y="1988"/>
                  </a:lnTo>
                  <a:lnTo>
                    <a:pt x="3119" y="2091"/>
                  </a:lnTo>
                  <a:lnTo>
                    <a:pt x="3115" y="2195"/>
                  </a:lnTo>
                  <a:lnTo>
                    <a:pt x="3105" y="2294"/>
                  </a:lnTo>
                  <a:lnTo>
                    <a:pt x="3089" y="2394"/>
                  </a:lnTo>
                  <a:lnTo>
                    <a:pt x="3067" y="2491"/>
                  </a:lnTo>
                  <a:lnTo>
                    <a:pt x="3039" y="2585"/>
                  </a:lnTo>
                  <a:lnTo>
                    <a:pt x="3005" y="2676"/>
                  </a:lnTo>
                  <a:lnTo>
                    <a:pt x="2966" y="2766"/>
                  </a:lnTo>
                  <a:lnTo>
                    <a:pt x="2922" y="2851"/>
                  </a:lnTo>
                  <a:lnTo>
                    <a:pt x="2872" y="2934"/>
                  </a:lnTo>
                  <a:lnTo>
                    <a:pt x="2818" y="3013"/>
                  </a:lnTo>
                  <a:lnTo>
                    <a:pt x="2759" y="3088"/>
                  </a:lnTo>
                  <a:lnTo>
                    <a:pt x="2695" y="3161"/>
                  </a:lnTo>
                  <a:lnTo>
                    <a:pt x="2627" y="3228"/>
                  </a:lnTo>
                  <a:lnTo>
                    <a:pt x="2555" y="3293"/>
                  </a:lnTo>
                  <a:lnTo>
                    <a:pt x="2480" y="3351"/>
                  </a:lnTo>
                  <a:lnTo>
                    <a:pt x="2400" y="3406"/>
                  </a:lnTo>
                  <a:lnTo>
                    <a:pt x="2318" y="3456"/>
                  </a:lnTo>
                  <a:lnTo>
                    <a:pt x="2232" y="3500"/>
                  </a:lnTo>
                  <a:lnTo>
                    <a:pt x="2143" y="3540"/>
                  </a:lnTo>
                  <a:lnTo>
                    <a:pt x="2052" y="3573"/>
                  </a:lnTo>
                  <a:lnTo>
                    <a:pt x="1958" y="3601"/>
                  </a:lnTo>
                  <a:lnTo>
                    <a:pt x="1861" y="3624"/>
                  </a:lnTo>
                  <a:lnTo>
                    <a:pt x="1762" y="3640"/>
                  </a:lnTo>
                  <a:lnTo>
                    <a:pt x="1661" y="3650"/>
                  </a:lnTo>
                  <a:lnTo>
                    <a:pt x="1559" y="3653"/>
                  </a:lnTo>
                  <a:lnTo>
                    <a:pt x="1457" y="3650"/>
                  </a:lnTo>
                  <a:lnTo>
                    <a:pt x="1357" y="3640"/>
                  </a:lnTo>
                  <a:lnTo>
                    <a:pt x="1258" y="3624"/>
                  </a:lnTo>
                  <a:lnTo>
                    <a:pt x="1162" y="3601"/>
                  </a:lnTo>
                  <a:lnTo>
                    <a:pt x="1068" y="3573"/>
                  </a:lnTo>
                  <a:lnTo>
                    <a:pt x="976" y="3540"/>
                  </a:lnTo>
                  <a:lnTo>
                    <a:pt x="887" y="3500"/>
                  </a:lnTo>
                  <a:lnTo>
                    <a:pt x="801" y="3456"/>
                  </a:lnTo>
                  <a:lnTo>
                    <a:pt x="719" y="3406"/>
                  </a:lnTo>
                  <a:lnTo>
                    <a:pt x="639" y="3351"/>
                  </a:lnTo>
                  <a:lnTo>
                    <a:pt x="564" y="3293"/>
                  </a:lnTo>
                  <a:lnTo>
                    <a:pt x="492" y="3228"/>
                  </a:lnTo>
                  <a:lnTo>
                    <a:pt x="424" y="3161"/>
                  </a:lnTo>
                  <a:lnTo>
                    <a:pt x="361" y="3088"/>
                  </a:lnTo>
                  <a:lnTo>
                    <a:pt x="301" y="3013"/>
                  </a:lnTo>
                  <a:lnTo>
                    <a:pt x="247" y="2934"/>
                  </a:lnTo>
                  <a:lnTo>
                    <a:pt x="197" y="2851"/>
                  </a:lnTo>
                  <a:lnTo>
                    <a:pt x="153" y="2766"/>
                  </a:lnTo>
                  <a:lnTo>
                    <a:pt x="114" y="2676"/>
                  </a:lnTo>
                  <a:lnTo>
                    <a:pt x="80" y="2585"/>
                  </a:lnTo>
                  <a:lnTo>
                    <a:pt x="52" y="2491"/>
                  </a:lnTo>
                  <a:lnTo>
                    <a:pt x="30" y="2394"/>
                  </a:lnTo>
                  <a:lnTo>
                    <a:pt x="13" y="2294"/>
                  </a:lnTo>
                  <a:lnTo>
                    <a:pt x="3" y="2195"/>
                  </a:lnTo>
                  <a:lnTo>
                    <a:pt x="0" y="2091"/>
                  </a:lnTo>
                  <a:lnTo>
                    <a:pt x="3" y="1988"/>
                  </a:lnTo>
                  <a:lnTo>
                    <a:pt x="13" y="1886"/>
                  </a:lnTo>
                  <a:lnTo>
                    <a:pt x="30" y="1786"/>
                  </a:lnTo>
                  <a:lnTo>
                    <a:pt x="53" y="1689"/>
                  </a:lnTo>
                  <a:lnTo>
                    <a:pt x="82" y="1593"/>
                  </a:lnTo>
                  <a:lnTo>
                    <a:pt x="116" y="1500"/>
                  </a:lnTo>
                  <a:lnTo>
                    <a:pt x="156" y="1410"/>
                  </a:lnTo>
                  <a:lnTo>
                    <a:pt x="201" y="1324"/>
                  </a:lnTo>
                  <a:lnTo>
                    <a:pt x="252" y="1241"/>
                  </a:lnTo>
                  <a:lnTo>
                    <a:pt x="308" y="1161"/>
                  </a:lnTo>
                  <a:lnTo>
                    <a:pt x="369" y="1085"/>
                  </a:lnTo>
                  <a:lnTo>
                    <a:pt x="433" y="1012"/>
                  </a:lnTo>
                  <a:lnTo>
                    <a:pt x="503" y="945"/>
                  </a:lnTo>
                  <a:lnTo>
                    <a:pt x="576" y="881"/>
                  </a:lnTo>
                  <a:lnTo>
                    <a:pt x="652" y="821"/>
                  </a:lnTo>
                  <a:lnTo>
                    <a:pt x="733" y="768"/>
                  </a:lnTo>
                  <a:lnTo>
                    <a:pt x="817" y="718"/>
                  </a:lnTo>
                  <a:lnTo>
                    <a:pt x="905" y="674"/>
                  </a:lnTo>
                  <a:lnTo>
                    <a:pt x="996" y="636"/>
                  </a:lnTo>
                  <a:lnTo>
                    <a:pt x="1089" y="603"/>
                  </a:lnTo>
                  <a:lnTo>
                    <a:pt x="1185" y="576"/>
                  </a:lnTo>
                  <a:lnTo>
                    <a:pt x="1282" y="555"/>
                  </a:lnTo>
                  <a:lnTo>
                    <a:pt x="1383" y="540"/>
                  </a:lnTo>
                  <a:lnTo>
                    <a:pt x="1485" y="532"/>
                  </a:lnTo>
                  <a:lnTo>
                    <a:pt x="1485" y="436"/>
                  </a:lnTo>
                  <a:lnTo>
                    <a:pt x="1367" y="436"/>
                  </a:lnTo>
                  <a:lnTo>
                    <a:pt x="1347" y="433"/>
                  </a:lnTo>
                  <a:lnTo>
                    <a:pt x="1329" y="426"/>
                  </a:lnTo>
                  <a:lnTo>
                    <a:pt x="1315" y="414"/>
                  </a:lnTo>
                  <a:lnTo>
                    <a:pt x="1302" y="399"/>
                  </a:lnTo>
                  <a:lnTo>
                    <a:pt x="1296" y="381"/>
                  </a:lnTo>
                  <a:lnTo>
                    <a:pt x="1292" y="361"/>
                  </a:lnTo>
                  <a:lnTo>
                    <a:pt x="1292" y="74"/>
                  </a:lnTo>
                  <a:lnTo>
                    <a:pt x="1296" y="54"/>
                  </a:lnTo>
                  <a:lnTo>
                    <a:pt x="1302" y="37"/>
                  </a:lnTo>
                  <a:lnTo>
                    <a:pt x="1315" y="22"/>
                  </a:lnTo>
                  <a:lnTo>
                    <a:pt x="1329" y="11"/>
                  </a:lnTo>
                  <a:lnTo>
                    <a:pt x="1347" y="3"/>
                  </a:lnTo>
                  <a:lnTo>
                    <a:pt x="1367"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83" name="Freeform 401"/>
            <p:cNvSpPr>
              <a:spLocks noEditPoints="1"/>
            </p:cNvSpPr>
            <p:nvPr/>
          </p:nvSpPr>
          <p:spPr bwMode="auto">
            <a:xfrm>
              <a:off x="4627563" y="5235576"/>
              <a:ext cx="179388" cy="180975"/>
            </a:xfrm>
            <a:custGeom>
              <a:gdLst>
                <a:gd name="T0" fmla="*/ 405 w 1132"/>
                <a:gd name="T1" fmla="*/ 510 h 1133"/>
                <a:gd name="T2" fmla="*/ 223 w 1132"/>
                <a:gd name="T3" fmla="*/ 910 h 1133"/>
                <a:gd name="T4" fmla="*/ 623 w 1132"/>
                <a:gd name="T5" fmla="*/ 728 h 1133"/>
                <a:gd name="T6" fmla="*/ 405 w 1132"/>
                <a:gd name="T7" fmla="*/ 510 h 1133"/>
                <a:gd name="T8" fmla="*/ 910 w 1132"/>
                <a:gd name="T9" fmla="*/ 223 h 1133"/>
                <a:gd name="T10" fmla="*/ 510 w 1132"/>
                <a:gd name="T11" fmla="*/ 404 h 1133"/>
                <a:gd name="T12" fmla="*/ 728 w 1132"/>
                <a:gd name="T13" fmla="*/ 623 h 1133"/>
                <a:gd name="T14" fmla="*/ 910 w 1132"/>
                <a:gd name="T15" fmla="*/ 223 h 1133"/>
                <a:gd name="T16" fmla="*/ 1063 w 1132"/>
                <a:gd name="T17" fmla="*/ 0 h 1133"/>
                <a:gd name="T18" fmla="*/ 1080 w 1132"/>
                <a:gd name="T19" fmla="*/ 3 h 1133"/>
                <a:gd name="T20" fmla="*/ 1097 w 1132"/>
                <a:gd name="T21" fmla="*/ 11 h 1133"/>
                <a:gd name="T22" fmla="*/ 1111 w 1132"/>
                <a:gd name="T23" fmla="*/ 22 h 1133"/>
                <a:gd name="T24" fmla="*/ 1122 w 1132"/>
                <a:gd name="T25" fmla="*/ 36 h 1133"/>
                <a:gd name="T26" fmla="*/ 1129 w 1132"/>
                <a:gd name="T27" fmla="*/ 52 h 1133"/>
                <a:gd name="T28" fmla="*/ 1132 w 1132"/>
                <a:gd name="T29" fmla="*/ 70 h 1133"/>
                <a:gd name="T30" fmla="*/ 1131 w 1132"/>
                <a:gd name="T31" fmla="*/ 87 h 1133"/>
                <a:gd name="T32" fmla="*/ 1126 w 1132"/>
                <a:gd name="T33" fmla="*/ 104 h 1133"/>
                <a:gd name="T34" fmla="*/ 818 w 1132"/>
                <a:gd name="T35" fmla="*/ 782 h 1133"/>
                <a:gd name="T36" fmla="*/ 818 w 1132"/>
                <a:gd name="T37" fmla="*/ 784 h 1133"/>
                <a:gd name="T38" fmla="*/ 816 w 1132"/>
                <a:gd name="T39" fmla="*/ 787 h 1133"/>
                <a:gd name="T40" fmla="*/ 814 w 1132"/>
                <a:gd name="T41" fmla="*/ 790 h 1133"/>
                <a:gd name="T42" fmla="*/ 812 w 1132"/>
                <a:gd name="T43" fmla="*/ 793 h 1133"/>
                <a:gd name="T44" fmla="*/ 810 w 1132"/>
                <a:gd name="T45" fmla="*/ 796 h 1133"/>
                <a:gd name="T46" fmla="*/ 808 w 1132"/>
                <a:gd name="T47" fmla="*/ 798 h 1133"/>
                <a:gd name="T48" fmla="*/ 803 w 1132"/>
                <a:gd name="T49" fmla="*/ 804 h 1133"/>
                <a:gd name="T50" fmla="*/ 798 w 1132"/>
                <a:gd name="T51" fmla="*/ 808 h 1133"/>
                <a:gd name="T52" fmla="*/ 796 w 1132"/>
                <a:gd name="T53" fmla="*/ 810 h 1133"/>
                <a:gd name="T54" fmla="*/ 792 w 1132"/>
                <a:gd name="T55" fmla="*/ 813 h 1133"/>
                <a:gd name="T56" fmla="*/ 789 w 1132"/>
                <a:gd name="T57" fmla="*/ 815 h 1133"/>
                <a:gd name="T58" fmla="*/ 787 w 1132"/>
                <a:gd name="T59" fmla="*/ 816 h 1133"/>
                <a:gd name="T60" fmla="*/ 783 w 1132"/>
                <a:gd name="T61" fmla="*/ 818 h 1133"/>
                <a:gd name="T62" fmla="*/ 781 w 1132"/>
                <a:gd name="T63" fmla="*/ 819 h 1133"/>
                <a:gd name="T64" fmla="*/ 104 w 1132"/>
                <a:gd name="T65" fmla="*/ 1126 h 1133"/>
                <a:gd name="T66" fmla="*/ 90 w 1132"/>
                <a:gd name="T67" fmla="*/ 1132 h 1133"/>
                <a:gd name="T68" fmla="*/ 75 w 1132"/>
                <a:gd name="T69" fmla="*/ 1133 h 1133"/>
                <a:gd name="T70" fmla="*/ 56 w 1132"/>
                <a:gd name="T71" fmla="*/ 1131 h 1133"/>
                <a:gd name="T72" fmla="*/ 38 w 1132"/>
                <a:gd name="T73" fmla="*/ 1123 h 1133"/>
                <a:gd name="T74" fmla="*/ 23 w 1132"/>
                <a:gd name="T75" fmla="*/ 1112 h 1133"/>
                <a:gd name="T76" fmla="*/ 10 w 1132"/>
                <a:gd name="T77" fmla="*/ 1098 h 1133"/>
                <a:gd name="T78" fmla="*/ 4 w 1132"/>
                <a:gd name="T79" fmla="*/ 1081 h 1133"/>
                <a:gd name="T80" fmla="*/ 0 w 1132"/>
                <a:gd name="T81" fmla="*/ 1063 h 1133"/>
                <a:gd name="T82" fmla="*/ 1 w 1132"/>
                <a:gd name="T83" fmla="*/ 1046 h 1133"/>
                <a:gd name="T84" fmla="*/ 7 w 1132"/>
                <a:gd name="T85" fmla="*/ 1029 h 1133"/>
                <a:gd name="T86" fmla="*/ 315 w 1132"/>
                <a:gd name="T87" fmla="*/ 351 h 1133"/>
                <a:gd name="T88" fmla="*/ 315 w 1132"/>
                <a:gd name="T89" fmla="*/ 349 h 1133"/>
                <a:gd name="T90" fmla="*/ 317 w 1132"/>
                <a:gd name="T91" fmla="*/ 346 h 1133"/>
                <a:gd name="T92" fmla="*/ 319 w 1132"/>
                <a:gd name="T93" fmla="*/ 343 h 1133"/>
                <a:gd name="T94" fmla="*/ 320 w 1132"/>
                <a:gd name="T95" fmla="*/ 340 h 1133"/>
                <a:gd name="T96" fmla="*/ 323 w 1132"/>
                <a:gd name="T97" fmla="*/ 337 h 1133"/>
                <a:gd name="T98" fmla="*/ 325 w 1132"/>
                <a:gd name="T99" fmla="*/ 335 h 1133"/>
                <a:gd name="T100" fmla="*/ 329 w 1132"/>
                <a:gd name="T101" fmla="*/ 329 h 1133"/>
                <a:gd name="T102" fmla="*/ 335 w 1132"/>
                <a:gd name="T103" fmla="*/ 325 h 1133"/>
                <a:gd name="T104" fmla="*/ 337 w 1132"/>
                <a:gd name="T105" fmla="*/ 324 h 1133"/>
                <a:gd name="T106" fmla="*/ 340 w 1132"/>
                <a:gd name="T107" fmla="*/ 320 h 1133"/>
                <a:gd name="T108" fmla="*/ 344 w 1132"/>
                <a:gd name="T109" fmla="*/ 319 h 1133"/>
                <a:gd name="T110" fmla="*/ 346 w 1132"/>
                <a:gd name="T111" fmla="*/ 317 h 1133"/>
                <a:gd name="T112" fmla="*/ 349 w 1132"/>
                <a:gd name="T113" fmla="*/ 316 h 1133"/>
                <a:gd name="T114" fmla="*/ 351 w 1132"/>
                <a:gd name="T115" fmla="*/ 315 h 1133"/>
                <a:gd name="T116" fmla="*/ 1028 w 1132"/>
                <a:gd name="T117" fmla="*/ 6 h 1133"/>
                <a:gd name="T118" fmla="*/ 1045 w 1132"/>
                <a:gd name="T119" fmla="*/ 1 h 1133"/>
                <a:gd name="T120" fmla="*/ 1063 w 1132"/>
                <a:gd name="T121" fmla="*/ 0 h 1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2" h="1133">
                  <a:moveTo>
                    <a:pt x="405" y="510"/>
                  </a:moveTo>
                  <a:lnTo>
                    <a:pt x="223" y="910"/>
                  </a:lnTo>
                  <a:lnTo>
                    <a:pt x="623" y="728"/>
                  </a:lnTo>
                  <a:lnTo>
                    <a:pt x="405" y="510"/>
                  </a:lnTo>
                  <a:close/>
                  <a:moveTo>
                    <a:pt x="910" y="223"/>
                  </a:moveTo>
                  <a:lnTo>
                    <a:pt x="510" y="404"/>
                  </a:lnTo>
                  <a:lnTo>
                    <a:pt x="728" y="623"/>
                  </a:lnTo>
                  <a:lnTo>
                    <a:pt x="910" y="223"/>
                  </a:lnTo>
                  <a:close/>
                  <a:moveTo>
                    <a:pt x="1063" y="0"/>
                  </a:moveTo>
                  <a:lnTo>
                    <a:pt x="1080" y="3"/>
                  </a:lnTo>
                  <a:lnTo>
                    <a:pt x="1097" y="11"/>
                  </a:lnTo>
                  <a:lnTo>
                    <a:pt x="1111" y="22"/>
                  </a:lnTo>
                  <a:lnTo>
                    <a:pt x="1122" y="36"/>
                  </a:lnTo>
                  <a:lnTo>
                    <a:pt x="1129" y="52"/>
                  </a:lnTo>
                  <a:lnTo>
                    <a:pt x="1132" y="70"/>
                  </a:lnTo>
                  <a:lnTo>
                    <a:pt x="1131" y="87"/>
                  </a:lnTo>
                  <a:lnTo>
                    <a:pt x="1126" y="104"/>
                  </a:lnTo>
                  <a:lnTo>
                    <a:pt x="818" y="782"/>
                  </a:lnTo>
                  <a:lnTo>
                    <a:pt x="818" y="784"/>
                  </a:lnTo>
                  <a:lnTo>
                    <a:pt x="816" y="787"/>
                  </a:lnTo>
                  <a:lnTo>
                    <a:pt x="814" y="790"/>
                  </a:lnTo>
                  <a:lnTo>
                    <a:pt x="812" y="793"/>
                  </a:lnTo>
                  <a:lnTo>
                    <a:pt x="810" y="796"/>
                  </a:lnTo>
                  <a:lnTo>
                    <a:pt x="808" y="798"/>
                  </a:lnTo>
                  <a:lnTo>
                    <a:pt x="803" y="804"/>
                  </a:lnTo>
                  <a:lnTo>
                    <a:pt x="798" y="808"/>
                  </a:lnTo>
                  <a:lnTo>
                    <a:pt x="796" y="810"/>
                  </a:lnTo>
                  <a:lnTo>
                    <a:pt x="792" y="813"/>
                  </a:lnTo>
                  <a:lnTo>
                    <a:pt x="789" y="815"/>
                  </a:lnTo>
                  <a:lnTo>
                    <a:pt x="787" y="816"/>
                  </a:lnTo>
                  <a:lnTo>
                    <a:pt x="783" y="818"/>
                  </a:lnTo>
                  <a:lnTo>
                    <a:pt x="781" y="819"/>
                  </a:lnTo>
                  <a:lnTo>
                    <a:pt x="104" y="1126"/>
                  </a:lnTo>
                  <a:lnTo>
                    <a:pt x="90" y="1132"/>
                  </a:lnTo>
                  <a:lnTo>
                    <a:pt x="75" y="1133"/>
                  </a:lnTo>
                  <a:lnTo>
                    <a:pt x="56" y="1131"/>
                  </a:lnTo>
                  <a:lnTo>
                    <a:pt x="38" y="1123"/>
                  </a:lnTo>
                  <a:lnTo>
                    <a:pt x="23" y="1112"/>
                  </a:lnTo>
                  <a:lnTo>
                    <a:pt x="10" y="1098"/>
                  </a:lnTo>
                  <a:lnTo>
                    <a:pt x="4" y="1081"/>
                  </a:lnTo>
                  <a:lnTo>
                    <a:pt x="0" y="1063"/>
                  </a:lnTo>
                  <a:lnTo>
                    <a:pt x="1" y="1046"/>
                  </a:lnTo>
                  <a:lnTo>
                    <a:pt x="7" y="1029"/>
                  </a:lnTo>
                  <a:lnTo>
                    <a:pt x="315" y="351"/>
                  </a:lnTo>
                  <a:lnTo>
                    <a:pt x="315" y="349"/>
                  </a:lnTo>
                  <a:lnTo>
                    <a:pt x="317" y="346"/>
                  </a:lnTo>
                  <a:lnTo>
                    <a:pt x="319" y="343"/>
                  </a:lnTo>
                  <a:lnTo>
                    <a:pt x="320" y="340"/>
                  </a:lnTo>
                  <a:lnTo>
                    <a:pt x="323" y="337"/>
                  </a:lnTo>
                  <a:lnTo>
                    <a:pt x="325" y="335"/>
                  </a:lnTo>
                  <a:lnTo>
                    <a:pt x="329" y="329"/>
                  </a:lnTo>
                  <a:lnTo>
                    <a:pt x="335" y="325"/>
                  </a:lnTo>
                  <a:lnTo>
                    <a:pt x="337" y="324"/>
                  </a:lnTo>
                  <a:lnTo>
                    <a:pt x="340" y="320"/>
                  </a:lnTo>
                  <a:lnTo>
                    <a:pt x="344" y="319"/>
                  </a:lnTo>
                  <a:lnTo>
                    <a:pt x="346" y="317"/>
                  </a:lnTo>
                  <a:lnTo>
                    <a:pt x="349" y="316"/>
                  </a:lnTo>
                  <a:lnTo>
                    <a:pt x="351" y="315"/>
                  </a:lnTo>
                  <a:lnTo>
                    <a:pt x="1028" y="6"/>
                  </a:lnTo>
                  <a:lnTo>
                    <a:pt x="1045" y="1"/>
                  </a:lnTo>
                  <a:lnTo>
                    <a:pt x="1063"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grpSp>
        <p:nvGrpSpPr>
          <p:cNvPr id="84" name="Group 45"/>
          <p:cNvGrpSpPr/>
          <p:nvPr/>
        </p:nvGrpSpPr>
        <p:grpSpPr>
          <a:xfrm>
            <a:off x="5805040" y="3137376"/>
            <a:ext cx="579438" cy="574675"/>
            <a:chOff x="9090025" y="5767388"/>
            <a:chExt cx="579438" cy="574675"/>
          </a:xfrm>
          <a:solidFill>
            <a:srgbClr val="051525"/>
          </a:solidFill>
        </p:grpSpPr>
        <p:sp>
          <p:nvSpPr>
            <p:cNvPr id="85" name="Freeform 438"/>
            <p:cNvSpPr>
              <a:spLocks noEditPoints="1"/>
            </p:cNvSpPr>
            <p:nvPr/>
          </p:nvSpPr>
          <p:spPr bwMode="auto">
            <a:xfrm>
              <a:off x="9320213" y="5992813"/>
              <a:ext cx="149225" cy="149225"/>
            </a:xfrm>
            <a:custGeom>
              <a:gdLst>
                <a:gd name="T0" fmla="*/ 427 w 940"/>
                <a:gd name="T1" fmla="*/ 181 h 939"/>
                <a:gd name="T2" fmla="*/ 347 w 940"/>
                <a:gd name="T3" fmla="*/ 205 h 939"/>
                <a:gd name="T4" fmla="*/ 278 w 940"/>
                <a:gd name="T5" fmla="*/ 250 h 939"/>
                <a:gd name="T6" fmla="*/ 225 w 940"/>
                <a:gd name="T7" fmla="*/ 311 h 939"/>
                <a:gd name="T8" fmla="*/ 191 w 940"/>
                <a:gd name="T9" fmla="*/ 385 h 939"/>
                <a:gd name="T10" fmla="*/ 177 w 940"/>
                <a:gd name="T11" fmla="*/ 469 h 939"/>
                <a:gd name="T12" fmla="*/ 191 w 940"/>
                <a:gd name="T13" fmla="*/ 554 h 939"/>
                <a:gd name="T14" fmla="*/ 225 w 940"/>
                <a:gd name="T15" fmla="*/ 629 h 939"/>
                <a:gd name="T16" fmla="*/ 278 w 940"/>
                <a:gd name="T17" fmla="*/ 690 h 939"/>
                <a:gd name="T18" fmla="*/ 347 w 940"/>
                <a:gd name="T19" fmla="*/ 734 h 939"/>
                <a:gd name="T20" fmla="*/ 427 w 940"/>
                <a:gd name="T21" fmla="*/ 759 h 939"/>
                <a:gd name="T22" fmla="*/ 513 w 940"/>
                <a:gd name="T23" fmla="*/ 759 h 939"/>
                <a:gd name="T24" fmla="*/ 593 w 940"/>
                <a:gd name="T25" fmla="*/ 734 h 939"/>
                <a:gd name="T26" fmla="*/ 662 w 940"/>
                <a:gd name="T27" fmla="*/ 690 h 939"/>
                <a:gd name="T28" fmla="*/ 715 w 940"/>
                <a:gd name="T29" fmla="*/ 629 h 939"/>
                <a:gd name="T30" fmla="*/ 750 w 940"/>
                <a:gd name="T31" fmla="*/ 554 h 939"/>
                <a:gd name="T32" fmla="*/ 763 w 940"/>
                <a:gd name="T33" fmla="*/ 469 h 939"/>
                <a:gd name="T34" fmla="*/ 750 w 940"/>
                <a:gd name="T35" fmla="*/ 385 h 939"/>
                <a:gd name="T36" fmla="*/ 715 w 940"/>
                <a:gd name="T37" fmla="*/ 311 h 939"/>
                <a:gd name="T38" fmla="*/ 662 w 940"/>
                <a:gd name="T39" fmla="*/ 250 h 939"/>
                <a:gd name="T40" fmla="*/ 593 w 940"/>
                <a:gd name="T41" fmla="*/ 205 h 939"/>
                <a:gd name="T42" fmla="*/ 513 w 940"/>
                <a:gd name="T43" fmla="*/ 181 h 939"/>
                <a:gd name="T44" fmla="*/ 470 w 940"/>
                <a:gd name="T45" fmla="*/ 0 h 939"/>
                <a:gd name="T46" fmla="*/ 578 w 940"/>
                <a:gd name="T47" fmla="*/ 13 h 939"/>
                <a:gd name="T48" fmla="*/ 676 w 940"/>
                <a:gd name="T49" fmla="*/ 48 h 939"/>
                <a:gd name="T50" fmla="*/ 764 w 940"/>
                <a:gd name="T51" fmla="*/ 104 h 939"/>
                <a:gd name="T52" fmla="*/ 837 w 940"/>
                <a:gd name="T53" fmla="*/ 176 h 939"/>
                <a:gd name="T54" fmla="*/ 893 w 940"/>
                <a:gd name="T55" fmla="*/ 263 h 939"/>
                <a:gd name="T56" fmla="*/ 928 w 940"/>
                <a:gd name="T57" fmla="*/ 362 h 939"/>
                <a:gd name="T58" fmla="*/ 940 w 940"/>
                <a:gd name="T59" fmla="*/ 469 h 939"/>
                <a:gd name="T60" fmla="*/ 928 w 940"/>
                <a:gd name="T61" fmla="*/ 577 h 939"/>
                <a:gd name="T62" fmla="*/ 893 w 940"/>
                <a:gd name="T63" fmla="*/ 677 h 939"/>
                <a:gd name="T64" fmla="*/ 837 w 940"/>
                <a:gd name="T65" fmla="*/ 763 h 939"/>
                <a:gd name="T66" fmla="*/ 764 w 940"/>
                <a:gd name="T67" fmla="*/ 836 h 939"/>
                <a:gd name="T68" fmla="*/ 676 w 940"/>
                <a:gd name="T69" fmla="*/ 892 h 939"/>
                <a:gd name="T70" fmla="*/ 578 w 940"/>
                <a:gd name="T71" fmla="*/ 927 h 939"/>
                <a:gd name="T72" fmla="*/ 470 w 940"/>
                <a:gd name="T73" fmla="*/ 939 h 939"/>
                <a:gd name="T74" fmla="*/ 362 w 940"/>
                <a:gd name="T75" fmla="*/ 927 h 939"/>
                <a:gd name="T76" fmla="*/ 264 w 940"/>
                <a:gd name="T77" fmla="*/ 892 h 939"/>
                <a:gd name="T78" fmla="*/ 176 w 940"/>
                <a:gd name="T79" fmla="*/ 836 h 939"/>
                <a:gd name="T80" fmla="*/ 103 w 940"/>
                <a:gd name="T81" fmla="*/ 763 h 939"/>
                <a:gd name="T82" fmla="*/ 47 w 940"/>
                <a:gd name="T83" fmla="*/ 677 h 939"/>
                <a:gd name="T84" fmla="*/ 12 w 940"/>
                <a:gd name="T85" fmla="*/ 577 h 939"/>
                <a:gd name="T86" fmla="*/ 0 w 940"/>
                <a:gd name="T87" fmla="*/ 469 h 939"/>
                <a:gd name="T88" fmla="*/ 12 w 940"/>
                <a:gd name="T89" fmla="*/ 362 h 939"/>
                <a:gd name="T90" fmla="*/ 47 w 940"/>
                <a:gd name="T91" fmla="*/ 263 h 939"/>
                <a:gd name="T92" fmla="*/ 103 w 940"/>
                <a:gd name="T93" fmla="*/ 176 h 939"/>
                <a:gd name="T94" fmla="*/ 176 w 940"/>
                <a:gd name="T95" fmla="*/ 104 h 939"/>
                <a:gd name="T96" fmla="*/ 264 w 940"/>
                <a:gd name="T97" fmla="*/ 48 h 939"/>
                <a:gd name="T98" fmla="*/ 362 w 940"/>
                <a:gd name="T99" fmla="*/ 13 h 939"/>
                <a:gd name="T100" fmla="*/ 470 w 940"/>
                <a:gd name="T101" fmla="*/ 0 h 9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 h="939">
                  <a:moveTo>
                    <a:pt x="470" y="178"/>
                  </a:moveTo>
                  <a:lnTo>
                    <a:pt x="427" y="181"/>
                  </a:lnTo>
                  <a:lnTo>
                    <a:pt x="386" y="190"/>
                  </a:lnTo>
                  <a:lnTo>
                    <a:pt x="347" y="205"/>
                  </a:lnTo>
                  <a:lnTo>
                    <a:pt x="311" y="224"/>
                  </a:lnTo>
                  <a:lnTo>
                    <a:pt x="278" y="250"/>
                  </a:lnTo>
                  <a:lnTo>
                    <a:pt x="249" y="279"/>
                  </a:lnTo>
                  <a:lnTo>
                    <a:pt x="225" y="311"/>
                  </a:lnTo>
                  <a:lnTo>
                    <a:pt x="205" y="346"/>
                  </a:lnTo>
                  <a:lnTo>
                    <a:pt x="191" y="385"/>
                  </a:lnTo>
                  <a:lnTo>
                    <a:pt x="181" y="426"/>
                  </a:lnTo>
                  <a:lnTo>
                    <a:pt x="177" y="469"/>
                  </a:lnTo>
                  <a:lnTo>
                    <a:pt x="181" y="513"/>
                  </a:lnTo>
                  <a:lnTo>
                    <a:pt x="191" y="554"/>
                  </a:lnTo>
                  <a:lnTo>
                    <a:pt x="205" y="592"/>
                  </a:lnTo>
                  <a:lnTo>
                    <a:pt x="225" y="629"/>
                  </a:lnTo>
                  <a:lnTo>
                    <a:pt x="249" y="661"/>
                  </a:lnTo>
                  <a:lnTo>
                    <a:pt x="278" y="690"/>
                  </a:lnTo>
                  <a:lnTo>
                    <a:pt x="311" y="714"/>
                  </a:lnTo>
                  <a:lnTo>
                    <a:pt x="347" y="734"/>
                  </a:lnTo>
                  <a:lnTo>
                    <a:pt x="386" y="750"/>
                  </a:lnTo>
                  <a:lnTo>
                    <a:pt x="427" y="759"/>
                  </a:lnTo>
                  <a:lnTo>
                    <a:pt x="470" y="762"/>
                  </a:lnTo>
                  <a:lnTo>
                    <a:pt x="513" y="759"/>
                  </a:lnTo>
                  <a:lnTo>
                    <a:pt x="554" y="750"/>
                  </a:lnTo>
                  <a:lnTo>
                    <a:pt x="593" y="734"/>
                  </a:lnTo>
                  <a:lnTo>
                    <a:pt x="629" y="714"/>
                  </a:lnTo>
                  <a:lnTo>
                    <a:pt x="662" y="690"/>
                  </a:lnTo>
                  <a:lnTo>
                    <a:pt x="691" y="661"/>
                  </a:lnTo>
                  <a:lnTo>
                    <a:pt x="715" y="629"/>
                  </a:lnTo>
                  <a:lnTo>
                    <a:pt x="735" y="592"/>
                  </a:lnTo>
                  <a:lnTo>
                    <a:pt x="750" y="554"/>
                  </a:lnTo>
                  <a:lnTo>
                    <a:pt x="760" y="513"/>
                  </a:lnTo>
                  <a:lnTo>
                    <a:pt x="763" y="469"/>
                  </a:lnTo>
                  <a:lnTo>
                    <a:pt x="760" y="426"/>
                  </a:lnTo>
                  <a:lnTo>
                    <a:pt x="750" y="385"/>
                  </a:lnTo>
                  <a:lnTo>
                    <a:pt x="735" y="346"/>
                  </a:lnTo>
                  <a:lnTo>
                    <a:pt x="715" y="311"/>
                  </a:lnTo>
                  <a:lnTo>
                    <a:pt x="691" y="279"/>
                  </a:lnTo>
                  <a:lnTo>
                    <a:pt x="662" y="250"/>
                  </a:lnTo>
                  <a:lnTo>
                    <a:pt x="629" y="224"/>
                  </a:lnTo>
                  <a:lnTo>
                    <a:pt x="593" y="205"/>
                  </a:lnTo>
                  <a:lnTo>
                    <a:pt x="554" y="190"/>
                  </a:lnTo>
                  <a:lnTo>
                    <a:pt x="513" y="181"/>
                  </a:lnTo>
                  <a:lnTo>
                    <a:pt x="470" y="178"/>
                  </a:lnTo>
                  <a:close/>
                  <a:moveTo>
                    <a:pt x="470" y="0"/>
                  </a:moveTo>
                  <a:lnTo>
                    <a:pt x="524" y="3"/>
                  </a:lnTo>
                  <a:lnTo>
                    <a:pt x="578" y="13"/>
                  </a:lnTo>
                  <a:lnTo>
                    <a:pt x="629" y="27"/>
                  </a:lnTo>
                  <a:lnTo>
                    <a:pt x="676" y="48"/>
                  </a:lnTo>
                  <a:lnTo>
                    <a:pt x="722" y="73"/>
                  </a:lnTo>
                  <a:lnTo>
                    <a:pt x="764" y="104"/>
                  </a:lnTo>
                  <a:lnTo>
                    <a:pt x="803" y="138"/>
                  </a:lnTo>
                  <a:lnTo>
                    <a:pt x="837" y="176"/>
                  </a:lnTo>
                  <a:lnTo>
                    <a:pt x="867" y="218"/>
                  </a:lnTo>
                  <a:lnTo>
                    <a:pt x="893" y="263"/>
                  </a:lnTo>
                  <a:lnTo>
                    <a:pt x="913" y="312"/>
                  </a:lnTo>
                  <a:lnTo>
                    <a:pt x="928" y="362"/>
                  </a:lnTo>
                  <a:lnTo>
                    <a:pt x="937" y="415"/>
                  </a:lnTo>
                  <a:lnTo>
                    <a:pt x="940" y="469"/>
                  </a:lnTo>
                  <a:lnTo>
                    <a:pt x="937" y="525"/>
                  </a:lnTo>
                  <a:lnTo>
                    <a:pt x="928" y="577"/>
                  </a:lnTo>
                  <a:lnTo>
                    <a:pt x="913" y="628"/>
                  </a:lnTo>
                  <a:lnTo>
                    <a:pt x="893" y="677"/>
                  </a:lnTo>
                  <a:lnTo>
                    <a:pt x="867" y="721"/>
                  </a:lnTo>
                  <a:lnTo>
                    <a:pt x="837" y="763"/>
                  </a:lnTo>
                  <a:lnTo>
                    <a:pt x="803" y="802"/>
                  </a:lnTo>
                  <a:lnTo>
                    <a:pt x="764" y="836"/>
                  </a:lnTo>
                  <a:lnTo>
                    <a:pt x="722" y="866"/>
                  </a:lnTo>
                  <a:lnTo>
                    <a:pt x="676" y="892"/>
                  </a:lnTo>
                  <a:lnTo>
                    <a:pt x="629" y="913"/>
                  </a:lnTo>
                  <a:lnTo>
                    <a:pt x="578" y="927"/>
                  </a:lnTo>
                  <a:lnTo>
                    <a:pt x="524" y="936"/>
                  </a:lnTo>
                  <a:lnTo>
                    <a:pt x="470" y="939"/>
                  </a:lnTo>
                  <a:lnTo>
                    <a:pt x="416" y="936"/>
                  </a:lnTo>
                  <a:lnTo>
                    <a:pt x="362" y="927"/>
                  </a:lnTo>
                  <a:lnTo>
                    <a:pt x="311" y="913"/>
                  </a:lnTo>
                  <a:lnTo>
                    <a:pt x="264" y="892"/>
                  </a:lnTo>
                  <a:lnTo>
                    <a:pt x="218" y="866"/>
                  </a:lnTo>
                  <a:lnTo>
                    <a:pt x="176" y="836"/>
                  </a:lnTo>
                  <a:lnTo>
                    <a:pt x="137" y="802"/>
                  </a:lnTo>
                  <a:lnTo>
                    <a:pt x="103" y="763"/>
                  </a:lnTo>
                  <a:lnTo>
                    <a:pt x="73" y="721"/>
                  </a:lnTo>
                  <a:lnTo>
                    <a:pt x="47" y="677"/>
                  </a:lnTo>
                  <a:lnTo>
                    <a:pt x="28" y="628"/>
                  </a:lnTo>
                  <a:lnTo>
                    <a:pt x="12" y="577"/>
                  </a:lnTo>
                  <a:lnTo>
                    <a:pt x="3" y="525"/>
                  </a:lnTo>
                  <a:lnTo>
                    <a:pt x="0" y="469"/>
                  </a:lnTo>
                  <a:lnTo>
                    <a:pt x="3" y="415"/>
                  </a:lnTo>
                  <a:lnTo>
                    <a:pt x="12" y="362"/>
                  </a:lnTo>
                  <a:lnTo>
                    <a:pt x="28" y="312"/>
                  </a:lnTo>
                  <a:lnTo>
                    <a:pt x="47" y="263"/>
                  </a:lnTo>
                  <a:lnTo>
                    <a:pt x="73" y="218"/>
                  </a:lnTo>
                  <a:lnTo>
                    <a:pt x="103" y="176"/>
                  </a:lnTo>
                  <a:lnTo>
                    <a:pt x="137" y="138"/>
                  </a:lnTo>
                  <a:lnTo>
                    <a:pt x="176" y="104"/>
                  </a:lnTo>
                  <a:lnTo>
                    <a:pt x="218" y="73"/>
                  </a:lnTo>
                  <a:lnTo>
                    <a:pt x="264" y="48"/>
                  </a:lnTo>
                  <a:lnTo>
                    <a:pt x="311" y="27"/>
                  </a:lnTo>
                  <a:lnTo>
                    <a:pt x="362" y="13"/>
                  </a:lnTo>
                  <a:lnTo>
                    <a:pt x="416" y="3"/>
                  </a:lnTo>
                  <a:lnTo>
                    <a:pt x="470"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sp>
          <p:nvSpPr>
            <p:cNvPr id="86" name="Freeform 439"/>
            <p:cNvSpPr>
              <a:spLocks noEditPoints="1"/>
            </p:cNvSpPr>
            <p:nvPr/>
          </p:nvSpPr>
          <p:spPr bwMode="auto">
            <a:xfrm>
              <a:off x="9090025" y="5767388"/>
              <a:ext cx="579438" cy="574675"/>
            </a:xfrm>
            <a:custGeom>
              <a:gdLst>
                <a:gd name="T0" fmla="*/ 2518 w 3652"/>
                <a:gd name="T1" fmla="*/ 2873 h 3618"/>
                <a:gd name="T2" fmla="*/ 2499 w 3652"/>
                <a:gd name="T3" fmla="*/ 3370 h 3618"/>
                <a:gd name="T4" fmla="*/ 3100 w 3652"/>
                <a:gd name="T5" fmla="*/ 3417 h 3618"/>
                <a:gd name="T6" fmla="*/ 3436 w 3652"/>
                <a:gd name="T7" fmla="*/ 3118 h 3618"/>
                <a:gd name="T8" fmla="*/ 3426 w 3652"/>
                <a:gd name="T9" fmla="*/ 2541 h 3618"/>
                <a:gd name="T10" fmla="*/ 531 w 3652"/>
                <a:gd name="T11" fmla="*/ 2227 h 3618"/>
                <a:gd name="T12" fmla="*/ 369 w 3652"/>
                <a:gd name="T13" fmla="*/ 2889 h 3618"/>
                <a:gd name="T14" fmla="*/ 555 w 3652"/>
                <a:gd name="T15" fmla="*/ 3327 h 3618"/>
                <a:gd name="T16" fmla="*/ 1054 w 3652"/>
                <a:gd name="T17" fmla="*/ 3433 h 3618"/>
                <a:gd name="T18" fmla="*/ 1749 w 3652"/>
                <a:gd name="T19" fmla="*/ 3197 h 3618"/>
                <a:gd name="T20" fmla="*/ 848 w 3652"/>
                <a:gd name="T21" fmla="*/ 2380 h 3618"/>
                <a:gd name="T22" fmla="*/ 202 w 3652"/>
                <a:gd name="T23" fmla="*/ 1119 h 3618"/>
                <a:gd name="T24" fmla="*/ 263 w 3652"/>
                <a:gd name="T25" fmla="*/ 1323 h 3618"/>
                <a:gd name="T26" fmla="*/ 451 w 3652"/>
                <a:gd name="T27" fmla="*/ 1224 h 3618"/>
                <a:gd name="T28" fmla="*/ 316 w 3652"/>
                <a:gd name="T29" fmla="*/ 1058 h 3618"/>
                <a:gd name="T30" fmla="*/ 1049 w 3652"/>
                <a:gd name="T31" fmla="*/ 1434 h 3618"/>
                <a:gd name="T32" fmla="*/ 1148 w 3652"/>
                <a:gd name="T33" fmla="*/ 2452 h 3618"/>
                <a:gd name="T34" fmla="*/ 2153 w 3652"/>
                <a:gd name="T35" fmla="*/ 2940 h 3618"/>
                <a:gd name="T36" fmla="*/ 3056 w 3652"/>
                <a:gd name="T37" fmla="*/ 2005 h 3618"/>
                <a:gd name="T38" fmla="*/ 2377 w 3652"/>
                <a:gd name="T39" fmla="*/ 1017 h 3618"/>
                <a:gd name="T40" fmla="*/ 691 w 3652"/>
                <a:gd name="T41" fmla="*/ 377 h 3618"/>
                <a:gd name="T42" fmla="*/ 393 w 3652"/>
                <a:gd name="T43" fmla="*/ 708 h 3618"/>
                <a:gd name="T44" fmla="*/ 583 w 3652"/>
                <a:gd name="T45" fmla="*/ 1026 h 3618"/>
                <a:gd name="T46" fmla="*/ 557 w 3652"/>
                <a:gd name="T47" fmla="*/ 1401 h 3618"/>
                <a:gd name="T48" fmla="*/ 936 w 3652"/>
                <a:gd name="T49" fmla="*/ 1293 h 3618"/>
                <a:gd name="T50" fmla="*/ 1666 w 3652"/>
                <a:gd name="T51" fmla="*/ 538 h 3618"/>
                <a:gd name="T52" fmla="*/ 986 w 3652"/>
                <a:gd name="T53" fmla="*/ 339 h 3618"/>
                <a:gd name="T54" fmla="*/ 2363 w 3652"/>
                <a:gd name="T55" fmla="*/ 456 h 3618"/>
                <a:gd name="T56" fmla="*/ 2719 w 3652"/>
                <a:gd name="T57" fmla="*/ 1093 h 3618"/>
                <a:gd name="T58" fmla="*/ 3353 w 3652"/>
                <a:gd name="T59" fmla="*/ 1456 h 3618"/>
                <a:gd name="T60" fmla="*/ 3468 w 3652"/>
                <a:gd name="T61" fmla="*/ 794 h 3618"/>
                <a:gd name="T62" fmla="*/ 3193 w 3652"/>
                <a:gd name="T63" fmla="*/ 630 h 3618"/>
                <a:gd name="T64" fmla="*/ 2928 w 3652"/>
                <a:gd name="T65" fmla="*/ 381 h 3618"/>
                <a:gd name="T66" fmla="*/ 3102 w 3652"/>
                <a:gd name="T67" fmla="*/ 288 h 3618"/>
                <a:gd name="T68" fmla="*/ 3237 w 3652"/>
                <a:gd name="T69" fmla="*/ 455 h 3618"/>
                <a:gd name="T70" fmla="*/ 3373 w 3652"/>
                <a:gd name="T71" fmla="*/ 288 h 3618"/>
                <a:gd name="T72" fmla="*/ 3284 w 3652"/>
                <a:gd name="T73" fmla="*/ 4 h 3618"/>
                <a:gd name="T74" fmla="*/ 3550 w 3652"/>
                <a:gd name="T75" fmla="*/ 269 h 3618"/>
                <a:gd name="T76" fmla="*/ 3638 w 3652"/>
                <a:gd name="T77" fmla="*/ 726 h 3618"/>
                <a:gd name="T78" fmla="*/ 3555 w 3652"/>
                <a:gd name="T79" fmla="*/ 1424 h 3618"/>
                <a:gd name="T80" fmla="*/ 3516 w 3652"/>
                <a:gd name="T81" fmla="*/ 2248 h 3618"/>
                <a:gd name="T82" fmla="*/ 3649 w 3652"/>
                <a:gd name="T83" fmla="*/ 2963 h 3618"/>
                <a:gd name="T84" fmla="*/ 3412 w 3652"/>
                <a:gd name="T85" fmla="*/ 3456 h 3618"/>
                <a:gd name="T86" fmla="*/ 2907 w 3652"/>
                <a:gd name="T87" fmla="*/ 3618 h 3618"/>
                <a:gd name="T88" fmla="*/ 2116 w 3652"/>
                <a:gd name="T89" fmla="*/ 3407 h 3618"/>
                <a:gd name="T90" fmla="*/ 1268 w 3652"/>
                <a:gd name="T91" fmla="*/ 3576 h 3618"/>
                <a:gd name="T92" fmla="*/ 630 w 3652"/>
                <a:gd name="T93" fmla="*/ 3568 h 3618"/>
                <a:gd name="T94" fmla="*/ 255 w 3652"/>
                <a:gd name="T95" fmla="*/ 3217 h 3618"/>
                <a:gd name="T96" fmla="*/ 223 w 3652"/>
                <a:gd name="T97" fmla="*/ 2586 h 3618"/>
                <a:gd name="T98" fmla="*/ 453 w 3652"/>
                <a:gd name="T99" fmla="*/ 1794 h 3618"/>
                <a:gd name="T100" fmla="*/ 109 w 3652"/>
                <a:gd name="T101" fmla="*/ 1434 h 3618"/>
                <a:gd name="T102" fmla="*/ 24 w 3652"/>
                <a:gd name="T103" fmla="*/ 1074 h 3618"/>
                <a:gd name="T104" fmla="*/ 210 w 3652"/>
                <a:gd name="T105" fmla="*/ 713 h 3618"/>
                <a:gd name="T106" fmla="*/ 485 w 3652"/>
                <a:gd name="T107" fmla="*/ 282 h 3618"/>
                <a:gd name="T108" fmla="*/ 1066 w 3652"/>
                <a:gd name="T109" fmla="*/ 166 h 3618"/>
                <a:gd name="T110" fmla="*/ 1830 w 3652"/>
                <a:gd name="T111" fmla="*/ 422 h 3618"/>
                <a:gd name="T112" fmla="*/ 2644 w 3652"/>
                <a:gd name="T113" fmla="*/ 186 h 3618"/>
                <a:gd name="T114" fmla="*/ 3113 w 3652"/>
                <a:gd name="T115" fmla="*/ 26 h 36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2" h="3618">
                  <a:moveTo>
                    <a:pt x="3232" y="2062"/>
                  </a:moveTo>
                  <a:lnTo>
                    <a:pt x="3158" y="2170"/>
                  </a:lnTo>
                  <a:lnTo>
                    <a:pt x="3079" y="2276"/>
                  </a:lnTo>
                  <a:lnTo>
                    <a:pt x="2996" y="2380"/>
                  </a:lnTo>
                  <a:lnTo>
                    <a:pt x="2908" y="2483"/>
                  </a:lnTo>
                  <a:lnTo>
                    <a:pt x="2816" y="2585"/>
                  </a:lnTo>
                  <a:lnTo>
                    <a:pt x="2719" y="2685"/>
                  </a:lnTo>
                  <a:lnTo>
                    <a:pt x="2620" y="2781"/>
                  </a:lnTo>
                  <a:lnTo>
                    <a:pt x="2518" y="2873"/>
                  </a:lnTo>
                  <a:lnTo>
                    <a:pt x="2414" y="2961"/>
                  </a:lnTo>
                  <a:lnTo>
                    <a:pt x="2309" y="3045"/>
                  </a:lnTo>
                  <a:lnTo>
                    <a:pt x="2203" y="3123"/>
                  </a:lnTo>
                  <a:lnTo>
                    <a:pt x="2095" y="3197"/>
                  </a:lnTo>
                  <a:lnTo>
                    <a:pt x="2178" y="3240"/>
                  </a:lnTo>
                  <a:lnTo>
                    <a:pt x="2260" y="3278"/>
                  </a:lnTo>
                  <a:lnTo>
                    <a:pt x="2341" y="3313"/>
                  </a:lnTo>
                  <a:lnTo>
                    <a:pt x="2421" y="3343"/>
                  </a:lnTo>
                  <a:lnTo>
                    <a:pt x="2499" y="3370"/>
                  </a:lnTo>
                  <a:lnTo>
                    <a:pt x="2575" y="3392"/>
                  </a:lnTo>
                  <a:lnTo>
                    <a:pt x="2649" y="3410"/>
                  </a:lnTo>
                  <a:lnTo>
                    <a:pt x="2721" y="3423"/>
                  </a:lnTo>
                  <a:lnTo>
                    <a:pt x="2790" y="3433"/>
                  </a:lnTo>
                  <a:lnTo>
                    <a:pt x="2858" y="3438"/>
                  </a:lnTo>
                  <a:lnTo>
                    <a:pt x="2922" y="3440"/>
                  </a:lnTo>
                  <a:lnTo>
                    <a:pt x="2985" y="3436"/>
                  </a:lnTo>
                  <a:lnTo>
                    <a:pt x="3044" y="3429"/>
                  </a:lnTo>
                  <a:lnTo>
                    <a:pt x="3100" y="3417"/>
                  </a:lnTo>
                  <a:lnTo>
                    <a:pt x="3153" y="3401"/>
                  </a:lnTo>
                  <a:lnTo>
                    <a:pt x="3202" y="3381"/>
                  </a:lnTo>
                  <a:lnTo>
                    <a:pt x="3247" y="3355"/>
                  </a:lnTo>
                  <a:lnTo>
                    <a:pt x="3290" y="3327"/>
                  </a:lnTo>
                  <a:lnTo>
                    <a:pt x="3327" y="3293"/>
                  </a:lnTo>
                  <a:lnTo>
                    <a:pt x="3362" y="3255"/>
                  </a:lnTo>
                  <a:lnTo>
                    <a:pt x="3390" y="3214"/>
                  </a:lnTo>
                  <a:lnTo>
                    <a:pt x="3415" y="3167"/>
                  </a:lnTo>
                  <a:lnTo>
                    <a:pt x="3436" y="3118"/>
                  </a:lnTo>
                  <a:lnTo>
                    <a:pt x="3451" y="3065"/>
                  </a:lnTo>
                  <a:lnTo>
                    <a:pt x="3464" y="3010"/>
                  </a:lnTo>
                  <a:lnTo>
                    <a:pt x="3471" y="2951"/>
                  </a:lnTo>
                  <a:lnTo>
                    <a:pt x="3475" y="2889"/>
                  </a:lnTo>
                  <a:lnTo>
                    <a:pt x="3474" y="2824"/>
                  </a:lnTo>
                  <a:lnTo>
                    <a:pt x="3468" y="2757"/>
                  </a:lnTo>
                  <a:lnTo>
                    <a:pt x="3458" y="2687"/>
                  </a:lnTo>
                  <a:lnTo>
                    <a:pt x="3445" y="2615"/>
                  </a:lnTo>
                  <a:lnTo>
                    <a:pt x="3426" y="2541"/>
                  </a:lnTo>
                  <a:lnTo>
                    <a:pt x="3404" y="2465"/>
                  </a:lnTo>
                  <a:lnTo>
                    <a:pt x="3378" y="2387"/>
                  </a:lnTo>
                  <a:lnTo>
                    <a:pt x="3347" y="2308"/>
                  </a:lnTo>
                  <a:lnTo>
                    <a:pt x="3313" y="2227"/>
                  </a:lnTo>
                  <a:lnTo>
                    <a:pt x="3274" y="2145"/>
                  </a:lnTo>
                  <a:lnTo>
                    <a:pt x="3232" y="2062"/>
                  </a:lnTo>
                  <a:close/>
                  <a:moveTo>
                    <a:pt x="612" y="2062"/>
                  </a:moveTo>
                  <a:lnTo>
                    <a:pt x="570" y="2145"/>
                  </a:lnTo>
                  <a:lnTo>
                    <a:pt x="531" y="2227"/>
                  </a:lnTo>
                  <a:lnTo>
                    <a:pt x="497" y="2308"/>
                  </a:lnTo>
                  <a:lnTo>
                    <a:pt x="466" y="2387"/>
                  </a:lnTo>
                  <a:lnTo>
                    <a:pt x="440" y="2465"/>
                  </a:lnTo>
                  <a:lnTo>
                    <a:pt x="418" y="2541"/>
                  </a:lnTo>
                  <a:lnTo>
                    <a:pt x="399" y="2615"/>
                  </a:lnTo>
                  <a:lnTo>
                    <a:pt x="386" y="2687"/>
                  </a:lnTo>
                  <a:lnTo>
                    <a:pt x="376" y="2757"/>
                  </a:lnTo>
                  <a:lnTo>
                    <a:pt x="370" y="2824"/>
                  </a:lnTo>
                  <a:lnTo>
                    <a:pt x="369" y="2889"/>
                  </a:lnTo>
                  <a:lnTo>
                    <a:pt x="373" y="2951"/>
                  </a:lnTo>
                  <a:lnTo>
                    <a:pt x="380" y="3010"/>
                  </a:lnTo>
                  <a:lnTo>
                    <a:pt x="393" y="3065"/>
                  </a:lnTo>
                  <a:lnTo>
                    <a:pt x="408" y="3118"/>
                  </a:lnTo>
                  <a:lnTo>
                    <a:pt x="429" y="3167"/>
                  </a:lnTo>
                  <a:lnTo>
                    <a:pt x="454" y="3214"/>
                  </a:lnTo>
                  <a:lnTo>
                    <a:pt x="482" y="3255"/>
                  </a:lnTo>
                  <a:lnTo>
                    <a:pt x="517" y="3292"/>
                  </a:lnTo>
                  <a:lnTo>
                    <a:pt x="555" y="3327"/>
                  </a:lnTo>
                  <a:lnTo>
                    <a:pt x="597" y="3355"/>
                  </a:lnTo>
                  <a:lnTo>
                    <a:pt x="642" y="3381"/>
                  </a:lnTo>
                  <a:lnTo>
                    <a:pt x="691" y="3401"/>
                  </a:lnTo>
                  <a:lnTo>
                    <a:pt x="744" y="3417"/>
                  </a:lnTo>
                  <a:lnTo>
                    <a:pt x="800" y="3429"/>
                  </a:lnTo>
                  <a:lnTo>
                    <a:pt x="860" y="3436"/>
                  </a:lnTo>
                  <a:lnTo>
                    <a:pt x="922" y="3440"/>
                  </a:lnTo>
                  <a:lnTo>
                    <a:pt x="986" y="3438"/>
                  </a:lnTo>
                  <a:lnTo>
                    <a:pt x="1054" y="3433"/>
                  </a:lnTo>
                  <a:lnTo>
                    <a:pt x="1124" y="3423"/>
                  </a:lnTo>
                  <a:lnTo>
                    <a:pt x="1196" y="3410"/>
                  </a:lnTo>
                  <a:lnTo>
                    <a:pt x="1269" y="3392"/>
                  </a:lnTo>
                  <a:lnTo>
                    <a:pt x="1345" y="3370"/>
                  </a:lnTo>
                  <a:lnTo>
                    <a:pt x="1423" y="3343"/>
                  </a:lnTo>
                  <a:lnTo>
                    <a:pt x="1503" y="3313"/>
                  </a:lnTo>
                  <a:lnTo>
                    <a:pt x="1584" y="3278"/>
                  </a:lnTo>
                  <a:lnTo>
                    <a:pt x="1666" y="3240"/>
                  </a:lnTo>
                  <a:lnTo>
                    <a:pt x="1749" y="3197"/>
                  </a:lnTo>
                  <a:lnTo>
                    <a:pt x="1641" y="3123"/>
                  </a:lnTo>
                  <a:lnTo>
                    <a:pt x="1535" y="3045"/>
                  </a:lnTo>
                  <a:lnTo>
                    <a:pt x="1430" y="2961"/>
                  </a:lnTo>
                  <a:lnTo>
                    <a:pt x="1326" y="2873"/>
                  </a:lnTo>
                  <a:lnTo>
                    <a:pt x="1224" y="2781"/>
                  </a:lnTo>
                  <a:lnTo>
                    <a:pt x="1125" y="2685"/>
                  </a:lnTo>
                  <a:lnTo>
                    <a:pt x="1028" y="2585"/>
                  </a:lnTo>
                  <a:lnTo>
                    <a:pt x="936" y="2484"/>
                  </a:lnTo>
                  <a:lnTo>
                    <a:pt x="848" y="2380"/>
                  </a:lnTo>
                  <a:lnTo>
                    <a:pt x="765" y="2276"/>
                  </a:lnTo>
                  <a:lnTo>
                    <a:pt x="687" y="2170"/>
                  </a:lnTo>
                  <a:lnTo>
                    <a:pt x="612" y="2062"/>
                  </a:lnTo>
                  <a:close/>
                  <a:moveTo>
                    <a:pt x="316" y="1058"/>
                  </a:moveTo>
                  <a:lnTo>
                    <a:pt x="288" y="1061"/>
                  </a:lnTo>
                  <a:lnTo>
                    <a:pt x="263" y="1068"/>
                  </a:lnTo>
                  <a:lnTo>
                    <a:pt x="238" y="1082"/>
                  </a:lnTo>
                  <a:lnTo>
                    <a:pt x="218" y="1098"/>
                  </a:lnTo>
                  <a:lnTo>
                    <a:pt x="202" y="1119"/>
                  </a:lnTo>
                  <a:lnTo>
                    <a:pt x="189" y="1143"/>
                  </a:lnTo>
                  <a:lnTo>
                    <a:pt x="181" y="1168"/>
                  </a:lnTo>
                  <a:lnTo>
                    <a:pt x="177" y="1196"/>
                  </a:lnTo>
                  <a:lnTo>
                    <a:pt x="181" y="1224"/>
                  </a:lnTo>
                  <a:lnTo>
                    <a:pt x="189" y="1250"/>
                  </a:lnTo>
                  <a:lnTo>
                    <a:pt x="202" y="1273"/>
                  </a:lnTo>
                  <a:lnTo>
                    <a:pt x="218" y="1293"/>
                  </a:lnTo>
                  <a:lnTo>
                    <a:pt x="238" y="1311"/>
                  </a:lnTo>
                  <a:lnTo>
                    <a:pt x="263" y="1323"/>
                  </a:lnTo>
                  <a:lnTo>
                    <a:pt x="288" y="1331"/>
                  </a:lnTo>
                  <a:lnTo>
                    <a:pt x="316" y="1334"/>
                  </a:lnTo>
                  <a:lnTo>
                    <a:pt x="344" y="1331"/>
                  </a:lnTo>
                  <a:lnTo>
                    <a:pt x="370" y="1323"/>
                  </a:lnTo>
                  <a:lnTo>
                    <a:pt x="394" y="1311"/>
                  </a:lnTo>
                  <a:lnTo>
                    <a:pt x="414" y="1293"/>
                  </a:lnTo>
                  <a:lnTo>
                    <a:pt x="431" y="1273"/>
                  </a:lnTo>
                  <a:lnTo>
                    <a:pt x="444" y="1250"/>
                  </a:lnTo>
                  <a:lnTo>
                    <a:pt x="451" y="1224"/>
                  </a:lnTo>
                  <a:lnTo>
                    <a:pt x="455" y="1196"/>
                  </a:lnTo>
                  <a:lnTo>
                    <a:pt x="451" y="1168"/>
                  </a:lnTo>
                  <a:lnTo>
                    <a:pt x="444" y="1143"/>
                  </a:lnTo>
                  <a:lnTo>
                    <a:pt x="431" y="1119"/>
                  </a:lnTo>
                  <a:lnTo>
                    <a:pt x="414" y="1098"/>
                  </a:lnTo>
                  <a:lnTo>
                    <a:pt x="394" y="1082"/>
                  </a:lnTo>
                  <a:lnTo>
                    <a:pt x="370" y="1068"/>
                  </a:lnTo>
                  <a:lnTo>
                    <a:pt x="344" y="1061"/>
                  </a:lnTo>
                  <a:lnTo>
                    <a:pt x="316" y="1058"/>
                  </a:lnTo>
                  <a:close/>
                  <a:moveTo>
                    <a:pt x="1922" y="681"/>
                  </a:moveTo>
                  <a:lnTo>
                    <a:pt x="1806" y="756"/>
                  </a:lnTo>
                  <a:lnTo>
                    <a:pt x="1691" y="838"/>
                  </a:lnTo>
                  <a:lnTo>
                    <a:pt x="1578" y="924"/>
                  </a:lnTo>
                  <a:lnTo>
                    <a:pt x="1467" y="1017"/>
                  </a:lnTo>
                  <a:lnTo>
                    <a:pt x="1358" y="1115"/>
                  </a:lnTo>
                  <a:lnTo>
                    <a:pt x="1251" y="1218"/>
                  </a:lnTo>
                  <a:lnTo>
                    <a:pt x="1148" y="1325"/>
                  </a:lnTo>
                  <a:lnTo>
                    <a:pt x="1049" y="1434"/>
                  </a:lnTo>
                  <a:lnTo>
                    <a:pt x="957" y="1545"/>
                  </a:lnTo>
                  <a:lnTo>
                    <a:pt x="870" y="1658"/>
                  </a:lnTo>
                  <a:lnTo>
                    <a:pt x="789" y="1773"/>
                  </a:lnTo>
                  <a:lnTo>
                    <a:pt x="713" y="1888"/>
                  </a:lnTo>
                  <a:lnTo>
                    <a:pt x="789" y="2005"/>
                  </a:lnTo>
                  <a:lnTo>
                    <a:pt x="870" y="2119"/>
                  </a:lnTo>
                  <a:lnTo>
                    <a:pt x="957" y="2232"/>
                  </a:lnTo>
                  <a:lnTo>
                    <a:pt x="1049" y="2344"/>
                  </a:lnTo>
                  <a:lnTo>
                    <a:pt x="1148" y="2452"/>
                  </a:lnTo>
                  <a:lnTo>
                    <a:pt x="1251" y="2560"/>
                  </a:lnTo>
                  <a:lnTo>
                    <a:pt x="1358" y="2663"/>
                  </a:lnTo>
                  <a:lnTo>
                    <a:pt x="1467" y="2760"/>
                  </a:lnTo>
                  <a:lnTo>
                    <a:pt x="1578" y="2853"/>
                  </a:lnTo>
                  <a:lnTo>
                    <a:pt x="1691" y="2940"/>
                  </a:lnTo>
                  <a:lnTo>
                    <a:pt x="1806" y="3022"/>
                  </a:lnTo>
                  <a:lnTo>
                    <a:pt x="1922" y="3097"/>
                  </a:lnTo>
                  <a:lnTo>
                    <a:pt x="2039" y="3022"/>
                  </a:lnTo>
                  <a:lnTo>
                    <a:pt x="2153" y="2940"/>
                  </a:lnTo>
                  <a:lnTo>
                    <a:pt x="2266" y="2853"/>
                  </a:lnTo>
                  <a:lnTo>
                    <a:pt x="2377" y="2760"/>
                  </a:lnTo>
                  <a:lnTo>
                    <a:pt x="2487" y="2663"/>
                  </a:lnTo>
                  <a:lnTo>
                    <a:pt x="2593" y="2560"/>
                  </a:lnTo>
                  <a:lnTo>
                    <a:pt x="2696" y="2452"/>
                  </a:lnTo>
                  <a:lnTo>
                    <a:pt x="2795" y="2344"/>
                  </a:lnTo>
                  <a:lnTo>
                    <a:pt x="2887" y="2232"/>
                  </a:lnTo>
                  <a:lnTo>
                    <a:pt x="2975" y="2119"/>
                  </a:lnTo>
                  <a:lnTo>
                    <a:pt x="3056" y="2005"/>
                  </a:lnTo>
                  <a:lnTo>
                    <a:pt x="3131" y="1888"/>
                  </a:lnTo>
                  <a:lnTo>
                    <a:pt x="3056" y="1773"/>
                  </a:lnTo>
                  <a:lnTo>
                    <a:pt x="2975" y="1658"/>
                  </a:lnTo>
                  <a:lnTo>
                    <a:pt x="2887" y="1545"/>
                  </a:lnTo>
                  <a:lnTo>
                    <a:pt x="2795" y="1434"/>
                  </a:lnTo>
                  <a:lnTo>
                    <a:pt x="2696" y="1325"/>
                  </a:lnTo>
                  <a:lnTo>
                    <a:pt x="2593" y="1218"/>
                  </a:lnTo>
                  <a:lnTo>
                    <a:pt x="2487" y="1115"/>
                  </a:lnTo>
                  <a:lnTo>
                    <a:pt x="2377" y="1017"/>
                  </a:lnTo>
                  <a:lnTo>
                    <a:pt x="2266" y="924"/>
                  </a:lnTo>
                  <a:lnTo>
                    <a:pt x="2153" y="838"/>
                  </a:lnTo>
                  <a:lnTo>
                    <a:pt x="2039" y="756"/>
                  </a:lnTo>
                  <a:lnTo>
                    <a:pt x="1922" y="681"/>
                  </a:lnTo>
                  <a:close/>
                  <a:moveTo>
                    <a:pt x="922" y="338"/>
                  </a:moveTo>
                  <a:lnTo>
                    <a:pt x="860" y="341"/>
                  </a:lnTo>
                  <a:lnTo>
                    <a:pt x="800" y="348"/>
                  </a:lnTo>
                  <a:lnTo>
                    <a:pt x="744" y="360"/>
                  </a:lnTo>
                  <a:lnTo>
                    <a:pt x="691" y="377"/>
                  </a:lnTo>
                  <a:lnTo>
                    <a:pt x="642" y="397"/>
                  </a:lnTo>
                  <a:lnTo>
                    <a:pt x="597" y="421"/>
                  </a:lnTo>
                  <a:lnTo>
                    <a:pt x="555" y="451"/>
                  </a:lnTo>
                  <a:lnTo>
                    <a:pt x="517" y="484"/>
                  </a:lnTo>
                  <a:lnTo>
                    <a:pt x="484" y="522"/>
                  </a:lnTo>
                  <a:lnTo>
                    <a:pt x="455" y="563"/>
                  </a:lnTo>
                  <a:lnTo>
                    <a:pt x="430" y="607"/>
                  </a:lnTo>
                  <a:lnTo>
                    <a:pt x="409" y="656"/>
                  </a:lnTo>
                  <a:lnTo>
                    <a:pt x="393" y="708"/>
                  </a:lnTo>
                  <a:lnTo>
                    <a:pt x="380" y="764"/>
                  </a:lnTo>
                  <a:lnTo>
                    <a:pt x="373" y="822"/>
                  </a:lnTo>
                  <a:lnTo>
                    <a:pt x="369" y="884"/>
                  </a:lnTo>
                  <a:lnTo>
                    <a:pt x="413" y="896"/>
                  </a:lnTo>
                  <a:lnTo>
                    <a:pt x="454" y="912"/>
                  </a:lnTo>
                  <a:lnTo>
                    <a:pt x="492" y="933"/>
                  </a:lnTo>
                  <a:lnTo>
                    <a:pt x="527" y="960"/>
                  </a:lnTo>
                  <a:lnTo>
                    <a:pt x="557" y="991"/>
                  </a:lnTo>
                  <a:lnTo>
                    <a:pt x="583" y="1026"/>
                  </a:lnTo>
                  <a:lnTo>
                    <a:pt x="603" y="1065"/>
                  </a:lnTo>
                  <a:lnTo>
                    <a:pt x="620" y="1106"/>
                  </a:lnTo>
                  <a:lnTo>
                    <a:pt x="629" y="1150"/>
                  </a:lnTo>
                  <a:lnTo>
                    <a:pt x="632" y="1196"/>
                  </a:lnTo>
                  <a:lnTo>
                    <a:pt x="629" y="1242"/>
                  </a:lnTo>
                  <a:lnTo>
                    <a:pt x="620" y="1286"/>
                  </a:lnTo>
                  <a:lnTo>
                    <a:pt x="604" y="1328"/>
                  </a:lnTo>
                  <a:lnTo>
                    <a:pt x="583" y="1365"/>
                  </a:lnTo>
                  <a:lnTo>
                    <a:pt x="557" y="1401"/>
                  </a:lnTo>
                  <a:lnTo>
                    <a:pt x="527" y="1432"/>
                  </a:lnTo>
                  <a:lnTo>
                    <a:pt x="492" y="1458"/>
                  </a:lnTo>
                  <a:lnTo>
                    <a:pt x="528" y="1544"/>
                  </a:lnTo>
                  <a:lnTo>
                    <a:pt x="568" y="1629"/>
                  </a:lnTo>
                  <a:lnTo>
                    <a:pt x="612" y="1715"/>
                  </a:lnTo>
                  <a:lnTo>
                    <a:pt x="687" y="1608"/>
                  </a:lnTo>
                  <a:lnTo>
                    <a:pt x="765" y="1502"/>
                  </a:lnTo>
                  <a:lnTo>
                    <a:pt x="848" y="1396"/>
                  </a:lnTo>
                  <a:lnTo>
                    <a:pt x="936" y="1293"/>
                  </a:lnTo>
                  <a:lnTo>
                    <a:pt x="1028" y="1192"/>
                  </a:lnTo>
                  <a:lnTo>
                    <a:pt x="1125" y="1093"/>
                  </a:lnTo>
                  <a:lnTo>
                    <a:pt x="1224" y="996"/>
                  </a:lnTo>
                  <a:lnTo>
                    <a:pt x="1326" y="903"/>
                  </a:lnTo>
                  <a:lnTo>
                    <a:pt x="1430" y="816"/>
                  </a:lnTo>
                  <a:lnTo>
                    <a:pt x="1535" y="733"/>
                  </a:lnTo>
                  <a:lnTo>
                    <a:pt x="1641" y="654"/>
                  </a:lnTo>
                  <a:lnTo>
                    <a:pt x="1749" y="581"/>
                  </a:lnTo>
                  <a:lnTo>
                    <a:pt x="1666" y="538"/>
                  </a:lnTo>
                  <a:lnTo>
                    <a:pt x="1584" y="499"/>
                  </a:lnTo>
                  <a:lnTo>
                    <a:pt x="1503" y="464"/>
                  </a:lnTo>
                  <a:lnTo>
                    <a:pt x="1423" y="435"/>
                  </a:lnTo>
                  <a:lnTo>
                    <a:pt x="1345" y="408"/>
                  </a:lnTo>
                  <a:lnTo>
                    <a:pt x="1269" y="386"/>
                  </a:lnTo>
                  <a:lnTo>
                    <a:pt x="1196" y="368"/>
                  </a:lnTo>
                  <a:lnTo>
                    <a:pt x="1124" y="354"/>
                  </a:lnTo>
                  <a:lnTo>
                    <a:pt x="1054" y="345"/>
                  </a:lnTo>
                  <a:lnTo>
                    <a:pt x="986" y="339"/>
                  </a:lnTo>
                  <a:lnTo>
                    <a:pt x="922" y="338"/>
                  </a:lnTo>
                  <a:close/>
                  <a:moveTo>
                    <a:pt x="2922" y="337"/>
                  </a:moveTo>
                  <a:lnTo>
                    <a:pt x="2849" y="339"/>
                  </a:lnTo>
                  <a:lnTo>
                    <a:pt x="2775" y="346"/>
                  </a:lnTo>
                  <a:lnTo>
                    <a:pt x="2696" y="357"/>
                  </a:lnTo>
                  <a:lnTo>
                    <a:pt x="2616" y="375"/>
                  </a:lnTo>
                  <a:lnTo>
                    <a:pt x="2534" y="397"/>
                  </a:lnTo>
                  <a:lnTo>
                    <a:pt x="2449" y="423"/>
                  </a:lnTo>
                  <a:lnTo>
                    <a:pt x="2363" y="456"/>
                  </a:lnTo>
                  <a:lnTo>
                    <a:pt x="2275" y="492"/>
                  </a:lnTo>
                  <a:lnTo>
                    <a:pt x="2186" y="534"/>
                  </a:lnTo>
                  <a:lnTo>
                    <a:pt x="2095" y="581"/>
                  </a:lnTo>
                  <a:lnTo>
                    <a:pt x="2203" y="654"/>
                  </a:lnTo>
                  <a:lnTo>
                    <a:pt x="2309" y="733"/>
                  </a:lnTo>
                  <a:lnTo>
                    <a:pt x="2414" y="816"/>
                  </a:lnTo>
                  <a:lnTo>
                    <a:pt x="2518" y="903"/>
                  </a:lnTo>
                  <a:lnTo>
                    <a:pt x="2620" y="996"/>
                  </a:lnTo>
                  <a:lnTo>
                    <a:pt x="2719" y="1093"/>
                  </a:lnTo>
                  <a:lnTo>
                    <a:pt x="2816" y="1192"/>
                  </a:lnTo>
                  <a:lnTo>
                    <a:pt x="2908" y="1293"/>
                  </a:lnTo>
                  <a:lnTo>
                    <a:pt x="2996" y="1396"/>
                  </a:lnTo>
                  <a:lnTo>
                    <a:pt x="3079" y="1502"/>
                  </a:lnTo>
                  <a:lnTo>
                    <a:pt x="3158" y="1608"/>
                  </a:lnTo>
                  <a:lnTo>
                    <a:pt x="3232" y="1715"/>
                  </a:lnTo>
                  <a:lnTo>
                    <a:pt x="3276" y="1628"/>
                  </a:lnTo>
                  <a:lnTo>
                    <a:pt x="3317" y="1542"/>
                  </a:lnTo>
                  <a:lnTo>
                    <a:pt x="3353" y="1456"/>
                  </a:lnTo>
                  <a:lnTo>
                    <a:pt x="3385" y="1372"/>
                  </a:lnTo>
                  <a:lnTo>
                    <a:pt x="3412" y="1289"/>
                  </a:lnTo>
                  <a:lnTo>
                    <a:pt x="3434" y="1208"/>
                  </a:lnTo>
                  <a:lnTo>
                    <a:pt x="3451" y="1129"/>
                  </a:lnTo>
                  <a:lnTo>
                    <a:pt x="3465" y="1053"/>
                  </a:lnTo>
                  <a:lnTo>
                    <a:pt x="3471" y="983"/>
                  </a:lnTo>
                  <a:lnTo>
                    <a:pt x="3475" y="917"/>
                  </a:lnTo>
                  <a:lnTo>
                    <a:pt x="3474" y="853"/>
                  </a:lnTo>
                  <a:lnTo>
                    <a:pt x="3468" y="794"/>
                  </a:lnTo>
                  <a:lnTo>
                    <a:pt x="3458" y="736"/>
                  </a:lnTo>
                  <a:lnTo>
                    <a:pt x="3444" y="683"/>
                  </a:lnTo>
                  <a:lnTo>
                    <a:pt x="3426" y="632"/>
                  </a:lnTo>
                  <a:lnTo>
                    <a:pt x="3403" y="585"/>
                  </a:lnTo>
                  <a:lnTo>
                    <a:pt x="3365" y="605"/>
                  </a:lnTo>
                  <a:lnTo>
                    <a:pt x="3325" y="620"/>
                  </a:lnTo>
                  <a:lnTo>
                    <a:pt x="3282" y="630"/>
                  </a:lnTo>
                  <a:lnTo>
                    <a:pt x="3237" y="632"/>
                  </a:lnTo>
                  <a:lnTo>
                    <a:pt x="3193" y="630"/>
                  </a:lnTo>
                  <a:lnTo>
                    <a:pt x="3150" y="620"/>
                  </a:lnTo>
                  <a:lnTo>
                    <a:pt x="3109" y="605"/>
                  </a:lnTo>
                  <a:lnTo>
                    <a:pt x="3071" y="585"/>
                  </a:lnTo>
                  <a:lnTo>
                    <a:pt x="3037" y="561"/>
                  </a:lnTo>
                  <a:lnTo>
                    <a:pt x="3006" y="531"/>
                  </a:lnTo>
                  <a:lnTo>
                    <a:pt x="2979" y="499"/>
                  </a:lnTo>
                  <a:lnTo>
                    <a:pt x="2957" y="462"/>
                  </a:lnTo>
                  <a:lnTo>
                    <a:pt x="2940" y="423"/>
                  </a:lnTo>
                  <a:lnTo>
                    <a:pt x="2928" y="381"/>
                  </a:lnTo>
                  <a:lnTo>
                    <a:pt x="2922" y="337"/>
                  </a:lnTo>
                  <a:close/>
                  <a:moveTo>
                    <a:pt x="3237" y="179"/>
                  </a:moveTo>
                  <a:lnTo>
                    <a:pt x="3210" y="181"/>
                  </a:lnTo>
                  <a:lnTo>
                    <a:pt x="3184" y="189"/>
                  </a:lnTo>
                  <a:lnTo>
                    <a:pt x="3160" y="202"/>
                  </a:lnTo>
                  <a:lnTo>
                    <a:pt x="3140" y="219"/>
                  </a:lnTo>
                  <a:lnTo>
                    <a:pt x="3123" y="240"/>
                  </a:lnTo>
                  <a:lnTo>
                    <a:pt x="3110" y="263"/>
                  </a:lnTo>
                  <a:lnTo>
                    <a:pt x="3102" y="288"/>
                  </a:lnTo>
                  <a:lnTo>
                    <a:pt x="3099" y="316"/>
                  </a:lnTo>
                  <a:lnTo>
                    <a:pt x="3102" y="344"/>
                  </a:lnTo>
                  <a:lnTo>
                    <a:pt x="3110" y="370"/>
                  </a:lnTo>
                  <a:lnTo>
                    <a:pt x="3123" y="394"/>
                  </a:lnTo>
                  <a:lnTo>
                    <a:pt x="3140" y="414"/>
                  </a:lnTo>
                  <a:lnTo>
                    <a:pt x="3160" y="431"/>
                  </a:lnTo>
                  <a:lnTo>
                    <a:pt x="3184" y="443"/>
                  </a:lnTo>
                  <a:lnTo>
                    <a:pt x="3210" y="452"/>
                  </a:lnTo>
                  <a:lnTo>
                    <a:pt x="3237" y="455"/>
                  </a:lnTo>
                  <a:lnTo>
                    <a:pt x="3265" y="452"/>
                  </a:lnTo>
                  <a:lnTo>
                    <a:pt x="3292" y="443"/>
                  </a:lnTo>
                  <a:lnTo>
                    <a:pt x="3315" y="431"/>
                  </a:lnTo>
                  <a:lnTo>
                    <a:pt x="3335" y="414"/>
                  </a:lnTo>
                  <a:lnTo>
                    <a:pt x="3353" y="394"/>
                  </a:lnTo>
                  <a:lnTo>
                    <a:pt x="3365" y="370"/>
                  </a:lnTo>
                  <a:lnTo>
                    <a:pt x="3373" y="344"/>
                  </a:lnTo>
                  <a:lnTo>
                    <a:pt x="3376" y="316"/>
                  </a:lnTo>
                  <a:lnTo>
                    <a:pt x="3373" y="288"/>
                  </a:lnTo>
                  <a:lnTo>
                    <a:pt x="3365" y="263"/>
                  </a:lnTo>
                  <a:lnTo>
                    <a:pt x="3353" y="240"/>
                  </a:lnTo>
                  <a:lnTo>
                    <a:pt x="3335" y="219"/>
                  </a:lnTo>
                  <a:lnTo>
                    <a:pt x="3315" y="202"/>
                  </a:lnTo>
                  <a:lnTo>
                    <a:pt x="3292" y="189"/>
                  </a:lnTo>
                  <a:lnTo>
                    <a:pt x="3265" y="181"/>
                  </a:lnTo>
                  <a:lnTo>
                    <a:pt x="3237" y="179"/>
                  </a:lnTo>
                  <a:close/>
                  <a:moveTo>
                    <a:pt x="3237" y="0"/>
                  </a:moveTo>
                  <a:lnTo>
                    <a:pt x="3284" y="4"/>
                  </a:lnTo>
                  <a:lnTo>
                    <a:pt x="3328" y="14"/>
                  </a:lnTo>
                  <a:lnTo>
                    <a:pt x="3371" y="30"/>
                  </a:lnTo>
                  <a:lnTo>
                    <a:pt x="3409" y="51"/>
                  </a:lnTo>
                  <a:lnTo>
                    <a:pt x="3445" y="78"/>
                  </a:lnTo>
                  <a:lnTo>
                    <a:pt x="3476" y="109"/>
                  </a:lnTo>
                  <a:lnTo>
                    <a:pt x="3503" y="144"/>
                  </a:lnTo>
                  <a:lnTo>
                    <a:pt x="3525" y="183"/>
                  </a:lnTo>
                  <a:lnTo>
                    <a:pt x="3540" y="225"/>
                  </a:lnTo>
                  <a:lnTo>
                    <a:pt x="3550" y="269"/>
                  </a:lnTo>
                  <a:lnTo>
                    <a:pt x="3554" y="316"/>
                  </a:lnTo>
                  <a:lnTo>
                    <a:pt x="3550" y="361"/>
                  </a:lnTo>
                  <a:lnTo>
                    <a:pt x="3541" y="406"/>
                  </a:lnTo>
                  <a:lnTo>
                    <a:pt x="3526" y="447"/>
                  </a:lnTo>
                  <a:lnTo>
                    <a:pt x="3557" y="496"/>
                  </a:lnTo>
                  <a:lnTo>
                    <a:pt x="3583" y="549"/>
                  </a:lnTo>
                  <a:lnTo>
                    <a:pt x="3606" y="605"/>
                  </a:lnTo>
                  <a:lnTo>
                    <a:pt x="3623" y="664"/>
                  </a:lnTo>
                  <a:lnTo>
                    <a:pt x="3638" y="726"/>
                  </a:lnTo>
                  <a:lnTo>
                    <a:pt x="3647" y="791"/>
                  </a:lnTo>
                  <a:lnTo>
                    <a:pt x="3652" y="859"/>
                  </a:lnTo>
                  <a:lnTo>
                    <a:pt x="3652" y="929"/>
                  </a:lnTo>
                  <a:lnTo>
                    <a:pt x="3649" y="1002"/>
                  </a:lnTo>
                  <a:lnTo>
                    <a:pt x="3641" y="1076"/>
                  </a:lnTo>
                  <a:lnTo>
                    <a:pt x="3627" y="1160"/>
                  </a:lnTo>
                  <a:lnTo>
                    <a:pt x="3608" y="1247"/>
                  </a:lnTo>
                  <a:lnTo>
                    <a:pt x="3583" y="1334"/>
                  </a:lnTo>
                  <a:lnTo>
                    <a:pt x="3555" y="1424"/>
                  </a:lnTo>
                  <a:lnTo>
                    <a:pt x="3521" y="1515"/>
                  </a:lnTo>
                  <a:lnTo>
                    <a:pt x="3483" y="1607"/>
                  </a:lnTo>
                  <a:lnTo>
                    <a:pt x="3439" y="1701"/>
                  </a:lnTo>
                  <a:lnTo>
                    <a:pt x="3392" y="1794"/>
                  </a:lnTo>
                  <a:lnTo>
                    <a:pt x="3338" y="1888"/>
                  </a:lnTo>
                  <a:lnTo>
                    <a:pt x="3389" y="1980"/>
                  </a:lnTo>
                  <a:lnTo>
                    <a:pt x="3436" y="2071"/>
                  </a:lnTo>
                  <a:lnTo>
                    <a:pt x="3478" y="2160"/>
                  </a:lnTo>
                  <a:lnTo>
                    <a:pt x="3516" y="2248"/>
                  </a:lnTo>
                  <a:lnTo>
                    <a:pt x="3549" y="2335"/>
                  </a:lnTo>
                  <a:lnTo>
                    <a:pt x="3577" y="2420"/>
                  </a:lnTo>
                  <a:lnTo>
                    <a:pt x="3601" y="2504"/>
                  </a:lnTo>
                  <a:lnTo>
                    <a:pt x="3621" y="2586"/>
                  </a:lnTo>
                  <a:lnTo>
                    <a:pt x="3636" y="2666"/>
                  </a:lnTo>
                  <a:lnTo>
                    <a:pt x="3646" y="2744"/>
                  </a:lnTo>
                  <a:lnTo>
                    <a:pt x="3651" y="2819"/>
                  </a:lnTo>
                  <a:lnTo>
                    <a:pt x="3652" y="2892"/>
                  </a:lnTo>
                  <a:lnTo>
                    <a:pt x="3649" y="2963"/>
                  </a:lnTo>
                  <a:lnTo>
                    <a:pt x="3641" y="3031"/>
                  </a:lnTo>
                  <a:lnTo>
                    <a:pt x="3628" y="3095"/>
                  </a:lnTo>
                  <a:lnTo>
                    <a:pt x="3611" y="3157"/>
                  </a:lnTo>
                  <a:lnTo>
                    <a:pt x="3589" y="3217"/>
                  </a:lnTo>
                  <a:lnTo>
                    <a:pt x="3562" y="3272"/>
                  </a:lnTo>
                  <a:lnTo>
                    <a:pt x="3530" y="3324"/>
                  </a:lnTo>
                  <a:lnTo>
                    <a:pt x="3495" y="3373"/>
                  </a:lnTo>
                  <a:lnTo>
                    <a:pt x="3454" y="3419"/>
                  </a:lnTo>
                  <a:lnTo>
                    <a:pt x="3412" y="3456"/>
                  </a:lnTo>
                  <a:lnTo>
                    <a:pt x="3367" y="3491"/>
                  </a:lnTo>
                  <a:lnTo>
                    <a:pt x="3318" y="3520"/>
                  </a:lnTo>
                  <a:lnTo>
                    <a:pt x="3267" y="3546"/>
                  </a:lnTo>
                  <a:lnTo>
                    <a:pt x="3214" y="3568"/>
                  </a:lnTo>
                  <a:lnTo>
                    <a:pt x="3158" y="3586"/>
                  </a:lnTo>
                  <a:lnTo>
                    <a:pt x="3099" y="3600"/>
                  </a:lnTo>
                  <a:lnTo>
                    <a:pt x="3038" y="3610"/>
                  </a:lnTo>
                  <a:lnTo>
                    <a:pt x="2973" y="3616"/>
                  </a:lnTo>
                  <a:lnTo>
                    <a:pt x="2907" y="3618"/>
                  </a:lnTo>
                  <a:lnTo>
                    <a:pt x="2828" y="3616"/>
                  </a:lnTo>
                  <a:lnTo>
                    <a:pt x="2747" y="3607"/>
                  </a:lnTo>
                  <a:lnTo>
                    <a:pt x="2663" y="3595"/>
                  </a:lnTo>
                  <a:lnTo>
                    <a:pt x="2576" y="3576"/>
                  </a:lnTo>
                  <a:lnTo>
                    <a:pt x="2489" y="3553"/>
                  </a:lnTo>
                  <a:lnTo>
                    <a:pt x="2398" y="3524"/>
                  </a:lnTo>
                  <a:lnTo>
                    <a:pt x="2306" y="3491"/>
                  </a:lnTo>
                  <a:lnTo>
                    <a:pt x="2212" y="3452"/>
                  </a:lnTo>
                  <a:lnTo>
                    <a:pt x="2116" y="3407"/>
                  </a:lnTo>
                  <a:lnTo>
                    <a:pt x="2020" y="3359"/>
                  </a:lnTo>
                  <a:lnTo>
                    <a:pt x="1922" y="3304"/>
                  </a:lnTo>
                  <a:lnTo>
                    <a:pt x="1824" y="3359"/>
                  </a:lnTo>
                  <a:lnTo>
                    <a:pt x="1728" y="3407"/>
                  </a:lnTo>
                  <a:lnTo>
                    <a:pt x="1633" y="3452"/>
                  </a:lnTo>
                  <a:lnTo>
                    <a:pt x="1538" y="3491"/>
                  </a:lnTo>
                  <a:lnTo>
                    <a:pt x="1446" y="3524"/>
                  </a:lnTo>
                  <a:lnTo>
                    <a:pt x="1355" y="3553"/>
                  </a:lnTo>
                  <a:lnTo>
                    <a:pt x="1268" y="3576"/>
                  </a:lnTo>
                  <a:lnTo>
                    <a:pt x="1181" y="3595"/>
                  </a:lnTo>
                  <a:lnTo>
                    <a:pt x="1097" y="3607"/>
                  </a:lnTo>
                  <a:lnTo>
                    <a:pt x="1016" y="3616"/>
                  </a:lnTo>
                  <a:lnTo>
                    <a:pt x="937" y="3618"/>
                  </a:lnTo>
                  <a:lnTo>
                    <a:pt x="871" y="3616"/>
                  </a:lnTo>
                  <a:lnTo>
                    <a:pt x="806" y="3610"/>
                  </a:lnTo>
                  <a:lnTo>
                    <a:pt x="745" y="3600"/>
                  </a:lnTo>
                  <a:lnTo>
                    <a:pt x="687" y="3586"/>
                  </a:lnTo>
                  <a:lnTo>
                    <a:pt x="630" y="3568"/>
                  </a:lnTo>
                  <a:lnTo>
                    <a:pt x="577" y="3546"/>
                  </a:lnTo>
                  <a:lnTo>
                    <a:pt x="526" y="3520"/>
                  </a:lnTo>
                  <a:lnTo>
                    <a:pt x="477" y="3491"/>
                  </a:lnTo>
                  <a:lnTo>
                    <a:pt x="433" y="3456"/>
                  </a:lnTo>
                  <a:lnTo>
                    <a:pt x="390" y="3419"/>
                  </a:lnTo>
                  <a:lnTo>
                    <a:pt x="350" y="3373"/>
                  </a:lnTo>
                  <a:lnTo>
                    <a:pt x="314" y="3324"/>
                  </a:lnTo>
                  <a:lnTo>
                    <a:pt x="283" y="3272"/>
                  </a:lnTo>
                  <a:lnTo>
                    <a:pt x="255" y="3217"/>
                  </a:lnTo>
                  <a:lnTo>
                    <a:pt x="233" y="3158"/>
                  </a:lnTo>
                  <a:lnTo>
                    <a:pt x="216" y="3096"/>
                  </a:lnTo>
                  <a:lnTo>
                    <a:pt x="203" y="3031"/>
                  </a:lnTo>
                  <a:lnTo>
                    <a:pt x="195" y="2963"/>
                  </a:lnTo>
                  <a:lnTo>
                    <a:pt x="192" y="2892"/>
                  </a:lnTo>
                  <a:lnTo>
                    <a:pt x="193" y="2819"/>
                  </a:lnTo>
                  <a:lnTo>
                    <a:pt x="199" y="2744"/>
                  </a:lnTo>
                  <a:lnTo>
                    <a:pt x="209" y="2666"/>
                  </a:lnTo>
                  <a:lnTo>
                    <a:pt x="223" y="2586"/>
                  </a:lnTo>
                  <a:lnTo>
                    <a:pt x="243" y="2504"/>
                  </a:lnTo>
                  <a:lnTo>
                    <a:pt x="266" y="2421"/>
                  </a:lnTo>
                  <a:lnTo>
                    <a:pt x="295" y="2336"/>
                  </a:lnTo>
                  <a:lnTo>
                    <a:pt x="328" y="2248"/>
                  </a:lnTo>
                  <a:lnTo>
                    <a:pt x="366" y="2161"/>
                  </a:lnTo>
                  <a:lnTo>
                    <a:pt x="408" y="2071"/>
                  </a:lnTo>
                  <a:lnTo>
                    <a:pt x="455" y="1980"/>
                  </a:lnTo>
                  <a:lnTo>
                    <a:pt x="506" y="1888"/>
                  </a:lnTo>
                  <a:lnTo>
                    <a:pt x="453" y="1794"/>
                  </a:lnTo>
                  <a:lnTo>
                    <a:pt x="404" y="1699"/>
                  </a:lnTo>
                  <a:lnTo>
                    <a:pt x="360" y="1605"/>
                  </a:lnTo>
                  <a:lnTo>
                    <a:pt x="322" y="1512"/>
                  </a:lnTo>
                  <a:lnTo>
                    <a:pt x="316" y="1512"/>
                  </a:lnTo>
                  <a:lnTo>
                    <a:pt x="270" y="1508"/>
                  </a:lnTo>
                  <a:lnTo>
                    <a:pt x="225" y="1498"/>
                  </a:lnTo>
                  <a:lnTo>
                    <a:pt x="183" y="1483"/>
                  </a:lnTo>
                  <a:lnTo>
                    <a:pt x="144" y="1461"/>
                  </a:lnTo>
                  <a:lnTo>
                    <a:pt x="109" y="1434"/>
                  </a:lnTo>
                  <a:lnTo>
                    <a:pt x="78" y="1403"/>
                  </a:lnTo>
                  <a:lnTo>
                    <a:pt x="51" y="1368"/>
                  </a:lnTo>
                  <a:lnTo>
                    <a:pt x="30" y="1329"/>
                  </a:lnTo>
                  <a:lnTo>
                    <a:pt x="13" y="1288"/>
                  </a:lnTo>
                  <a:lnTo>
                    <a:pt x="3" y="1242"/>
                  </a:lnTo>
                  <a:lnTo>
                    <a:pt x="0" y="1196"/>
                  </a:lnTo>
                  <a:lnTo>
                    <a:pt x="3" y="1154"/>
                  </a:lnTo>
                  <a:lnTo>
                    <a:pt x="11" y="1113"/>
                  </a:lnTo>
                  <a:lnTo>
                    <a:pt x="24" y="1074"/>
                  </a:lnTo>
                  <a:lnTo>
                    <a:pt x="43" y="1037"/>
                  </a:lnTo>
                  <a:lnTo>
                    <a:pt x="65" y="1004"/>
                  </a:lnTo>
                  <a:lnTo>
                    <a:pt x="92" y="974"/>
                  </a:lnTo>
                  <a:lnTo>
                    <a:pt x="122" y="948"/>
                  </a:lnTo>
                  <a:lnTo>
                    <a:pt x="155" y="924"/>
                  </a:lnTo>
                  <a:lnTo>
                    <a:pt x="192" y="905"/>
                  </a:lnTo>
                  <a:lnTo>
                    <a:pt x="193" y="839"/>
                  </a:lnTo>
                  <a:lnTo>
                    <a:pt x="200" y="775"/>
                  </a:lnTo>
                  <a:lnTo>
                    <a:pt x="210" y="713"/>
                  </a:lnTo>
                  <a:lnTo>
                    <a:pt x="224" y="653"/>
                  </a:lnTo>
                  <a:lnTo>
                    <a:pt x="242" y="596"/>
                  </a:lnTo>
                  <a:lnTo>
                    <a:pt x="264" y="543"/>
                  </a:lnTo>
                  <a:lnTo>
                    <a:pt x="289" y="492"/>
                  </a:lnTo>
                  <a:lnTo>
                    <a:pt x="319" y="445"/>
                  </a:lnTo>
                  <a:lnTo>
                    <a:pt x="354" y="400"/>
                  </a:lnTo>
                  <a:lnTo>
                    <a:pt x="390" y="359"/>
                  </a:lnTo>
                  <a:lnTo>
                    <a:pt x="436" y="318"/>
                  </a:lnTo>
                  <a:lnTo>
                    <a:pt x="485" y="282"/>
                  </a:lnTo>
                  <a:lnTo>
                    <a:pt x="537" y="251"/>
                  </a:lnTo>
                  <a:lnTo>
                    <a:pt x="593" y="224"/>
                  </a:lnTo>
                  <a:lnTo>
                    <a:pt x="652" y="202"/>
                  </a:lnTo>
                  <a:lnTo>
                    <a:pt x="714" y="184"/>
                  </a:lnTo>
                  <a:lnTo>
                    <a:pt x="780" y="172"/>
                  </a:lnTo>
                  <a:lnTo>
                    <a:pt x="847" y="163"/>
                  </a:lnTo>
                  <a:lnTo>
                    <a:pt x="917" y="160"/>
                  </a:lnTo>
                  <a:lnTo>
                    <a:pt x="990" y="161"/>
                  </a:lnTo>
                  <a:lnTo>
                    <a:pt x="1066" y="166"/>
                  </a:lnTo>
                  <a:lnTo>
                    <a:pt x="1145" y="176"/>
                  </a:lnTo>
                  <a:lnTo>
                    <a:pt x="1224" y="192"/>
                  </a:lnTo>
                  <a:lnTo>
                    <a:pt x="1305" y="211"/>
                  </a:lnTo>
                  <a:lnTo>
                    <a:pt x="1390" y="235"/>
                  </a:lnTo>
                  <a:lnTo>
                    <a:pt x="1475" y="264"/>
                  </a:lnTo>
                  <a:lnTo>
                    <a:pt x="1562" y="296"/>
                  </a:lnTo>
                  <a:lnTo>
                    <a:pt x="1650" y="334"/>
                  </a:lnTo>
                  <a:lnTo>
                    <a:pt x="1740" y="376"/>
                  </a:lnTo>
                  <a:lnTo>
                    <a:pt x="1830" y="422"/>
                  </a:lnTo>
                  <a:lnTo>
                    <a:pt x="1922" y="473"/>
                  </a:lnTo>
                  <a:lnTo>
                    <a:pt x="2016" y="421"/>
                  </a:lnTo>
                  <a:lnTo>
                    <a:pt x="2109" y="374"/>
                  </a:lnTo>
                  <a:lnTo>
                    <a:pt x="2202" y="330"/>
                  </a:lnTo>
                  <a:lnTo>
                    <a:pt x="2294" y="292"/>
                  </a:lnTo>
                  <a:lnTo>
                    <a:pt x="2383" y="258"/>
                  </a:lnTo>
                  <a:lnTo>
                    <a:pt x="2472" y="230"/>
                  </a:lnTo>
                  <a:lnTo>
                    <a:pt x="2559" y="206"/>
                  </a:lnTo>
                  <a:lnTo>
                    <a:pt x="2644" y="186"/>
                  </a:lnTo>
                  <a:lnTo>
                    <a:pt x="2727" y="173"/>
                  </a:lnTo>
                  <a:lnTo>
                    <a:pt x="2808" y="164"/>
                  </a:lnTo>
                  <a:lnTo>
                    <a:pt x="2887" y="160"/>
                  </a:lnTo>
                  <a:lnTo>
                    <a:pt x="2962" y="161"/>
                  </a:lnTo>
                  <a:lnTo>
                    <a:pt x="2985" y="127"/>
                  </a:lnTo>
                  <a:lnTo>
                    <a:pt x="3012" y="96"/>
                  </a:lnTo>
                  <a:lnTo>
                    <a:pt x="3042" y="68"/>
                  </a:lnTo>
                  <a:lnTo>
                    <a:pt x="3077" y="45"/>
                  </a:lnTo>
                  <a:lnTo>
                    <a:pt x="3113" y="26"/>
                  </a:lnTo>
                  <a:lnTo>
                    <a:pt x="3152" y="12"/>
                  </a:lnTo>
                  <a:lnTo>
                    <a:pt x="3194" y="4"/>
                  </a:lnTo>
                  <a:lnTo>
                    <a:pt x="3237" y="0"/>
                  </a:lnTo>
                  <a:close/>
                </a:path>
              </a:pathLst>
            </a:custGeom>
            <a:grpFill/>
            <a:ln w="0">
              <a:noFill/>
              <a:prstDash val="solid"/>
              <a:round/>
            </a:ln>
          </p:spPr>
          <p:txBody>
            <a:bodyPr vert="horz" wrap="square" lIns="91440" tIns="45720" rIns="91440" bIns="45720" numCol="1" anchor="t" anchorCtr="0" compatLnSpc="1"/>
            <a:lstStyle/>
            <a:p>
              <a:endParaRPr lang="en-US">
                <a:solidFill>
                  <a:srgbClr val="F6E1AC"/>
                </a:solidFill>
                <a:cs typeface="+mn-ea"/>
                <a:sym typeface="+mn-lt"/>
              </a:endParaRPr>
            </a:p>
          </p:txBody>
        </p:sp>
      </p:grpSp>
      <p:sp>
        <p:nvSpPr>
          <p:cNvPr id="87" name="Inhaltsplatzhalter 4"/>
          <p:cNvSpPr txBox="1"/>
          <p:nvPr/>
        </p:nvSpPr>
        <p:spPr>
          <a:xfrm>
            <a:off x="8306962" y="1973611"/>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a:solidFill>
                  <a:srgbClr val="F6E1AC"/>
                </a:solidFill>
                <a:latin typeface="+mn-lt"/>
                <a:cs typeface="+mn-ea"/>
                <a:sym typeface="+mn-lt"/>
              </a:rPr>
              <a:t>输入标题</a:t>
            </a:r>
            <a:br>
              <a:rPr lang="en-US" sz="1400" b="1">
                <a:solidFill>
                  <a:srgbClr val="F6E1AC"/>
                </a:solidFill>
                <a:latin typeface="+mn-lt"/>
                <a:cs typeface="+mn-ea"/>
                <a:sym typeface="+mn-lt"/>
              </a:rPr>
            </a:br>
            <a:r>
              <a:rPr lang="zh-CN" altLang="en-US" sz="1100">
                <a:solidFill>
                  <a:srgbClr val="F6E1AC"/>
                </a:solidFill>
                <a:latin typeface="+mn-lt"/>
                <a:cs typeface="+mn-ea"/>
                <a:sym typeface="+mn-lt"/>
              </a:rPr>
              <a:t>点击添加主要文字内容点击添加主要文字内容点击添加主要文字内容点击添加主要文字内容</a:t>
            </a:r>
            <a:r>
              <a:rPr lang="en-US" sz="1100">
                <a:solidFill>
                  <a:srgbClr val="F6E1AC"/>
                </a:solidFill>
                <a:latin typeface="+mn-lt"/>
                <a:cs typeface="+mn-ea"/>
                <a:sym typeface="+mn-lt"/>
              </a:rPr>
              <a:t>. </a:t>
            </a:r>
            <a:endParaRPr lang="en-US" sz="1100">
              <a:solidFill>
                <a:srgbClr val="F6E1AC"/>
              </a:solidFill>
              <a:latin typeface="+mn-lt"/>
              <a:cs typeface="+mn-ea"/>
              <a:sym typeface="+mn-lt"/>
            </a:endParaRPr>
          </a:p>
        </p:txBody>
      </p:sp>
      <p:sp>
        <p:nvSpPr>
          <p:cNvPr id="88" name="Inhaltsplatzhalter 4"/>
          <p:cNvSpPr txBox="1"/>
          <p:nvPr/>
        </p:nvSpPr>
        <p:spPr>
          <a:xfrm>
            <a:off x="8306962" y="4169966"/>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a:solidFill>
                  <a:srgbClr val="F6E1AC"/>
                </a:solidFill>
                <a:latin typeface="+mn-lt"/>
                <a:cs typeface="+mn-ea"/>
                <a:sym typeface="+mn-lt"/>
              </a:rPr>
              <a:t>输入标题</a:t>
            </a:r>
            <a:br>
              <a:rPr lang="en-US" sz="1400" b="1">
                <a:solidFill>
                  <a:srgbClr val="F6E1AC"/>
                </a:solidFill>
                <a:latin typeface="+mn-lt"/>
                <a:cs typeface="+mn-ea"/>
                <a:sym typeface="+mn-lt"/>
              </a:rPr>
            </a:br>
            <a:r>
              <a:rPr lang="zh-CN" altLang="en-US" sz="1100">
                <a:solidFill>
                  <a:srgbClr val="F6E1AC"/>
                </a:solidFill>
                <a:latin typeface="+mn-lt"/>
                <a:cs typeface="+mn-ea"/>
                <a:sym typeface="+mn-lt"/>
              </a:rPr>
              <a:t>点击添加主要文字内容点击添加主要文字内容点击添加主要文字内容点击添加主要文字内容</a:t>
            </a:r>
            <a:endParaRPr lang="en-US" sz="1100">
              <a:solidFill>
                <a:srgbClr val="F6E1AC"/>
              </a:solidFill>
              <a:latin typeface="+mn-lt"/>
              <a:cs typeface="+mn-ea"/>
              <a:sym typeface="+mn-lt"/>
            </a:endParaRPr>
          </a:p>
        </p:txBody>
      </p:sp>
      <p:sp>
        <p:nvSpPr>
          <p:cNvPr id="89" name="Inhaltsplatzhalter 4"/>
          <p:cNvSpPr txBox="1"/>
          <p:nvPr/>
        </p:nvSpPr>
        <p:spPr>
          <a:xfrm>
            <a:off x="698899" y="3960908"/>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400" b="1">
                <a:solidFill>
                  <a:srgbClr val="F6E1AC"/>
                </a:solidFill>
                <a:latin typeface="+mn-lt"/>
                <a:cs typeface="+mn-ea"/>
                <a:sym typeface="+mn-lt"/>
              </a:rPr>
              <a:t>输入标题</a:t>
            </a:r>
            <a:br>
              <a:rPr lang="en-US" sz="1400" b="1">
                <a:solidFill>
                  <a:srgbClr val="F6E1AC"/>
                </a:solidFill>
                <a:latin typeface="+mn-lt"/>
                <a:cs typeface="+mn-ea"/>
                <a:sym typeface="+mn-lt"/>
              </a:rPr>
            </a:br>
            <a:r>
              <a:rPr lang="zh-CN" altLang="en-US" sz="1100">
                <a:solidFill>
                  <a:srgbClr val="F6E1AC"/>
                </a:solidFill>
                <a:latin typeface="+mn-lt"/>
                <a:cs typeface="+mn-ea"/>
                <a:sym typeface="+mn-lt"/>
              </a:rPr>
              <a:t>点击添加主要文字内容点击添加主要文字内容点击添加主要文字内容点击添加主要文字内容</a:t>
            </a:r>
            <a:endParaRPr lang="en-US" sz="1100">
              <a:solidFill>
                <a:srgbClr val="F6E1AC"/>
              </a:solidFill>
              <a:latin typeface="+mn-lt"/>
              <a:cs typeface="+mn-ea"/>
              <a:sym typeface="+mn-lt"/>
            </a:endParaRPr>
          </a:p>
        </p:txBody>
      </p:sp>
      <p:sp>
        <p:nvSpPr>
          <p:cNvPr id="90" name="Inhaltsplatzhalter 4"/>
          <p:cNvSpPr txBox="1"/>
          <p:nvPr/>
        </p:nvSpPr>
        <p:spPr>
          <a:xfrm>
            <a:off x="1729385" y="5316106"/>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400" b="1">
                <a:solidFill>
                  <a:srgbClr val="F6E1AC"/>
                </a:solidFill>
                <a:latin typeface="+mn-lt"/>
                <a:cs typeface="+mn-ea"/>
                <a:sym typeface="+mn-lt"/>
              </a:rPr>
              <a:t>输入标题</a:t>
            </a:r>
            <a:br>
              <a:rPr lang="en-US" sz="1400" b="1">
                <a:solidFill>
                  <a:srgbClr val="F6E1AC"/>
                </a:solidFill>
                <a:latin typeface="+mn-lt"/>
                <a:cs typeface="+mn-ea"/>
                <a:sym typeface="+mn-lt"/>
              </a:rPr>
            </a:br>
            <a:r>
              <a:rPr lang="zh-CN" altLang="en-US" sz="1100">
                <a:solidFill>
                  <a:srgbClr val="F6E1AC"/>
                </a:solidFill>
                <a:latin typeface="+mn-lt"/>
                <a:cs typeface="+mn-ea"/>
                <a:sym typeface="+mn-lt"/>
              </a:rPr>
              <a:t>点击添加主要文字内容点击添加主要文字内容点击添加主要文字内容点击添加主要文字内容</a:t>
            </a:r>
            <a:endParaRPr lang="en-US" sz="1100">
              <a:solidFill>
                <a:srgbClr val="F6E1AC"/>
              </a:solidFill>
              <a:latin typeface="+mn-lt"/>
              <a:cs typeface="+mn-ea"/>
              <a:sym typeface="+mn-lt"/>
            </a:endParaRPr>
          </a:p>
        </p:txBody>
      </p:sp>
      <p:sp>
        <p:nvSpPr>
          <p:cNvPr id="91" name="Inhaltsplatzhalter 4"/>
          <p:cNvSpPr txBox="1"/>
          <p:nvPr/>
        </p:nvSpPr>
        <p:spPr>
          <a:xfrm>
            <a:off x="579366" y="2016858"/>
            <a:ext cx="3347737" cy="553998"/>
          </a:xfrm>
          <a:prstGeom prst="rect">
            <a:avLst/>
          </a:prstGeom>
        </p:spPr>
        <p:txBody>
          <a:bodyPr wrap="square" lIns="0" tIns="0" rIns="0" bIns="0">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400" b="1">
                <a:solidFill>
                  <a:srgbClr val="F6E1AC"/>
                </a:solidFill>
                <a:latin typeface="+mn-lt"/>
                <a:cs typeface="+mn-ea"/>
                <a:sym typeface="+mn-lt"/>
              </a:rPr>
              <a:t>输入标题</a:t>
            </a:r>
            <a:br>
              <a:rPr lang="en-US" sz="1400" b="1">
                <a:solidFill>
                  <a:srgbClr val="F6E1AC"/>
                </a:solidFill>
                <a:latin typeface="+mn-lt"/>
                <a:cs typeface="+mn-ea"/>
                <a:sym typeface="+mn-lt"/>
              </a:rPr>
            </a:br>
            <a:r>
              <a:rPr lang="zh-CN" altLang="en-US" sz="1100">
                <a:solidFill>
                  <a:srgbClr val="F6E1AC"/>
                </a:solidFill>
                <a:latin typeface="+mn-lt"/>
                <a:cs typeface="+mn-ea"/>
                <a:sym typeface="+mn-lt"/>
              </a:rPr>
              <a:t>点击添加主要文字内容点击添加主要文字内容点击添加主要文字内容点击添加主要文字内容</a:t>
            </a:r>
            <a:endParaRPr lang="en-US" sz="1100">
              <a:solidFill>
                <a:srgbClr val="F6E1AC"/>
              </a:solidFill>
              <a:latin typeface="+mn-lt"/>
              <a:cs typeface="+mn-ea"/>
              <a:sym typeface="+mn-lt"/>
            </a:endParaRPr>
          </a:p>
        </p:txBody>
      </p:sp>
    </p:spTree>
  </p:cSld>
  <p:clrMapOvr>
    <a:masterClrMapping/>
  </p:clrMapOvr>
  <mc:AlternateContent>
    <mc:Choice xmlns:p14="http://schemas.microsoft.com/office/powerpoint/2010/main" Requires="p14">
      <p:transition spd="slow" advTm="2000" p14:dur="1400">
        <p14:doors dir="vert"/>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500" fill="hold"/>
                                        <p:tgtEl>
                                          <p:spTgt spid="84"/>
                                        </p:tgtEl>
                                        <p:attrNameLst>
                                          <p:attrName>ppt_w</p:attrName>
                                        </p:attrNameLst>
                                      </p:cBhvr>
                                      <p:tavLst>
                                        <p:tav tm="0">
                                          <p:val>
                                            <p:fltVal val="0"/>
                                          </p:val>
                                        </p:tav>
                                        <p:tav tm="100000">
                                          <p:val>
                                            <p:strVal val="#ppt_w"/>
                                          </p:val>
                                        </p:tav>
                                      </p:tavLst>
                                    </p:anim>
                                    <p:anim calcmode="lin" valueType="num">
                                      <p:cBhvr>
                                        <p:cTn id="20" dur="500" fill="hold"/>
                                        <p:tgtEl>
                                          <p:spTgt spid="84"/>
                                        </p:tgtEl>
                                        <p:attrNameLst>
                                          <p:attrName>ppt_h</p:attrName>
                                        </p:attrNameLst>
                                      </p:cBhvr>
                                      <p:tavLst>
                                        <p:tav tm="0">
                                          <p:val>
                                            <p:fltVal val="0"/>
                                          </p:val>
                                        </p:tav>
                                        <p:tav tm="100000">
                                          <p:val>
                                            <p:strVal val="#ppt_h"/>
                                          </p:val>
                                        </p:tav>
                                      </p:tavLst>
                                    </p:anim>
                                    <p:animEffect transition="in" filter="fade">
                                      <p:cBhvr>
                                        <p:cTn id="21" dur="500"/>
                                        <p:tgtEl>
                                          <p:spTgt spid="84"/>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right)">
                                      <p:cBhvr>
                                        <p:cTn id="36" dur="500"/>
                                        <p:tgtEl>
                                          <p:spTgt spid="91"/>
                                        </p:tgtEl>
                                      </p:cBhvr>
                                    </p:animEffect>
                                  </p:childTnLst>
                                </p:cTn>
                              </p:par>
                            </p:childTnLst>
                          </p:cTn>
                        </p:par>
                        <p:par>
                          <p:cTn id="37" fill="hold" nodeType="afterGroup">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fltVal val="0"/>
                                          </p:val>
                                        </p:tav>
                                        <p:tav tm="100000">
                                          <p:val>
                                            <p:strVal val="#ppt_w"/>
                                          </p:val>
                                        </p:tav>
                                      </p:tavLst>
                                    </p:anim>
                                    <p:anim calcmode="lin" valueType="num">
                                      <p:cBhvr>
                                        <p:cTn id="41" dur="500" fill="hold"/>
                                        <p:tgtEl>
                                          <p:spTgt spid="73"/>
                                        </p:tgtEl>
                                        <p:attrNameLst>
                                          <p:attrName>ppt_h</p:attrName>
                                        </p:attrNameLst>
                                      </p:cBhvr>
                                      <p:tavLst>
                                        <p:tav tm="0">
                                          <p:val>
                                            <p:fltVal val="0"/>
                                          </p:val>
                                        </p:tav>
                                        <p:tav tm="100000">
                                          <p:val>
                                            <p:strVal val="#ppt_h"/>
                                          </p:val>
                                        </p:tav>
                                      </p:tavLst>
                                    </p:anim>
                                    <p:animEffect transition="in" filter="fade">
                                      <p:cBhvr>
                                        <p:cTn id="42" dur="500"/>
                                        <p:tgtEl>
                                          <p:spTgt spid="73"/>
                                        </p:tgtEl>
                                      </p:cBhvr>
                                    </p:animEffect>
                                  </p:childTnLst>
                                </p:cTn>
                              </p:par>
                            </p:childTnLst>
                          </p:cTn>
                        </p:par>
                        <p:par>
                          <p:cTn id="43" fill="hold" nodeType="afterGroup">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p:cTn id="46" dur="500" fill="hold"/>
                                        <p:tgtEl>
                                          <p:spTgt spid="74"/>
                                        </p:tgtEl>
                                        <p:attrNameLst>
                                          <p:attrName>ppt_w</p:attrName>
                                        </p:attrNameLst>
                                      </p:cBhvr>
                                      <p:tavLst>
                                        <p:tav tm="0">
                                          <p:val>
                                            <p:fltVal val="0"/>
                                          </p:val>
                                        </p:tav>
                                        <p:tav tm="100000">
                                          <p:val>
                                            <p:strVal val="#ppt_w"/>
                                          </p:val>
                                        </p:tav>
                                      </p:tavLst>
                                    </p:anim>
                                    <p:anim calcmode="lin" valueType="num">
                                      <p:cBhvr>
                                        <p:cTn id="47" dur="500" fill="hold"/>
                                        <p:tgtEl>
                                          <p:spTgt spid="74"/>
                                        </p:tgtEl>
                                        <p:attrNameLst>
                                          <p:attrName>ppt_h</p:attrName>
                                        </p:attrNameLst>
                                      </p:cBhvr>
                                      <p:tavLst>
                                        <p:tav tm="0">
                                          <p:val>
                                            <p:fltVal val="0"/>
                                          </p:val>
                                        </p:tav>
                                        <p:tav tm="100000">
                                          <p:val>
                                            <p:strVal val="#ppt_h"/>
                                          </p:val>
                                        </p:tav>
                                      </p:tavLst>
                                    </p:anim>
                                    <p:animEffect transition="in" filter="fade">
                                      <p:cBhvr>
                                        <p:cTn id="48" dur="500"/>
                                        <p:tgtEl>
                                          <p:spTgt spid="7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par>
                          <p:cTn id="52" fill="hold" nodeType="afterGroup">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Effect transition="in" filter="fade">
                                      <p:cBhvr>
                                        <p:cTn id="57" dur="500"/>
                                        <p:tgtEl>
                                          <p:spTgt spid="72"/>
                                        </p:tgtEl>
                                      </p:cBhvr>
                                    </p:animEffect>
                                  </p:childTnLst>
                                </p:cTn>
                              </p:par>
                            </p:childTnLst>
                          </p:cTn>
                        </p:par>
                        <p:par>
                          <p:cTn id="58" fill="hold" nodeType="afterGroup">
                            <p:stCondLst>
                              <p:cond delay="40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wipe(right)">
                                      <p:cBhvr>
                                        <p:cTn id="66" dur="500"/>
                                        <p:tgtEl>
                                          <p:spTgt spid="89"/>
                                        </p:tgtEl>
                                      </p:cBhvr>
                                    </p:animEffect>
                                  </p:childTnLst>
                                </p:cTn>
                              </p:par>
                            </p:childTnLst>
                          </p:cTn>
                        </p:par>
                        <p:par>
                          <p:cTn id="67" fill="hold" nodeType="afterGroup">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nodeType="afterGroup">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p:cTn id="76" dur="500" fill="hold"/>
                                        <p:tgtEl>
                                          <p:spTgt spid="79"/>
                                        </p:tgtEl>
                                        <p:attrNameLst>
                                          <p:attrName>ppt_w</p:attrName>
                                        </p:attrNameLst>
                                      </p:cBhvr>
                                      <p:tavLst>
                                        <p:tav tm="0">
                                          <p:val>
                                            <p:fltVal val="0"/>
                                          </p:val>
                                        </p:tav>
                                        <p:tav tm="100000">
                                          <p:val>
                                            <p:strVal val="#ppt_w"/>
                                          </p:val>
                                        </p:tav>
                                      </p:tavLst>
                                    </p:anim>
                                    <p:anim calcmode="lin" valueType="num">
                                      <p:cBhvr>
                                        <p:cTn id="77" dur="500" fill="hold"/>
                                        <p:tgtEl>
                                          <p:spTgt spid="79"/>
                                        </p:tgtEl>
                                        <p:attrNameLst>
                                          <p:attrName>ppt_h</p:attrName>
                                        </p:attrNameLst>
                                      </p:cBhvr>
                                      <p:tavLst>
                                        <p:tav tm="0">
                                          <p:val>
                                            <p:fltVal val="0"/>
                                          </p:val>
                                        </p:tav>
                                        <p:tav tm="100000">
                                          <p:val>
                                            <p:strVal val="#ppt_h"/>
                                          </p:val>
                                        </p:tav>
                                      </p:tavLst>
                                    </p:anim>
                                    <p:animEffect transition="in" filter="fade">
                                      <p:cBhvr>
                                        <p:cTn id="78" dur="500"/>
                                        <p:tgtEl>
                                          <p:spTgt spid="7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left)">
                                      <p:cBhvr>
                                        <p:cTn id="81" dur="500"/>
                                        <p:tgtEl>
                                          <p:spTgt spid="88"/>
                                        </p:tgtEl>
                                      </p:cBhvr>
                                    </p:animEffect>
                                  </p:childTnLst>
                                </p:cTn>
                              </p:par>
                            </p:childTnLst>
                          </p:cTn>
                        </p:par>
                        <p:par>
                          <p:cTn id="82" fill="hold" nodeType="afterGroup">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nodeType="afterGroup">
                            <p:stCondLst>
                              <p:cond delay="6000"/>
                            </p:stCondLst>
                            <p:childTnLst>
                              <p:par>
                                <p:cTn id="89" presetID="53" presetClass="entr" presetSubtype="16"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 calcmode="lin" valueType="num">
                                      <p:cBhvr>
                                        <p:cTn id="91" dur="500" fill="hold"/>
                                        <p:tgtEl>
                                          <p:spTgt spid="80"/>
                                        </p:tgtEl>
                                        <p:attrNameLst>
                                          <p:attrName>ppt_w</p:attrName>
                                        </p:attrNameLst>
                                      </p:cBhvr>
                                      <p:tavLst>
                                        <p:tav tm="0">
                                          <p:val>
                                            <p:fltVal val="0"/>
                                          </p:val>
                                        </p:tav>
                                        <p:tav tm="100000">
                                          <p:val>
                                            <p:strVal val="#ppt_w"/>
                                          </p:val>
                                        </p:tav>
                                      </p:tavLst>
                                    </p:anim>
                                    <p:anim calcmode="lin" valueType="num">
                                      <p:cBhvr>
                                        <p:cTn id="92" dur="500" fill="hold"/>
                                        <p:tgtEl>
                                          <p:spTgt spid="80"/>
                                        </p:tgtEl>
                                        <p:attrNameLst>
                                          <p:attrName>ppt_h</p:attrName>
                                        </p:attrNameLst>
                                      </p:cBhvr>
                                      <p:tavLst>
                                        <p:tav tm="0">
                                          <p:val>
                                            <p:fltVal val="0"/>
                                          </p:val>
                                        </p:tav>
                                        <p:tav tm="100000">
                                          <p:val>
                                            <p:strVal val="#ppt_h"/>
                                          </p:val>
                                        </p:tav>
                                      </p:tavLst>
                                    </p:anim>
                                    <p:animEffect transition="in" filter="fade">
                                      <p:cBhvr>
                                        <p:cTn id="93" dur="500"/>
                                        <p:tgtEl>
                                          <p:spTgt spid="8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wipe(right)">
                                      <p:cBhvr>
                                        <p:cTn id="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8" grpId="0" animBg="1"/>
      <p:bldP spid="69" grpId="0" animBg="1"/>
      <p:bldP spid="70" grpId="0" animBg="1"/>
      <p:bldP spid="71" grpId="0" animBg="1"/>
      <p:bldP spid="72" grpId="0" animBg="1"/>
      <p:bldP spid="73" grpId="0" animBg="1"/>
      <p:bldP spid="74" grpId="0" animBg="1"/>
      <p:bldP spid="75" grpId="0" animBg="1"/>
      <p:bldP spid="79" grpId="0" animBg="1"/>
      <p:bldP spid="87" grpId="0"/>
      <p:bldP spid="88" grpId="0"/>
      <p:bldP spid="89" grpId="0"/>
      <p:bldP spid="90" grpId="0"/>
      <p:bldP spid="9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5.1.0"/>
</p:tagLst>
</file>

<file path=ppt/tags/tag62.xml><?xml version="1.0" encoding="utf-8"?>
<p:tagLst xmlns:p="http://schemas.openxmlformats.org/presentationml/2006/main">
  <p:tag name="PA" val="v3.2.0"/>
</p:tagLst>
</file>

<file path=ppt/tags/tag63.xml><?xml version="1.0" encoding="utf-8"?>
<p:tagLst xmlns:p="http://schemas.openxmlformats.org/presentationml/2006/main">
  <p:tag name="PA" val="v3.2.0"/>
</p:tagLst>
</file>

<file path=ppt/tags/tag64.xml><?xml version="1.0" encoding="utf-8"?>
<p:tagLst xmlns:p="http://schemas.openxmlformats.org/presentationml/2006/main">
  <p:tag name="PA" val="v3.2.0"/>
</p:tagLst>
</file>

<file path=ppt/tags/tag65.xml><?xml version="1.0" encoding="utf-8"?>
<p:tagLst xmlns:p="http://schemas.openxmlformats.org/presentationml/2006/main">
  <p:tag name="PA" val="v3.2.0"/>
</p:tagLst>
</file>

<file path=ppt/tags/tag66.xml><?xml version="1.0" encoding="utf-8"?>
<p:tagLst xmlns:p="http://schemas.openxmlformats.org/presentationml/2006/main">
  <p:tag name="PA" val="v3.2.0"/>
</p:tagLst>
</file>

<file path=ppt/tags/tag67.xml><?xml version="1.0" encoding="utf-8"?>
<p:tagLst xmlns:p="http://schemas.openxmlformats.org/presentationml/2006/main">
  <p:tag name="PA" val="v3.2.0"/>
</p:tagLst>
</file>

<file path=ppt/tags/tag68.xml><?xml version="1.0" encoding="utf-8"?>
<p:tagLst xmlns:p="http://schemas.openxmlformats.org/presentationml/2006/main">
  <p:tag name="PA" val="v3.2.0"/>
</p:tagLst>
</file>

<file path=ppt/tags/tag69.xml><?xml version="1.0" encoding="utf-8"?>
<p:tagLst xmlns:p="http://schemas.openxmlformats.org/presentationml/2006/main">
  <p:tag name="PA" val="v3.2.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199</Paragraphs>
  <Slides>24</Slides>
  <Notes>2</Notes>
  <TotalTime>0</TotalTime>
  <HiddenSlides>0</HiddenSlides>
  <MMClips>1</MMClips>
  <ScaleCrop>0</ScaleCrop>
  <HeadingPairs>
    <vt:vector baseType="variant" size="6">
      <vt:variant>
        <vt:lpstr>Fonts used</vt:lpstr>
      </vt:variant>
      <vt:variant>
        <vt:i4>28</vt:i4>
      </vt:variant>
      <vt:variant>
        <vt:lpstr>Theme</vt:lpstr>
      </vt:variant>
      <vt:variant>
        <vt:i4>1</vt:i4>
      </vt:variant>
      <vt:variant>
        <vt:lpstr>Slide Titles</vt:lpstr>
      </vt:variant>
      <vt:variant>
        <vt:i4>24</vt:i4>
      </vt:variant>
    </vt:vector>
  </HeadingPairs>
  <TitlesOfParts>
    <vt:vector baseType="lpstr" size="53">
      <vt:lpstr>Arial</vt:lpstr>
      <vt:lpstr>等线 Light</vt:lpstr>
      <vt:lpstr>等线</vt:lpstr>
      <vt:lpstr>方正兰亭特黑简体</vt:lpstr>
      <vt:lpstr>Roboto Bold</vt:lpstr>
      <vt:lpstr>字体视界-一风尚黑体</vt:lpstr>
      <vt:lpstr>字体视界-简圆体</vt:lpstr>
      <vt:lpstr>Wingdings</vt:lpstr>
      <vt:lpstr>Calibri Light</vt:lpstr>
      <vt:lpstr>Symbol</vt:lpstr>
      <vt:lpstr>字魂58号-创中黑</vt:lpstr>
      <vt:lpstr>微软雅黑</vt:lpstr>
      <vt:lpstr>字魂27号-布丁体</vt:lpstr>
      <vt:lpstr>Arial Narrow</vt:lpstr>
      <vt:lpstr>思源黑体 CN Light</vt:lpstr>
      <vt:lpstr>Calibri</vt:lpstr>
      <vt:lpstr>ヒラギノ角ゴ ProN W3</vt:lpstr>
      <vt:lpstr>Open Sans</vt:lpstr>
      <vt:lpstr>Open Sans Light</vt:lpstr>
      <vt:lpstr>Times New Roman</vt:lpstr>
      <vt:lpstr>字魂59号-创粗黑</vt:lpstr>
      <vt:lpstr>Bebas Neue</vt:lpstr>
      <vt:lpstr>Roboto Light</vt:lpstr>
      <vt:lpstr>Lato Light</vt:lpstr>
      <vt:lpstr>Segoe UI</vt:lpstr>
      <vt:lpstr>Helvetica Neue Thin</vt:lpstr>
      <vt:lpstr>Meiryo</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226</cp:revision>
  <dcterms:created xsi:type="dcterms:W3CDTF">2019-06-11T09:29:00Z</dcterms:created>
  <dcterms:modified xsi:type="dcterms:W3CDTF">2023-05-08T04:17:05Z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